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42:51.240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06:44:03.945"/>
    </inkml:context>
  </inkml:definitions>
  <inkml:traceGroup>
    <inkml:annotationXML>
      <emma:emma xmlns:emma="http://www.w3.org/2003/04/emma" version="1.0">
        <emma:interpretation id="{A942E39C-FE34-4C03-BE33-AB270FCC0A82}" emma:medium="tactile" emma:mode="ink">
          <msink:context xmlns:msink="http://schemas.microsoft.com/ink/2010/main" type="writingRegion" rotatedBoundingBox="9504,2316 31801,2324 31797,16360 9500,16353"/>
        </emma:interpretation>
      </emma:emma>
    </inkml:annotationXML>
    <inkml:traceGroup>
      <inkml:annotationXML>
        <emma:emma xmlns:emma="http://www.w3.org/2003/04/emma" version="1.0">
          <emma:interpretation id="{87698BA3-06C1-4D52-A5AA-84CCAAA90E98}" emma:medium="tactile" emma:mode="ink">
            <msink:context xmlns:msink="http://schemas.microsoft.com/ink/2010/main" type="paragraph" rotatedBoundingBox="9671,2532 16585,2286 16636,3729 9723,3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362AC2-9CE3-45B0-8319-20915A5AAB09}" emma:medium="tactile" emma:mode="ink">
              <msink:context xmlns:msink="http://schemas.microsoft.com/ink/2010/main" type="line" rotatedBoundingBox="9671,2532 16585,2286 16636,3729 9723,3976"/>
            </emma:interpretation>
          </emma:emma>
        </inkml:annotationXML>
        <inkml:traceGroup>
          <inkml:annotationXML>
            <emma:emma xmlns:emma="http://www.w3.org/2003/04/emma" version="1.0">
              <emma:interpretation id="{17165022-EA35-4F71-A02C-C2684E6862CC}" emma:medium="tactile" emma:mode="ink">
                <msink:context xmlns:msink="http://schemas.microsoft.com/ink/2010/main" type="inkWord" rotatedBoundingBox="9682,2825 10032,2813 10058,3534 9707,3546"/>
              </emma:interpretation>
              <emma:one-of disjunction-type="recognition" id="oneOf0">
                <emma:interpretation id="interp0" emma:lang="zh-CN" emma:confidence="0">
                  <emma:literal>n</emma:literal>
                </emma:interpretation>
                <emma:interpretation id="interp1" emma:lang="zh-CN" emma:confidence="0">
                  <emma:literal>扛</emma:literal>
                </emma:interpretation>
                <emma:interpretation id="interp2" emma:lang="zh-CN" emma:confidence="0">
                  <emma:literal>囗</emma:literal>
                </emma:interpretation>
                <emma:interpretation id="interp3" emma:lang="zh-CN" emma:confidence="0">
                  <emma:literal>ⅱ</emma:literal>
                </emma:interpretation>
                <emma:interpretation id="interp4" emma:lang="zh-CN" emma:confidence="0">
                  <emma:literal>孔</emma:literal>
                </emma:interpretation>
              </emma:one-of>
            </emma:emma>
          </inkml:annotationXML>
          <inkml:trace contextRef="#ctx0" brushRef="#br0">6 193 8 0,'-5'-4'4'0,"14"-12"-4"16,-9 8 5-16,0 8-5 15,0-4 1-15,0-4-1 16,0 0 0-16,0 4 0 16,0 4 0-16,0-4 0 15,0 1 0-15,0 3-1 16,0 0 1-16,0 0-1 15,0 0 1-15,0 0 0 16,0 0 1-16,0 0 0 16,0 0 0-16,0 0 0 0,5 0 1 15,-1 3-1-15,1 5 1 16,-5-4-1-16,0 8 1 16,0 0-1-16,0 8 1 15,0-1-1-15,0 5 0 16,0 0-1-16,0 3 0 15,0 5 0-15,4 3 1 16,-4 0-2-16,4 5 1 16,-4-13 0-16,0 5 1 15,0-1-1-15,0 1 0 16,0-8 0-16,-4-5 0 16,4 1 0-16,-4 0 1 0,-1-5-1 15,1-3 0-15,4 0 0 16,-5 0 1-16,5-4-1 15,0 0 0-15,0-4 0 16,0-1 1-16,0 1 0 16,0-4 0-16,0-4-1 15,-4-3 0-15,4-1 0 16,-5-4 0-16,5-4-1 16,0-4 1-16,0-7-1 15,0 3 1-15,5-3 0 16,-1-5 0-16,5-3-1 15,-4-1 1-15,3 1-1 16,6-8 1-16,-5 7 0 16,0-3 0-16,4 3 0 15,0 1 0-15,0 3 0 16,1 1 0-16,-1 3 0 0,0 5 0 16,1-1-1-16,-1 4 0 15,-4 5 1-15,0-1 0 16,-1 0-1-16,6 4 1 15,-5 0-1-15,4 5 0 16,0 3 0-16,-4 4 0 16,4 4 0-16,-4 0 1 15,0 3-1-15,0 9 1 16,0 8 0-16,0-5 0 16,-1 13 1-16,-3 11 0 0,-1 8-1 15,-4 1 1-15,0-1 0 16,-4 4 0-16,-1 4 0 15,1-8 0-15,0-3 0 16,-1-5 0-16,1-8 0 16,-1-3 0-16,5-9-1 15,-4-3 1-15,4-4-1 16,0-4 1-16,0-1-2 16,0-3 1-16,4-4-1 15,-4-4 1-15,5-8-2 16,4 1 1-16,-1-1-4 15,1-4 1-15,5-4-1 16,-6-8 1-16</inkml:trace>
        </inkml:traceGroup>
        <inkml:traceGroup>
          <inkml:annotationXML>
            <emma:emma xmlns:emma="http://www.w3.org/2003/04/emma" version="1.0">
              <emma:interpretation id="{BA967ED3-DE1B-4D5E-B4B0-51766DBF3477}" emma:medium="tactile" emma:mode="ink">
                <msink:context xmlns:msink="http://schemas.microsoft.com/ink/2010/main" type="inkWord" rotatedBoundingBox="10391,2795 10734,2783 10759,3479 10415,3491"/>
              </emma:interpretation>
              <emma:one-of disjunction-type="recognition" id="oneOf1">
                <emma:interpretation id="interp5" emma:lang="zh-CN" emma:confidence="0">
                  <emma:literal>e</emma:literal>
                </emma:interpretation>
                <emma:interpretation id="interp6" emma:lang="zh-CN" emma:confidence="0">
                  <emma:literal>C</emma:literal>
                </emma:interpretation>
                <emma:interpretation id="interp7" emma:lang="zh-CN" emma:confidence="0">
                  <emma:literal>占</emma:literal>
                </emma:interpretation>
                <emma:interpretation id="interp8" emma:lang="zh-CN" emma:confidence="0">
                  <emma:literal>七</emma:literal>
                </emma:interpretation>
                <emma:interpretation id="interp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826.1157">706 197 9 0,'-5'3'4'0,"19"9"-4"16,-14-12 7-16,9 0-7 16,-1 4 0-16,1-4 0 15,0 0 0-15,0 4 0 16,4-4 0-16,1 8 0 16,-1-8 1-16,0 8-1 15,1-12 0-15,-1 0 0 16,0-4 1-16,0-4-1 15,1 4 1-15,-1 1-1 16,0-5 1-16,1 0 0 16,-1-4 0-16,0 0 0 15,0 1 1-15,1-1-2 16,-5 0 1-16,-5 0 0 16,0 1 1-16,-4-5-2 0,0 8 1 15,-4 0-1-15,0 1 1 16,-1-1-1-16,-4 4 1 15,-4 4-1-15,4 0 0 16,0 0 0-16,-4 4 0 16,0 0 0-16,-1 0 0 15,1 8 0-15,-5 0 1 16,1 4 0-16,-5 3 0 16,-1 5-1-16,6 4 1 15,-1 3-1-15,0 1 0 0,5-5 0 16,4 5 0-16,0 7-1 15,0 1 1-15,5 3-1 16,-1 5 1-16,5-9-1 16,0 8 1-16,5 5-1 15,4-13 1-15,4 1 1 16,5-5 0-16,-1-3-1 16,1-5 1-16,0-3 0 15,-5-4 0-15,1-5 0 16,3 1 1-16,1-4-2 15,-5-4 0-15,1-4 0 16,3 0 0-16,1-4 0 16,0-4 0-16,-1 0-1 15,6-3 0-15,-10-1-1 16,0-4 0-16,0 0-2 16,1 1 1-16,-5 3-2 0,-1 4 0 15</inkml:trace>
        </inkml:traceGroup>
        <inkml:traceGroup>
          <inkml:annotationXML>
            <emma:emma xmlns:emma="http://www.w3.org/2003/04/emma" version="1.0">
              <emma:interpretation id="{4F84CCCD-2EB9-45C4-AD44-03570508732F}" emma:medium="tactile" emma:mode="ink">
                <msink:context xmlns:msink="http://schemas.microsoft.com/ink/2010/main" type="inkWord" rotatedBoundingBox="10897,2723 11579,2699 11607,3482 10925,3507"/>
              </emma:interpretation>
              <emma:one-of disjunction-type="recognition" id="oneOf2">
                <emma:interpretation id="interp10" emma:lang="zh-CN" emma:confidence="0">
                  <emma:literal>x</emma:literal>
                </emma:interpretation>
                <emma:interpretation id="interp11" emma:lang="zh-CN" emma:confidence="0">
                  <emma:literal/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X</emma:literal>
                </emma:interpretation>
                <emma:interpretation id="interp1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456.5407">1220 78 16 0,'-22'-4'8'0,"53"1"-9"15,-31 3 14-15,4-8-14 16,1 0 1-16,3-4-1 15,1 4 0-15,0-4 1 16,0 0 1-16,0 1-2 16,4 3 1-16,0-8 0 15,1 4 0-15,-1 0-1 16,0 1 1-16,-4-1 0 16,4 4 0-16,-4-4 0 0,0 4 0 15,4 8-1-15,-4 4 1 16,-4 0 0-16,4 8 1 15,-1 0-1-15,1 3 0 16,0 5 0-16,4 8 1 16,1 3-1-16,-1 9 0 15,0-1 0-15,1 12 1 16,-1 8-1-16,0-8 0 16,0-3 0-16,1 3 1 15,-1-12-1-15,5 1 0 0,-5-9 0 16,0-3 0-16,1-9 0 15,3 5 1-15,1-8-1 16,0-8 1-16,0-8-1 16,-1-8 0-16,1 0-1 15,0-8 1-15,-1-4-1 16,6-3 1-16,3-5-2 16,-4 5 1-16,0-5-4 15,-4 4 1-15</inkml:trace>
          <inkml:trace contextRef="#ctx0" brushRef="#br0" timeOffset="1921.873">1818-44 14 0,'-13'0'7'0,"4"-8"-4"0,9 8 10 16,0 0-12-16,-5 0 0 16,1 0-1-16,-1 4 1 15,1 0-2-15,0 0 0 16,-5 4 1-16,0 4 0 15,0 4 0-15,0 3 0 0,0 1 0 16,-4 8 0 0,-5 23 1-1,1 0 0-15,-1 4 0 16,0 0 1-16,0-4-1 16,1 1 0-16,-5 3 0 15,4-8 0-15,4-11-1 16,6-9 0-16,-1 1 0 15,0-5 0-15,0 1-1 16,0-8 1-16,0-1-1 16,0-3 0-16,5 0-2 15,8-4 0-15,1-8-3 16,4 0 1-16</inkml:trace>
        </inkml:traceGroup>
        <inkml:traceGroup>
          <inkml:annotationXML>
            <emma:emma xmlns:emma="http://www.w3.org/2003/04/emma" version="1.0">
              <emma:interpretation id="{7C8CA164-B90B-4E1B-9C47-B5B89180B62F}" emma:medium="tactile" emma:mode="ink">
                <msink:context xmlns:msink="http://schemas.microsoft.com/ink/2010/main" type="inkWord" rotatedBoundingBox="11778,2469 12177,2454 12215,3523 11816,3537"/>
              </emma:interpretation>
              <emma:one-of disjunction-type="recognition" id="oneOf3">
                <emma:interpretation id="interp15" emma:lang="zh-CN" emma:confidence="0">
                  <emma:literal>t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士</emma:literal>
                </emma:interpretation>
                <emma:interpretation id="interp18" emma:lang="zh-CN" emma:confidence="0">
                  <emma:literal>±</emma:literal>
                </emma:interpretation>
                <emma:interpretation id="interp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357.1873">2093-56 17 0,'-5'4'8'0,"1"-8"-9"0,4 4 14 0,0 0-13 15,9 0 1-15,-1 0-1 16,1 0 1-16,9 0-1 16,0 0 0-16,-1-7 1 15,1 7 0-15,0-4-1 16,8-4 1-16,-3-4-1 15,-1 4 1-15,0-8-1 16,4 8 0-16,-3 1 0 16,-1-5 0-16,0-4 0 15,0 8 0-15,-4 0 0 16,-5 0 1-16,0 1-2 16,-4-1 1-16,0 4-2 15,0 0 1-15,-9 4-3 16,0 0 0-16,0 4-1 0,-4 0 0 15</inkml:trace>
          <inkml:trace contextRef="#ctx0" brushRef="#br0" timeOffset="2838.5197">2314-351 13 0,'-9'-4'6'0,"9"8"-4"0,0-8 10 0,-4 4-12 16,4 0 1-16,-5 8-1 16,1 4 1-16,-1 8-2 15,1-5 1-15,0 1 0 16,-1 8 1-16,1 3-1 16,4 5 0-16,-5 3 0 15,5 1 1-15,-4 3-1 16,4 8 1-16,0-3-1 15,0 11 1-15,0 4 0 16,-5 0 0-16,5 8 0 16,-4-4 0-16,0 0-1 15,-1 0 1-15,1-12 0 16,-5-8 0-16,4-7-1 16,-3-5 1-16,3-3-2 15,1-4 1-15,4-5 0 16,0-3 0-16,4 0 0 15,1-8 0-15,8-1 0 0,-4-3 0 16,0 0 0-16,-1-4 1 16,1 0-1-16,5-4 0 15,-1 0 0-15,-4 1 1 16,4-1-2-16,0-4 1 16,1 4-2-16,3 0 1 15,-3 0-5-15,-1-4 0 16</inkml:trace>
        </inkml:traceGroup>
        <inkml:traceGroup>
          <inkml:annotationXML>
            <emma:emma xmlns:emma="http://www.w3.org/2003/04/emma" version="1.0">
              <emma:interpretation id="{E06B4BA3-805F-4E76-8744-73F3C15AE344}" emma:medium="tactile" emma:mode="ink">
                <msink:context xmlns:msink="http://schemas.microsoft.com/ink/2010/main" type="inkWord" rotatedBoundingBox="12489,2432 12890,2418 12924,3384 12524,3398"/>
              </emma:interpretation>
              <emma:one-of disjunction-type="recognition" id="oneOf4">
                <emma:interpretation id="interp20" emma:lang="zh-CN" emma:confidence="0">
                  <emma:literal>t</emma:literal>
                </emma:interpretation>
                <emma:interpretation id="interp21" emma:lang="zh-CN" emma:confidence="0">
                  <emma:literal>[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275.3349">2793-280 17 0,'-5'-8'8'0,"10"12"-6"15,-5-4 11-15,0 0-13 16,4-8 0-16,5 8 0 15,0 0 0-15,0-4 0 0,4 0 0 16,9 0 0-16,-4 0 1 16,-5 4-1-16,5-3 0 15,-5 3 0-15,5-8 0 16,-1-4 0-16,1 0 0 16,0 4 0-16,0-4 0 15,-1 8 0-15,-3-3 0 16,-1 3 0-16,-4-4 0 15,0 4-1-15,-5 0 1 16,0 8-4-16,-4-4 1 16,0 0-2-16,-4-4 0 15</inkml:trace>
          <inkml:trace contextRef="#ctx0" brushRef="#br0" timeOffset="3769.1801">2917-229 13 0,'-9'12'6'0,"0"20"-5"16,9-29 11-16,-5 1-12 16,5 4 0-16,-8 0 0 15,3 0 0-15,1 8 0 16,4 3 0-16,0-3 1 16,0 0 0-16,4 4-1 15,1-1 1-15,-1 1-1 16,-4 4 1-16,4 3-1 15,1 1 1-15,-1 7-1 16,1 5 1-16,-1 3-1 16,1 8 0-16,-1-8 0 0,-4 1 1 15,4-5-1-15,1-3 1 16,-5-1-1-16,4 0 0 16,1-7 1-16,-1-8 0 15,1-1-1-15,-1-7 1 16,5 0-1-16,0 0 1 15,0-4-1-15,4 0 1 16,0-4 0-16,0-4 0 16,5 0-1-16,0-8 0 15,0 8 0-15,-1 0 1 0,1-8-1 16,0 8 0-16,0-8 0 16,-5 8 0-16,0-8-1 15,-4 4 1-15,0 0 0 16,0 4 0-16,-5 0-1 15,-4 0 0-15,5 0-4 16,-5 0 1-16,4 0-2 16,5-12 0-16</inkml:trace>
        </inkml:traceGroup>
        <inkml:traceGroup>
          <inkml:annotationXML>
            <emma:emma xmlns:emma="http://www.w3.org/2003/04/emma" version="1.0">
              <emma:interpretation id="{6FCDDD2C-DDFE-4473-9720-D2B3C6FBBCB5}" emma:medium="tactile" emma:mode="ink">
                <msink:context xmlns:msink="http://schemas.microsoft.com/ink/2010/main" type="inkWord" rotatedBoundingBox="13279,2635 13444,2629 13482,3697 13317,3703"/>
              </emma:interpretation>
              <emma:one-of disjunction-type="recognition" id="oneOf5">
                <emma:interpretation id="interp25" emma:lang="zh-CN" emma:confidence="0">
                  <emma:literal>i</emma:literal>
                </emma:interpretation>
                <emma:interpretation id="interp26" emma:lang="zh-CN" emma:confidence="0">
                  <emma:literal>ⅰ</emma:literal>
                </emma:interpretation>
                <emma:interpretation id="interp27" emma:lang="zh-CN" emma:confidence="0">
                  <emma:literal>「</emma:literal>
                </emma:interpretation>
                <emma:interpretation id="interp28" emma:lang="zh-CN" emma:confidence="0">
                  <emma:literal>;</emma:literal>
                </emma:interpretation>
                <emma:interpretation id="interp2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4645.3088">3656 130 18 0,'-4'4'9'0,"4"3"-11"0,0-3 16 15,0-4-14-15,0 4 1 16,0 0 0-16,0 8 1 16,4-8-3-16,-4 8 1 15,0 4 1-15,0 3 0 0,5-3-1 16,-1 8 0-16,-4-5 0 16,5 13 0-16,-1-1 0 15,-4 5 0-15,0-1 0 16,0 12 0-16,0-3 0 15,0-5 1-15,0-3-1 16,0-1 1-16,0 4 0 16,0-3 0-16,0-1-1 15,0-3 1-15,0-13-1 16,-4 1 1-16,-1 4-1 16,5-8 1-16,0 3-1 15,0-11 0-15,0 0 0 16,-4 0 0-16,-1 0-1 15,1-8 0-15,0 4-2 16,-5-4 0-16,0 0-3 16,-9-4 0-16</inkml:trace>
          <inkml:trace contextRef="#ctx0" brushRef="#br0" timeOffset="4178.4722">3594-178 18 0,'9'4'9'0,"-4"-8"-11"0,-5 4 17 16,0 0-15-16,4 0 0 15,1-4 0-15,-1 8 1 16,0 0-1-16,5 0 0 16,0 0 0-16,4 0 0 0,1 4 0 15,-5-4 1-15,4 0-1 16,-4 4 0-16,0-4 0 16,-1-4 0-16,1 0 0 15,-4 4 1-15,-5-4-1 16,4 0 1-16,-4 0 0 15,5-8 0-15,-5 0-1 16,0 8 1-16,0-8-2 16,-5-4 1-16,1 4-3 15,-1 0 0-15,1 5-3 16,-1 6 0-16</inkml:trace>
        </inkml:traceGroup>
        <inkml:traceGroup>
          <inkml:annotationXML>
            <emma:emma xmlns:emma="http://www.w3.org/2003/04/emma" version="1.0">
              <emma:interpretation id="{D7C8D66A-BFD1-4D1B-8442-B4F69504859F}" emma:medium="tactile" emma:mode="ink">
                <msink:context xmlns:msink="http://schemas.microsoft.com/ink/2010/main" type="inkWord" rotatedBoundingBox="13583,2569 14003,2554 14034,3422 13613,3438"/>
              </emma:interpretation>
              <emma:one-of disjunction-type="recognition" id="oneOf6">
                <emma:interpretation id="interp30" emma:lang="zh-CN" emma:confidence="0">
                  <emma:literal>]</emma:literal>
                </emma:interpretation>
                <emma:interpretation id="interp31" emma:lang="zh-CN" emma:confidence="0">
                  <emma:literal>了</emma:literal>
                </emma:interpretation>
                <emma:interpretation id="interp32" emma:lang="zh-CN" emma:confidence="0">
                  <emma:literal>裂</emma:literal>
                </emma:interpretation>
                <emma:interpretation id="interp33" emma:lang="zh-CN" emma:confidence="0">
                  <emma:literal>〕</emma:literal>
                </emma:interpretation>
                <emma:interpretation id="interp3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5510.4231">3949-150 19 0,'-5'8'9'0,"-8"-20"-11"15,18 12 15-15,-1 0-13 16,-4 0 0-16,0 0 0 15,0 0 0-15,4-4-1 16,10 4 1-16,3-4-1 16,1 0 1-16,4 4-1 15,0-4 1-15,1-4 0 16,-1 1 0-16,0-1 0 0,4 0 0 16,-3 0 0-16,-6 0 1 15,5-4-1-15,-4 4 1 16,-5-3-1-16,5 3 0 15,-4 4 0-15,-6 4 1 16,1 0-1-16,-9 0 0 16,5 4 0-16,-1 7 1 15,-4-3-1-15,0 8 1 16,0 0-1-16,0 0 1 16,0 7-1-16,0 1 1 0,0-1-1 15,0 1 0-15,0 0 0 16,0 3 0-16,0 1-1 15,0 3 1-15,5-3 0 16,-5 3 0-16,0 1 0 16,4-1 0-16,0 5 0 15,1-5 0-15,-1 1 0 16,1-5 0-16,-5-3 0 16,4-4 0-16,-4-4 0 15,5-1 0-15,-5-3 0 16,4-4 1-16,-4 0-1 15,0-4 1-15,0 4-1 16,0 3 1-16,0 1-1 16,-4-8 1-16,-5 4-1 15,0 12 1-15,-9-12-1 16,5-4 0-16,-9 15 0 0,-5-3 1 16,-8 4-1-16,-1 7 0 15,-13-15 0-15,10 4 0 16,3 0 0-16,5-5 0 15,0 5-2-15,9-8 1 16,4 0-5-16,5 0 0 16</inkml:trace>
        </inkml:traceGroup>
        <inkml:traceGroup>
          <inkml:annotationXML>
            <emma:emma xmlns:emma="http://www.w3.org/2003/04/emma" version="1.0">
              <emma:interpretation id="{99EC7E02-9CBD-465D-983E-C17D15A7CD38}" emma:medium="tactile" emma:mode="ink">
                <msink:context xmlns:msink="http://schemas.microsoft.com/ink/2010/main" type="inkWord" rotatedBoundingBox="14672,2796 15161,2778 15175,3170 14686,3188"/>
              </emma:interpretation>
              <emma:one-of disjunction-type="recognition" id="oneOf7">
                <emma:interpretation id="interp35" emma:lang="zh-CN" emma:confidence="0">
                  <emma:literal>=</emma:literal>
                </emma:interpretation>
                <emma:interpretation id="interp36" emma:lang="zh-CN" emma:confidence="0">
                  <emma:literal>二</emma:literal>
                </emma:interpretation>
                <emma:interpretation id="interp37" emma:lang="zh-CN" emma:confidence="0">
                  <emma:literal>工</emma:literal>
                </emma:interpretation>
                <emma:interpretation id="interp38" emma:lang="zh-CN" emma:confidence="0">
                  <emma:literal>“</emma:literal>
                </emma:interpretation>
                <emma:interpretation id="interp39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6110.8453">4972 114 17 0,'0'-4'8'0,"0"0"-6"0,0 4 11 15,0 0-13-15,5-4 1 16,3-4-1-16,1 0 1 16,0 0-2-16,5 4 1 15,-1-3 0-15,0-1 0 0,5 0 0 16,0-4 0-16,-1 4 0 15,5 0 0-15,1 0 0 16,-6 1 1-16,1-1-1 16,0 0 1-16,-1 8-1 15,1-4 1-15,0 0-1 16,-5 0 0-16,-4 4-1 16,0-4 1-16,4 4-1 15,-4 0 1-15,0-4-4 16,-5 0 1-16,-4 8-3 15,-4 0 1-15</inkml:trace>
          <inkml:trace contextRef="#ctx0" brushRef="#br0" timeOffset="6501.1228">5034 362 19 0,'0'8'9'0,"5"-8"-12"0,-1-8 17 16,-4 8-14-16,5 0 0 15,3-8 0-15,1 4 0 0,0-4 0 16,4 4 0-16,1 0 0 15,3-7 1-15,6-5-1 16,-1 8 0-16,0 0 0 16,-4-4 0-16,4 0-1 15,0-3 1-15,0 11 0 16,9 0 0-16,-4-8 0 16,-1 4 0-16,5 4 0 15,-13-8 0-15,0 4-1 16,-5 1 1-16,0 11-2 15,-4-12 1-15,-4 4-4 16,-1 4 1-16</inkml:trace>
        </inkml:traceGroup>
        <inkml:traceGroup>
          <inkml:annotationXML>
            <emma:emma xmlns:emma="http://www.w3.org/2003/04/emma" version="1.0">
              <emma:interpretation id="{F5A9BDF3-51F3-437F-B8C6-A2A1171CBE08}" emma:medium="tactile" emma:mode="ink">
                <msink:context xmlns:msink="http://schemas.microsoft.com/ink/2010/main" type="inkWord" rotatedBoundingBox="15917,2319 16585,2295 16636,3729 15968,3753"/>
              </emma:interpretation>
              <emma:one-of disjunction-type="recognition" id="oneOf8">
                <emma:interpretation id="interp40" emma:lang="zh-CN" emma:confidence="0">
                  <emma:literal>F</emma:literal>
                </emma:interpretation>
                <emma:interpretation id="interp41" emma:lang="zh-CN" emma:confidence="0">
                  <emma:literal>¥</emma:literal>
                </emma:interpretation>
                <emma:interpretation id="interp42" emma:lang="zh-CN" emma:confidence="0">
                  <emma:literal>飞</emma:literal>
                </emma:interpretation>
                <emma:interpretation id="interp43" emma:lang="zh-CN" emma:confidence="0">
                  <emma:literal>卜</emma:literal>
                </emma:interpretation>
                <emma:interpretation id="interp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7596.9024">6217-469 7 0,'-4'-4'3'0,"8"-4"1"16,-4 8 2-16,0 0-5 15,0 0 1-15,0 0 0 16,0-8 0-16,5 4-4 15,-5 4 1-15,0 0 1 16,8-4 1-16,1 4-2 16,0 0 1-16,0 0-1 15,9 4 1-15,-5-4-1 16,0 4 1-16,-4 0 0 16,4 0 1-16,1 4 0 15,-5 0 1-15,-1-4-1 0,1 4 1 16,0 4 0-16,0 3 0 15,-5 1-1-15,1 8 0 16,-1-1 0-16,-4 5 0 16,0 7-1-16,0 5 0 15,0 7 0-15,-4-8 1 16,4 9-1-16,0 3 0 16,0-4 0-16,0 8 1 15,0 16-1-15,4 0 1 16,-4 4-1-16,0 0 1 15,0-5-1-15,0 1 0 16,0-4 0-16,0-4 1 0,0-8-1 16,0-7 0-16,0 3 0 15,0-8 1-15,0 1-1 16,0-17 0-16,0-3-1 16,0-9 0-16,0 5-2 15,0-12 0-15,0 0-2 16,0-8 0-16</inkml:trace>
          <inkml:trace contextRef="#ctx0" brushRef="#br0" timeOffset="8183.8244">6673-4 19 0,'5'0'9'0,"4"4"-11"0,-9-4 16 15,0 0-13-15,0 0 0 16,0 0 0-16,-5 0 0 15,-4 11-3 1,-4 5 0-16,-5 8 0 16,-8-1 0-16,-1 5 0 15,1 0 1-15,4-1 0 16,-1 1 1-16,6 3 1 16,-1-3 0-16,5-5 1 15,-1-3 0-15,5-4-1 16,1 4 1-16,3-9-2 15,1-7 0-15,-1 4 0 16,5 0 0-16,5 0 0 16,4-8 0-16,4-4-1 15,0-8 1-15,5 4 0 16,4-4 0-16,0 1-1 16,5 7 1-16,-1-4 0 15,5-4 0-15,9 8 0 16,-4 0 0-16,-1-4 0 0,-8 4 0 15,4-4 0-15,-5 5 0 16,1 3 0-16,-9-8 0 16,-1 8-1-16,-3-8 1 15,-1 12-2-15,-4-4 1 16,-5-4-4-16,-4 12 1 16</inkml:trace>
        </inkml:traceGroup>
      </inkml:traceGroup>
    </inkml:traceGroup>
    <inkml:traceGroup>
      <inkml:annotationXML>
        <emma:emma xmlns:emma="http://www.w3.org/2003/04/emma" version="1.0">
          <emma:interpretation id="{17FA2E3C-E45C-4908-A00B-6C8E01C54375}" emma:medium="tactile" emma:mode="ink">
            <msink:context xmlns:msink="http://schemas.microsoft.com/ink/2010/main" type="paragraph" rotatedBoundingBox="9893,4505 25786,4662 25767,6606 9874,6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6637FD-AB59-4D56-A0C5-D8FC4B9B9DE0}" emma:medium="tactile" emma:mode="ink">
              <msink:context xmlns:msink="http://schemas.microsoft.com/ink/2010/main" type="line" rotatedBoundingBox="9893,4505 25786,4662 25767,6606 9874,6449"/>
            </emma:interpretation>
          </emma:emma>
        </inkml:annotationXML>
        <inkml:traceGroup>
          <inkml:annotationXML>
            <emma:emma xmlns:emma="http://www.w3.org/2003/04/emma" version="1.0">
              <emma:interpretation id="{0B0E9836-FAB6-410B-81C0-3D3BFCA81995}" emma:medium="tactile" emma:mode="ink">
                <msink:context xmlns:msink="http://schemas.microsoft.com/ink/2010/main" type="inkWord" rotatedBoundingBox="9886,5247 10245,5251 10233,6453 9874,6449"/>
              </emma:interpretation>
              <emma:one-of disjunction-type="recognition" id="oneOf9">
                <emma:interpretation id="interp45" emma:lang="zh-CN" emma:confidence="0">
                  <emma:literal>p</emma:literal>
                </emma:interpretation>
                <emma:interpretation id="interp46" emma:lang="zh-CN" emma:confidence="0">
                  <emma:literal>P</emma:literal>
                </emma:interpretation>
                <emma:interpretation id="interp47" emma:lang="zh-CN" emma:confidence="0">
                  <emma:literal>卩</emma:literal>
                </emma:interpretation>
                <emma:interpretation id="interp48" emma:lang="zh-CN" emma:confidence="0">
                  <emma:literal>阝</emma:literal>
                </emma:interpretation>
                <emma:interpretation id="interp49" emma:lang="zh-CN" emma:confidence="0">
                  <emma:literal>户</emma:literal>
                </emma:interpretation>
              </emma:one-of>
            </emma:emma>
          </inkml:annotationXML>
          <inkml:trace contextRef="#ctx0" brushRef="#br0" timeOffset="12716.5564">307 2445 9 0,'-4'-4'4'0,"4"0"-3"0,0 4 4 15,0 0-5-15,0 0 1 16,0 0 0-16,0 0 0 15,0 0-1-15,0 0 0 16,0-4 0-16,0 4 1 16,0 0-1-16,0 0 1 15,0 8-1-15,-5 0 0 16,1 0 0-16,4 8 1 16,0-1 0-16,-5 5 0 15,1 4 0-15,0-1 0 16,4 5 0-16,-5 3 0 15,1-3-1-15,-1 4 1 0,1-1-1 16,-1 4 1-16,1 5-1 16,0-1 0-16,-1 12 0 15,1 8 1-15,-1 4-1 16,1 4 1-16,-1-7 0 16,-3-1 0-16,-1-4-1 15,4-8 1-15,1-4-1 16,-1 1 1-16,1-1-1 15,0-4 1-15,-1-7-1 16,1-1 0-16,-1-7 0 16,5 0 1-16,-4-9-1 15,4 1 0-15,0-4 0 16,0-4 0-16,0 0-1 16,0 0 1-16,0-5-2 15,0 1 0-15,0-4-3 0,0 0 0 16</inkml:trace>
          <inkml:trace contextRef="#ctx0" brushRef="#br0" timeOffset="13437.0588">272 2733 10 0,'0'-16'5'0,"0"12"-2"16,0 4 6-16,0 0-8 15,0-8 0-15,0 0 0 16,0 0 0-16,0 0-2 15,0-7 0-15,0 3 1 16,0 0 0-16,4-4 0 16,1 4 0-16,-1 1 0 15,0-1 0-15,5 0 0 16,0 0 1-16,0 0-1 16,0 1 1-16,4-1-1 15,-4 0 0-15,0 4 1 16,0 4 0-16,0 0-1 0,-1 0 0 15,6 0 0-15,-5 4 1 16,4 8-1-16,-4 0 0 16,0 0 0-16,4 4 0 15,5-4 0-15,-1 7 0 16,-3 1 0-16,-1-4 0 16,-4 4 0-16,0 3 1 15,-5 1-1-15,1 0 1 16,-5 3-1-16,0-7 1 15,0 4 0-15,-9 0 0 0,-5-1-1 16,1 1 1-16,4 0-1 16,-4-1 1-16,0-3 0 15,-1 4 0-15,1-5 0 16,4-3 0-16,-4 4-1 16,-5-4 1-16,5-4 0 15,-5 0 0-15,5-1-1 16,0 5 0-16,-5-4 0 15,5-8 0-15,4 8-1 16,0-4 1-16,0 0-1 16,5 0 0-16,-1 0-1 15,1-8 0-15,-1 4-2 16,5 0 1-16,0 0-3 16,0 0 1-16</inkml:trace>
        </inkml:traceGroup>
        <inkml:traceGroup>
          <inkml:annotationXML>
            <emma:emma xmlns:emma="http://www.w3.org/2003/04/emma" version="1.0">
              <emma:interpretation id="{91430987-C0E9-484B-93C2-1668E8BCE03F}" emma:medium="tactile" emma:mode="ink">
                <msink:context xmlns:msink="http://schemas.microsoft.com/ink/2010/main" type="inkWord" rotatedBoundingBox="10710,4821 11386,4827 11373,6080 10698,6074"/>
              </emma:interpretation>
              <emma:one-of disjunction-type="recognition" id="oneOf10">
                <emma:interpretation id="interp50" emma:lang="zh-CN" emma:confidence="0">
                  <emma:literal>t</emma:literal>
                </emma:interpretation>
                <emma:interpretation id="interp51" emma:lang="zh-CN" emma:confidence="0">
                  <emma:literal>[</emma:literal>
                </emma:interpretation>
                <emma:interpretation id="interp52" emma:lang="zh-CN" emma:confidence="0">
                  <emma:literal>匚</emma:literal>
                </emma:interpretation>
                <emma:interpretation id="interp53" emma:lang="zh-CN" emma:confidence="0">
                  <emma:literal>ㄛ</emma:literal>
                </emma:interpretation>
                <emma:interpretation id="interp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4066.5006">1056 2272 11 0,'-13'12'5'0,"4"-28"-3"15,9 16 7-15,-5-4-8 16,1 4 0-16,-1 0 0 16,1 0 1-16,0 0-3 15,-1 0 0-15,1 0 0 16,4 0 1-16,0 0-1 0,0 0 0 15,0 0 0-15,9 0 0 16,-1 0 1-16,6 0 1 16,-1 0 0-16,5-4 0 15,4 0 0-15,0-4 1 16,13 0 0-16,5-3 0 16,5-5-1-16,-1 0 0 31,18-4 0-31,-9 1 0 15,-9-1 0-15,-4 0 0 0,-4 5-1 16,-1 3 1-16,-4 0-2 16,0-4 1-16,-9 8-1 15,-4-4 0-15,-5 1-2 16,1 3 1-16,-5-4-3 16,-9 12 0-16</inkml:trace>
          <inkml:trace contextRef="#ctx0" brushRef="#br0" timeOffset="14744.4877">1224 2355 11 0,'0'7'5'0,"-4"-18"-5"0,-1 11 7 16,5 0-8-16,-4 0 1 15,8 4 0-15,1-1 0 16,-1 5 0-16,1 0 0 16,-1 4 0-16,1 4 1 15,-5 0-1-15,0 3 0 16,0 1 0-16,-9 4 1 15,0-1 0-15,-4 9 0 16,4 3 0-16,0 1 1 16,0-5-1-16,0 5 1 0,0-1-1 15,0 0 0-15,0 1-1 16,1-1 0-16,-1 5 0 16,0 3 1-16,4 4-1 15,1-3 0-15,0-1 0 16,4 4 0-16,0-11 0 15,0-1 0-15,0-11-1 16,0-1 1-16,4-3 0 16,0-4 0-16,5-4 0 15,5-5 0-15,8-3-1 16,4 0 1-16,5-4 0 16,5-4 0-16,-1 0 0 15,1 0 1-15,4 1-2 16,-5 3 1-16,0 0 0 15,-4 0 1-15,-4-8-1 16,0 4 1-16,-5-4-1 0,-5 4 1 16,1-4 0-16,-4 0 0 15,3 8-1-15,-8-4 1 16,0 4-1-16,-5 0 1 16,-4 0 0-16,0 0 0 15,5 0-1-15,-5 0 0 16,0 0-3-16,0 0 1 15,0-8-3-15,0 8 0 16</inkml:trace>
        </inkml:traceGroup>
        <inkml:traceGroup>
          <inkml:annotationXML>
            <emma:emma xmlns:emma="http://www.w3.org/2003/04/emma" version="1.0">
              <emma:interpretation id="{EF60A0C0-B448-4836-9723-AAE5C0D185A3}" emma:medium="tactile" emma:mode="ink">
                <msink:context xmlns:msink="http://schemas.microsoft.com/ink/2010/main" type="inkWord" rotatedBoundingBox="11519,5245 11973,5249 11965,6040 11511,6036"/>
              </emma:interpretation>
              <emma:one-of disjunction-type="recognition" id="oneOf11">
                <emma:interpretation id="interp55" emma:lang="zh-CN" emma:confidence="0">
                  <emma:literal>o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。</emma:literal>
                </emma:interpretation>
                <emma:interpretation id="interp59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5478.0014">2013 2500 20 0,'-13'-4'10'0,"8"0"-14"0,5 4 18 16,-4 4-15-16,-5 4 1 15,0 4 0-15,-9 4 0 16,5 0-1-16,-5 11 1 16,0 1 0-16,1-1 0 15,3 1-1-15,1 7 1 16,0 5 0-16,0 3 0 15,4 4 0-15,0 4 1 16,4 4-1-16,1-3 1 16,8-5-1-16,-4-4 0 15,5-3 0-15,4-5 0 0,4-7 0 16,5-5 0-16,4-7 0 16,4-8 0-16,1-8 0 15,4-8 0-15,0-4 0 16,0-11 1-16,-4-5-1 15,4-3 0-15,0-1 0 16,-9-3 0-16,0-5 0 16,0 1 1-16,-4 3-1 15,0-3 1-15,-1 7 0 16,-3-3 0-16,-6-4-1 16,1-9 1-16,-9-3-1 15,0 0 1-15,-4 8 0 16,-1 7 0-16,-3 1-1 15,-1 3 1-15,-5 9-1 16,-3 7 1-16,3 4-1 0,1 0 1 16,-5 12-1-16,-4 8 0 15,0 4-1-15,0 4 1 16,0 3-1-16,4 5 1 16,-4 4-2-16,4 3 1 15,1 5-2-15,3-5 1 16,5-3-4-16,-8 3 1 15</inkml:trace>
        </inkml:traceGroup>
        <inkml:traceGroup>
          <inkml:annotationXML>
            <emma:emma xmlns:emma="http://www.w3.org/2003/04/emma" version="1.0">
              <emma:interpretation id="{500DF113-50DE-40DE-9CA5-BEF15186F056}" emma:medium="tactile" emma:mode="ink">
                <msink:context xmlns:msink="http://schemas.microsoft.com/ink/2010/main" type="inkWord" rotatedBoundingBox="12484,5578 12616,5580 12616,5597 12483,5595"/>
              </emma:interpretation>
              <emma:one-of disjunction-type="recognition" id="oneOf12">
                <emma:interpretation id="interp60" emma:lang="zh-CN" emma:confidence="0">
                  <emma:literal>-</emma:literal>
                </emma:interpretation>
                <emma:interpretation id="interp61" emma:lang="zh-CN" emma:confidence="0">
                  <emma:literal>一</emma:literal>
                </emma:interpretation>
                <emma:interpretation id="interp62" emma:lang="zh-CN" emma:confidence="0">
                  <emma:literal>‐</emma:literal>
                </emma:interpretation>
                <emma:interpretation id="interp63" emma:lang="zh-CN" emma:confidence="0">
                  <emma:literal>ㄧ</emma:literal>
                </emma:interpretation>
                <emma:interpretation id="interp64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17265.7746">2784 2780 11 0,'0'-4'5'0,"-5"4"-3"0,5 0 4 16,0 0-6-16,0 0 1 0,9 0-1 16,-9 0 1-16,0 0-1 15,9 0 0-15,-5 0 1 16,5 0 0-16,0 0 0 15,0-4 0-15,-9 4 0 16,13-4 0-16,1 4 0 16,-6 0 0-16,1 0-1 15,0 0 1-15,0-4-1 16,-5 4 1-16,5 0-1 16,-9 0 1-16,5 0-1 15,-5 0 1-15,0 0-1 16,0 0 1-16,4 0-2 15,-4 0 0-15,0 0-2 16,0 0 0-16,0 0-2 16,0 0 1-16</inkml:trace>
        </inkml:traceGroup>
        <inkml:traceGroup>
          <inkml:annotationXML>
            <emma:emma xmlns:emma="http://www.w3.org/2003/04/emma" version="1.0">
              <emma:interpretation id="{A697028E-3B32-489F-B470-E1D8FFE0DB70}" emma:medium="tactile" emma:mode="ink">
                <msink:context xmlns:msink="http://schemas.microsoft.com/ink/2010/main" type="inkWord" rotatedBoundingBox="13140,5566 13308,5568 13307,5589 13139,5587"/>
              </emma:interpretation>
              <emma:one-of disjunction-type="recognition" id="oneOf13">
                <emma:interpretation id="interp65" emma:lang="zh-CN" emma:confidence="0">
                  <emma:literal>-</emma:literal>
                </emma:interpretation>
                <emma:interpretation id="interp66" emma:lang="zh-CN" emma:confidence="0">
                  <emma:literal>一</emma:literal>
                </emma:interpretation>
                <emma:interpretation id="interp67" emma:lang="zh-CN" emma:confidence="0">
                  <emma:literal>‐</emma:literal>
                </emma:interpretation>
                <emma:interpretation id="interp68" emma:lang="zh-CN" emma:confidence="0">
                  <emma:literal>―</emma:literal>
                </emma:interpretation>
                <emma:interpretation id="interp6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17987.2922">3435 2768 11 0,'0'4'5'0,"9"-8"-4"0,-9 4 8 15,0-8-9-15,0 8 0 16,0 0 2-16,9-4 0 16,-9 4-2-16,8 0 0 15,-3 0 1-15,4 0 1 16,0 0-1-16,0 0 0 0,-1 0 0 15,6-4 0-15,-1 4-1 16,0 0 0-16,1 0 0 16,-1 0 1-16,-4 0-1 15,0 0 1-15,-5 0-1 16,0 0 0-16,1 0 0 16,-5 0 0-16,0 0-1 15,4 0 0-15,-4 0-2 16,0 0 1-16,0 0-3 15,0 0 1-15</inkml:trace>
        </inkml:traceGroup>
        <inkml:traceGroup>
          <inkml:annotationXML>
            <emma:emma xmlns:emma="http://www.w3.org/2003/04/emma" version="1.0">
              <emma:interpretation id="{7589581C-A8A6-45DF-B159-0BB21E14124F}" emma:medium="tactile" emma:mode="ink">
                <msink:context xmlns:msink="http://schemas.microsoft.com/ink/2010/main" type="inkWord" rotatedBoundingBox="13793,4870 14658,4878 14647,6067 13781,6059"/>
              </emma:interpretation>
              <emma:one-of disjunction-type="recognition" id="oneOf14">
                <emma:interpretation id="interp70" emma:lang="zh-CN" emma:confidence="0">
                  <emma:literal>F</emma:literal>
                </emma:interpretation>
                <emma:interpretation id="interp71" emma:lang="zh-CN" emma:confidence="0">
                  <emma:literal>叉</emma:literal>
                </emma:interpretation>
                <emma:interpretation id="interp72" emma:lang="zh-CN" emma:confidence="0">
                  <emma:literal>刃</emma:literal>
                </emma:interpretation>
                <emma:interpretation id="interp73" emma:lang="zh-CN" emma:confidence="0">
                  <emma:literal>卆</emma:literal>
                </emma:interpretation>
                <emma:interpretation id="interp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34441.113">4405 2166 8 0,'0'-4'4'0,"-4"0"-3"0,4 4 4 0,0-8-5 15,0 0 1-15,0 8-1 16,4-8 0-16,1 0-1 16,-1 0 1-16,0 0 0 15,1 1 0-15,4-1 0 16,0 0 0-16,-1 4 0 16,1 0 0-16,0 0 0 15,4-4 1-15,1 8-1 16,-1 0 1-16,0 0-1 15,1-4 1-15,-1 4-1 16,-4-4 0-16,0 4 0 16,-1 4 1-16,-3-4 0 15,-1 0 1-15,1 4-1 16,-1 4 1-16,-4 0-1 16,0 4 0-16,0 3 0 0,-4 9 0 15,4 0-1-15,-5 7 0 16,1 12 0-16,-1 9 1 15,1 11-1-15,0 4 0 16,-1 0 0-16,5-8 0 16,0-4 0-16,-4 0 0 15,4 0 0-15,-5-4 0 16,5-4 0-16,0 1 0 16,0-1 0-16,0 0 1 15,0-3-1-15,0-5 0 16,0 4 0-16,0-7 0 0,0-13 0 15,0 1 1-15,0 0-2 16,5-9 1-16,-5 1 0 16,0 0 0-16,0-4-2 15,0-4 1-15,0-5-3 16,0-3 1-16,0 0-1 16,0 0 0-16</inkml:trace>
          <inkml:trace contextRef="#ctx0" brushRef="#br0" timeOffset="35102.0869">4919 2500 18 0,'0'-8'9'0,"-4"12"-11"0,4-4 19 15,0 0-17-15,-5 4 0 16,1 4 0-16,-1 0 0 16,-8 4 0-16,0 0 0 15,-1 7 0-15,-3 9 1 0,-5-1-1 16,-1 1 0-16,-8-4 0 15,-4-1 0-15,8 1 0 16,1-4 0-16,4-1 0 16,0 1 0-16,-1 0 0 15,1-1 1-15,4 1-1 16,1 0 1-16,3-5-1 16,1-3 0-16,4 0-1 15,5-4 1-15,-1 0 0 16,5 0 0-16,5-4-1 15,4 0 1-15,0 0 0 16,-1-4 0-16,6 0 0 16,3-4 0-16,10 0 0 15,0 0 0-15,-1 0 0 16,5 0 0-16,0 0 0 16,0 0 0-16,-4-4 0 15,-1 4 1-15,-3 0-1 0,3 0 0 16,-4 0 0-16,-4 0 1 15,-5 0-1-15,1 1 0 16,-6 3 0-16,1 0 0 16,0 0 0-16,-9 0 0 15,0 0 0-15,0 0 0 16,0 0-1-16,0 0 1 16,0 0-1-16,0 0 0 15,0 0-2-15,0 0 1 16,5-4-4-16,-5 4 1 0</inkml:trace>
          <inkml:trace contextRef="#ctx0" brushRef="#br0" timeOffset="18686.2856">4082 2709 13 0,'0'12'6'0,"4"-24"-4"0,-4 12 10 16,5-4-12-16,-5 4 1 15,4 4-1-15,0 0 0 16,10 0 0-16,-10 0 0 16,5 0 0-16,-5 0 1 15,5-4-1-15,-4 0 0 16,-5 0 0-16,9 0 1 15,-9 0-1-15,4 4 1 0,-4-4-1 16,9 0 0-16,-9 0-1 16,4 0 0-16,1-4-1 15,-1 0 0-15,1-4-3 16,-5 8 1-16</inkml:trace>
        </inkml:traceGroup>
        <inkml:traceGroup>
          <inkml:annotationXML>
            <emma:emma xmlns:emma="http://www.w3.org/2003/04/emma" version="1.0">
              <emma:interpretation id="{B7415044-F090-4E16-8455-A608767B2ACE}" emma:medium="tactile" emma:mode="ink">
                <msink:context xmlns:msink="http://schemas.microsoft.com/ink/2010/main" type="inkWord" rotatedBoundingBox="14749,5376 14996,5379 14994,5555 14747,5552"/>
              </emma:interpretation>
              <emma:one-of disjunction-type="recognition" id="oneOf15">
                <emma:interpretation id="interp75" emma:lang="zh-CN" emma:confidence="0">
                  <emma:literal>-</emma:literal>
                </emma:interpretation>
                <emma:interpretation id="interp76" emma:lang="zh-CN" emma:confidence="0">
                  <emma:literal>‘</emma:literal>
                </emma:interpretation>
                <emma:interpretation id="interp77" emma:lang="zh-CN" emma:confidence="0">
                  <emma:literal>一</emma:literal>
                </emma:interpretation>
                <emma:interpretation id="interp78" emma:lang="zh-CN" emma:confidence="0">
                  <emma:literal>·</emma:literal>
                </emma:interpretation>
                <emma:interpretation id="interp79" emma:lang="zh-CN" emma:confidence="0">
                  <emma:literal>/</emma:literal>
                </emma:interpretation>
              </emma:one-of>
            </emma:emma>
          </inkml:annotationXML>
          <inkml:trace contextRef="#ctx0" brushRef="#br0" timeOffset="35551.894">5043 2729 11 0,'0'8'5'0,"0"-28"-3"16,0 20 6-16,0 0-7 16,5 0 1-16,3-4 0 0,1-4 0 15,0 4-3-15,0 0 1 16,0 0 1-16,4-4 1 15,0-3-1-15,1-1 0 16,-1 4 0-16,0 4 1 16,5-8-2-16,0 4 1 15,-5 0 0-15,0 0 0 16,1 1-1-16,-6-1 1 16,1 0-1-16,0 0 0 15,0 4 0-15,-5 0 1 16,-4 4-1-16,5-4 0 15,-5 4 0-15,4-8 0 16,-4 8 0-16,9 0 0 0,-9 0-1 16,0 0 0-16,0 0-2 15,0 0 0-15,0 0-3 16,0 0 1-16</inkml:trace>
        </inkml:traceGroup>
        <inkml:traceGroup>
          <inkml:annotationXML>
            <emma:emma xmlns:emma="http://www.w3.org/2003/04/emma" version="1.0">
              <emma:interpretation id="{7268A065-61D2-4628-A6A8-347AC72A4B73}" emma:medium="tactile" emma:mode="ink">
                <msink:context xmlns:msink="http://schemas.microsoft.com/ink/2010/main" type="inkWord" rotatedBoundingBox="15306,5189 15346,5190 15340,5710 15301,5709"/>
              </emma:interpretation>
              <emma:one-of disjunction-type="recognition" id="oneOf16">
                <emma:interpretation id="interp80" emma:lang="zh-CN" emma:confidence="0">
                  <emma:literal>1</emma:literal>
                </emma:interpretation>
                <emma:interpretation id="interp81" emma:lang="zh-CN" emma:confidence="0">
                  <emma:literal>‘</emma:literal>
                </emma:interpretation>
                <emma:interpretation id="interp82" emma:lang="zh-CN" emma:confidence="0">
                  <emma:literal>l</emma:literal>
                </emma:interpretation>
                <emma:interpretation id="interp83" emma:lang="zh-CN" emma:confidence="0">
                  <emma:literal>'</emma:literal>
                </emma:interpretation>
                <emma:interpretation id="interp8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36062.2542">5641 2386 17 0,'0'-12'8'0,"0"16"-9"0,0-4 13 16,-4 4-12-16,-1 4 0 15,1 0 0-15,-1 4 1 16,1-1-2-16,0 1 1 16,-1 4 0-16,1-4 1 15,-1 0-1-15,5 3 0 16,0 1 0-16,0 0 0 0,0 4 0 15,0-1 1-15,0 5-1 16,0 0 0-16,0 3 0 16,0-3 1-16,0 3-1 15,5-7 1-15,-5 0-1 16,0-1 0-16,0 1 0 16,0 0 0-16,0-1 0 15,4-3 1-15,-4-4-1 16,0 0 0-16,-4 0 0 15,4-4 0-15,0-1 0 16,0 1 1-16,0-4-1 16,0 0 0-16,0 0-1 15,0 0 1-15,0-4-2 16,0 0 1-16,0 0-5 16,0 0 1-16</inkml:trace>
        </inkml:traceGroup>
        <inkml:traceGroup>
          <inkml:annotationXML>
            <emma:emma xmlns:emma="http://www.w3.org/2003/04/emma" version="1.0">
              <emma:interpretation id="{5F6CC819-E4E2-4937-ABB7-613429C55D0F}" emma:medium="tactile" emma:mode="ink">
                <msink:context xmlns:msink="http://schemas.microsoft.com/ink/2010/main" type="inkWord" rotatedBoundingBox="15462,4626 15998,4631 15983,6121 15447,6115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]</emma:literal>
                </emma:interpretation>
                <emma:interpretation id="interp87" emma:lang="zh-CN" emma:confidence="0">
                  <emma:literal>丁</emma:literal>
                </emma:interpretation>
                <emma:interpretation id="interp88" emma:lang="zh-CN" emma:confidence="0">
                  <emma:literal></emma:literal>
                </emma:interpretation>
                <emma:interpretation id="interp8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3538.9302">5787 2055 10 0,'0'-4'5'0,"0"4"-4"0,0 0 6 0,0 0-7 16,0 0 0-16,5-8 0 15,-5 8 0-15,9-7 0 16,0 3 0-16,-1-8 0 15,1 0 1-15,5 0-1 16,-1 0 1-16,5 4-1 16,-1-3 0-16,1 3 0 15,0 0 0-15,13-4 0 16,4-8 1-16,5 9-1 16,-9-9 0-16,0 8 0 15,0-4 0-15,0 5 0 16,-4-1 0-16,-5 8-1 15,-4 0 1-15,-5 0 0 16,0 0 0-16,0 0 0 0,-4 8 0 16,0 0 0-16,-4 4 0 15,-5 8 0-15,4 3 0 16,-4 9 0-16,0 7 0 16,0-3 0-16,0 3 0 15,0 1 0-15,0 3 1 16,0 4-1-16,-4 5 0 15,4 7 0-15,0 8 1 16,0 12-1-16,0-1 0 16,0-3 1-16,0-4 0 15,0 0-1-15,0 0 0 16,0-4 0-16,-5-4 0 0,1 8 1 16,4-12 0-16,-5-4 0 15,1-11 0-15,-1-1 0 16,1-7 1-16,0-5-2 15,-1-3 1-15,1-8-1 16,4-5 1-16,-5 1-1 16,1-4 1-16,-1 0-1 15,1-8 1-15,0 0-1 16,-5 0 1-16,4 0 0 16,-4-4 0-16,1 0-1 15,-1 0 1-15,-5 0 0 16,1 0 0-16,0-4-1 15,-9 8 1-15,-5 0-1 16,0 0 1-16,5 4-1 0,0 4 0 16,-9-4 0-16,9 4 0 15,-5 0 0-15,10-4 0 16,-10 8 0-16,5-4 0 16,0-1 0-16,0-3 0 15,4 4 0-15,5-4 0 16,-1 4 0-16,1 0 0 15,4 0-1-15,0-4 1 16,5 0-1-16,-1 0 0 16,1-4-2-16,4-4 0 15,4-4-3-15,5-4 0 0</inkml:trace>
        </inkml:traceGroup>
        <inkml:traceGroup>
          <inkml:annotationXML>
            <emma:emma xmlns:emma="http://www.w3.org/2003/04/emma" version="1.0">
              <emma:interpretation id="{ABBFF799-6269-4B8D-84D0-B934091233DF}" emma:medium="tactile" emma:mode="ink">
                <msink:context xmlns:msink="http://schemas.microsoft.com/ink/2010/main" type="inkWord" rotatedBoundingBox="16862,5066 17419,5072 17413,5699 16856,5693"/>
              </emma:interpretation>
              <emma:one-of disjunction-type="recognition" id="oneOf18">
                <emma:interpretation id="interp90" emma:lang="zh-CN" emma:confidence="0">
                  <emma:literal>“</emma:literal>
                </emma:interpretation>
                <emma:interpretation id="interp91" emma:lang="zh-CN" emma:confidence="0">
                  <emma:literal>二</emma:literal>
                </emma:interpretation>
                <emma:interpretation id="interp92" emma:lang="zh-CN" emma:confidence="0">
                  <emma:literal>」</emma:literal>
                </emma:interpretation>
                <emma:interpretation id="interp93" emma:lang="zh-CN" emma:confidence="0">
                  <emma:literal>=</emma:literal>
                </emma:interpretation>
                <emma:interpretation id="interp94" emma:lang="zh-CN" emma:confidence="0">
                  <emma:literal>℃</emma:literal>
                </emma:interpretation>
              </emma:one-of>
            </emma:emma>
          </inkml:annotationXML>
          <inkml:trace contextRef="#ctx0" brushRef="#br0" timeOffset="44933.9212">7156 2874 11 0,'0'4'5'0,"-4"-8"-6"0,4 4 8 16,0 0-7-16,0 0 1 15,4-8 0-15,5 5 1 16,0-1-2-16,0-4 0 0,4 0 1 16,0 0 1-16,5 0-1 15,0 0 1-15,4 0-1 16,-4 0 1-16,4 1-2 15,0-1 1-15,9 4-1 16,5 0 1-16,3 0-1 16,-3 0 0-16,-1 0 0 15,1 4 0-15,-5 0 0 16,0 0 0-16,-14 0 0 16,6-4 0-16,-6 0 0 15,-3 4 0-15,-1 0 0 16,-4 0 1-16,-5 0-1 15,-4 0 0-15,5-4 0 16,-5 4 1-16,4 4-1 16,-4-4 0-16,0 0-1 15,-4 0 1-15,4 0-2 0,0 0 0 16,0 0-3-16,0 0 0 16</inkml:trace>
          <inkml:trace contextRef="#ctx0" brushRef="#br0" timeOffset="44365.024">7161 2457 11 0,'-5'-12'5'0,"5"4"-5"16,0 8 7-16,0 0-7 15,0 0 1-15,0 0-1 16,5-8 0-16,-1 0-1 16,1 1 1-16,-1-1 0 15,0 4 0-15,5 0-1 0,0-4 1 16,0 8-1-16,4-4 1 16,5 0 0-16,0 0 1 15,8 0 0-15,-3-4 0 16,16 0 0-16,1-3 1 15,0-1-1-15,0 4 0 16,-5-4 0-16,-4 4 1 16,0 0-1-16,-4-3 1 15,-5 3-2-15,-4 0 1 16,0 4-1-16,-5 0 1 16,0 0-1-16,-4 0 1 0,0 4-2 15,-9 0 0-15,0 0-2 16,0 0 0-16,0 0-2 15,-4 4 1-15</inkml:trace>
        </inkml:traceGroup>
        <inkml:traceGroup>
          <inkml:annotationXML>
            <emma:emma xmlns:emma="http://www.w3.org/2003/04/emma" version="1.0">
              <emma:interpretation id="{2A579CEA-A113-4ED3-BB0C-45B3D41B5265}" emma:medium="tactile" emma:mode="ink">
                <msink:context xmlns:msink="http://schemas.microsoft.com/ink/2010/main" type="inkWord" rotatedBoundingBox="18495,4590 19819,4603 19801,6427 18477,6414"/>
              </emma:interpretation>
              <emma:one-of disjunction-type="recognition" id="oneOf19">
                <emma:interpretation id="interp95" emma:lang="zh-CN" emma:confidence="0">
                  <emma:literal>陈</emma:literal>
                </emma:interpretation>
                <emma:interpretation id="interp96" emma:lang="zh-CN" emma:confidence="0">
                  <emma:literal>陷</emma:literal>
                </emma:interpretation>
                <emma:interpretation id="interp97" emma:lang="zh-CN" emma:confidence="0">
                  <emma:literal>阶</emma:literal>
                </emma:interpretation>
                <emma:interpretation id="interp98" emma:lang="zh-CN" emma:confidence="0">
                  <emma:literal>䧂</emma:literal>
                </emma:interpretation>
                <emma:interpretation id="interp99" emma:lang="zh-CN" emma:confidence="0">
                  <emma:literal>阵</emma:literal>
                </emma:interpretation>
              </emma:one-of>
            </emma:emma>
          </inkml:annotationXML>
          <inkml:trace contextRef="#ctx0" brushRef="#br0" timeOffset="49648.2748">9575 2118 20 0,'-13'4'10'0,"8"-4"-13"0,5 0 17 15,0 0-15-15,5 4 1 16,-1 0 0-16,-4 0 0 16,0 4 0-16,0 4 0 0,0 0 0 15,-4 3 0-15,-1 5 0 16,1 8 0-16,-5 3-1 16,-4 8 1-16,4 1 0 15,-4 11 0-15,-1 4-1 16,1 4 1-16,4 0 0 15,0-4 0-15,1 8-1 16,-1-7 1-16,4 3 0 16,1 0 1-16,-1-4-1 15,1-8 1-15,4-8-1 16,0-7 0-16,0-1 0 16,0-11 0-16,0 0 0 15,4-8 0-15,10-1 0 16,3 1 0-16,6-4 0 15,-1-4 0-15,4-8 0 16,5 0 0-16,5 0 0 0,8-4 0 16,-4-3 0-16,0-5 1 15,-5 0-1-15,10-4 1 16,-10-3-1-16,0 3 0 16,1 4 0-16,-5 1 1 15,0-1-1-15,-4 0 0 16,-5 4 0-16,-5 0 0 15,1 5-1-15,-5-1 0 16,-4 4-2-16,0 0 0 16,-9 4-2-16,0 0 1 15</inkml:trace>
          <inkml:trace contextRef="#ctx0" brushRef="#br0" timeOffset="49019.3327">9473 2051 18 0,'-17'-8'9'0,"12"24"-12"0,5-16 16 15,9 0-14-15,-5 0 1 16,1 0 0-16,-1 0 1 15,14-4-1-15,-5 0 0 16,5 0 0-16,4 4 0 16,5-7 0-16,-1-1 0 15,1-8 0-15,8 4 0 0,1 0 0 16,-1-4 0-16,1 1 0 16,4-5 1-16,-5-4-1 15,0 5 1-15,-4-5-1 16,-4 4 0-16,-5 5 0 15,0-1 0-15,-4 4-2 16,-5 4 0-16,1 0-3 16,-5 0 0-16</inkml:trace>
          <inkml:trace contextRef="#ctx0" brushRef="#br0" timeOffset="293796.5676">10018 2685 7 0,'-4'-8'3'0,"8"-3"0"15,-4 19 2-15,0-8-6 16,0 0 1-16,0 0-1 15,0 0 0-15,0 0 1 16,0 0 0-16,0 0-1 16,0 0 1-16,0 0 0 15,0 0 0-15,5 0 0 16,4 0 0-16,-5 3 0 16,0 1 1-16,1 0 0 0,-1 4 0 15,1 0 0-15,-1 4 0 16,1-4 0-16,-1 4 1 15,-4 3-1-15,0 5 0 16,0 4 0-16,0 3 0 16,0 5 0-16,0 3 0 15,0 8-1-15,0 9 1 16,0-5-1-16,-4 16 1 16,-1-4-1-16,1 0 0 15,-1-8-1-15,1-3 1 16,4-5 0-16,-5-4 1 0,5 1-1 15,0-9 0-15,0-3 0 16,0-5 1-16,0-3-1 16,0-4 1-16,0 0-1 15,0-5 1-15,0-3-1 16,0 0 1-16,0 0 0 16,0-4 1-16,-4 0 0 15,0 0 0-15,-5-4-1 16,0 0 1-16,-4 0-1 15,-5-4 0-15,0 4-1 16,0 0 1-16,1-4-2 16,-1 0 0-16,0 0-1 15,0 0 0-15,5-4-4 16,0 0 1-16</inkml:trace>
          <inkml:trace contextRef="#ctx0" brushRef="#br0" timeOffset="290928.0274">10107 2177 18 0,'-13'-4'9'0,"13"-3"-10"15,0 7 10-15,0 0-10 16,0 0 0-16,0 3 0 15,0 1 1-15,4 0 0 16,-4 0 1-16,4 0-2 16,-4 0 1-16,0 0 0 15,0 0 1-15,5 0-1 16,-5-4 1-16,0 0-1 16,0 4 0-16,0-4 0 15,0 0 1-15,0 0-1 16,0 0 0-16,0 0 0 15,0 0 1-15,0 0-1 16,0-8 0-16,0 0 0 0,0 0 1 16,0 0-1-16,0 4 1 15,0 1-1-15,0 3 0 16,0 0 0-16,0-4 0 16,0 4 0-16,0 0 0 15,0 0-1-15,0 0 1 16,0 0 0-16,0 0 0 15,0-8-1-15,0 8 1 16,0 0 0-16,0 0 0 16,0 0 0-16,0 0 0 0,0 0-2 15,0 0 0-15,0 0-2 16,4 4 0-16</inkml:trace>
          <inkml:trace contextRef="#ctx0" brushRef="#br0" timeOffset="48118.1914">8840 2169 7 0,'-5'0'3'0,"10"-7"0"0,-5 7 2 16,0 0-4-16,0-8 0 16,0 8 0-16,0-8 1 15,0 8-2-15,0 0 0 16,0-4 1-16,0 4 1 16,0 0-1-16,0 0 0 15,0 0-1-15,0 0 1 16,0 0 0-16,0 0 0 15,0 0-2-15,0 0 1 16,0 4 0-16,0-4 1 0,4 4-1 16,-4-4 1-16,0 0-1 15,0 0 0-15,0 0 0 16,0 4 1-16,0-4-1 16,0 0 0-16,0 0 0 15,0 0 1-15,0 0-1 16,0 4 0-16,0-4 0 15,0 0 1-15,0 4-1 16,5 0 0-16,-1 3 0 16,1 5 0-16,-1 0 0 15,0 4 0-15,1 7 0 16,-1 13 1-16,1 11-1 16,-5 8 1-16,0 12-1 15,0 4 1-15,-5 4-1 16,1 15 0-16,-1 5 0 15,1-1 0-15,-9 1 0 0,13 0 0 16,-9-13 0-16,0-11 0 16,5-12 0-16,-1-8 0 15,-4-3 0-15,0-9 1 16,0 0-1-16,5-11 1 16,0-4-1-16,-1-5 0 15,1-3-2-15,-1-4 1 16,5-4-2-16,0 0 1 15,0-8-3-15,0-8 0 16</inkml:trace>
          <inkml:trace contextRef="#ctx0" brushRef="#br0" timeOffset="48613.5385">8920 2126 11 0,'-14'-8'5'0,"28"-4"-6"16,-14 12 8-16,0 0-7 16,0 0 0-16,0 0-1 15,4-3 0-15,0-1 1 16,5 0 0-16,5 0-1 15,-1 4 1-15,0-4-1 16,5 0 1-16,4 4 0 0,0-4 0 16,-4 4 0-16,0 0 0 15,-1 0 1-15,-3 4 0 16,-1 4 0-16,0 4 0 16,-4 3 1-16,4 5 0 15,-4 0 0-15,0-1 0 16,-9 9 0-16,0 7 1 15,0 9-1-15,-4-1 0 16,-1-4-1-16,-17 5 1 16,0-5-1-16,0 4 1 0,-5 1-2 15,1-5 1-15,-5-7-1 16,8-9 1-16,-8 1-2 16,0 3 1-16,0-11-2 15,5-4 1-15,4 0-2 16,4-4 0-16,0 0-3 15,5-5 0-15</inkml:trace>
        </inkml:traceGroup>
        <inkml:traceGroup>
          <inkml:annotationXML>
            <emma:emma xmlns:emma="http://www.w3.org/2003/04/emma" version="1.0">
              <emma:interpretation id="{B181F26A-8189-4CDB-B2CB-F8C04B417527}" emma:medium="tactile" emma:mode="ink">
                <msink:context xmlns:msink="http://schemas.microsoft.com/ink/2010/main" type="inkWord" rotatedBoundingBox="19995,5031 20992,5041 20981,6130 19984,6120"/>
              </emma:interpretation>
              <emma:one-of disjunction-type="recognition" id="oneOf20">
                <emma:interpretation id="interp100" emma:lang="zh-CN" emma:confidence="0">
                  <emma:literal>水</emma:literal>
                </emma:interpretation>
                <emma:interpretation id="interp101" emma:lang="zh-CN" emma:confidence="0">
                  <emma:literal>卞</emma:literal>
                </emma:interpretation>
                <emma:interpretation id="interp102" emma:lang="zh-CN" emma:confidence="0">
                  <emma:literal>∵</emma:literal>
                </emma:interpretation>
                <emma:interpretation id="interp103" emma:lang="zh-CN" emma:confidence="0">
                  <emma:literal>“</emma:literal>
                </emma:interpretation>
                <emma:interpretation id="interp10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294397.9951">10284 2847 8 0,'0'0'4'0,"0"-12"-3"15,9 12 2-15,-9 0-2 16,9-4 0-16,0 0 0 16,4 0 1-16,0 0-2 15,5 0 0-15,0 0 1 16,-1 0 0-16,10 4 0 0,-9-4 0 15,4 4 0-15,-4-3 1 16,-1 3-1-16,-3-4 0 16,-1 0-1-16,0 0 1 15,0 4 0-15,-4 0 0 16,0 0-1-16,0-4 1 16,-9 4-1-16,9-4 0 15,-9 4 0-15,0 0 0 16,0 0 0-16,9 0 0 15,-9 0-1-15,4-4 0 0,1 4-2 16,3 0 0-16,-8 0-2 16,9 0 1-16</inkml:trace>
          <inkml:trace contextRef="#ctx0" brushRef="#br0" timeOffset="295943.6002">10869 2229 9 0,'-5'-4'4'0,"1"0"-6"16,4 4 7-16,0 0-6 15,0 0 1-15,0 0-1 16,13 0 1-16,-4 4 0 16,0 0 1-16,0-4-1 15,0 3 0-15,0 1 0 16,-1 0 0-16,1 4 1 16,0-4 0-16,0 8 0 15,0 8 0-15,0 3 0 16,-5-3 1-16,1 4-1 15,-5 7 0-15,0 1 0 0,0 3 1 16,-5-3-1-16,1 3 1 16,-1 8-1-16,-4-3 0 15,1-1 0-15,-1 8 0 16,4 1-1-16,1-1 1 16,-1 4-1-16,5 4 0 15,-4 8 0-15,4-4 0 16,0 0 0-16,-9-7 1 15,14-13-1-15,-5-4 0 16,0-11 0-16,0 0 1 16,0-5-1-16,0 1 0 15,0-8-2-15,-9 0 1 0,4-8-2 16,5-4 0-16,0 3-2 16,0-3 1-16</inkml:trace>
          <inkml:trace contextRef="#ctx0" brushRef="#br0" timeOffset="297143.447">11285 2473 13 0,'-4'15'6'0,"4"-19"-4"0,0 4 11 15,-5 4-14-15,1 0 1 16,0 4-1-16,-1 0 1 15,1 0 0-15,-5 4 1 16,4 0-1-16,-3 3 0 16,3-3 0-16,-4 4 0 15,-8 0 0-15,3 3 1 0,1-3-1 16,0 4 1-16,-1 3 0 16,1-7 0-16,0 0 0 15,-5-4 0-15,5 0-1 16,-5-1 1-16,0 1-1 15,1 0 1-15,-1-4-1 16,5 0 0-16,4 0 0 16,0-4 0-16,4 0 0 15,1-1 0-15,0 1 0 16,4-4 0-16,0 0 0 16,0 4 0-16,-5-4-1 15,5 0 1-15,0 0-1 16,0 0 1-16,0 0-1 15,0 0 1-15,0 0 0 16,0 0 1-16,0 0-1 16,0 0 0-16,0 0 0 0,0 0 0 15,0 0 0-15,0 0 1 16,0 0-1-16,-4 0 0 16,4 0 0-16,0 0 0 15,0 0 0-15,0 0 0 16,0 0-1-16,0 0 1 15,0 0 0-15,0 0 0 16,0 0-1-16,0 0 1 16,0 0 0-16,0 0 0 15,0 0 0-15,0 0 1 0,0 0-1 16,0 0 0-16,0 0 0 16,4 0 0-16,-4 0 0 15,0 0 0-15,0 0-1 16,0 0 1-16,0 0 0 15,0 0 0-15,0 0-1 16,0 0 1-16,0 0 0 16,0 0 1-16,0 0-1 15,0 0 0-15,0 0 0 16,0 0 0-16,0 0 0 16,0 0 0-16,0 0 0 15,0 0 0-15,0 0 0 16,0 0 0-16,0 0 0 15,0 0 0-15,0 0 0 16,0 0 0-16,0 0-1 0,0 0 1 16,0 0 0-16,0 0 0 15,0 0-1-15,9 4 1 16,0-4 0-16,0 4 0 16,0 0-1-16,-1 0 1 15,6 0 0-15,3 4 0 16,-3-4-1-16,3 4 1 15,6-4 0-15,-1 4 0 16,-4-1 0-16,-1 1 1 16,-3 0-1-16,-1-4 0 15,0 4 0-15,0 0 0 0,-4-4 0 16,0 0 0-16,0 0 0 16,-5 0 1-16,1 0-1 15,-1-4 1-15,-4 0-1 16,0 0 1-16,0 0-1 15,0 0 0-15,5 0-3 16,-5 0 0-16,0 0-2 16,0 3 0-16</inkml:trace>
        </inkml:traceGroup>
        <inkml:traceGroup>
          <inkml:annotationXML>
            <emma:emma xmlns:emma="http://www.w3.org/2003/04/emma" version="1.0">
              <emma:interpretation id="{DF1622C8-B139-451A-B0D5-E5748C77D7FC}" emma:medium="tactile" emma:mode="ink">
                <msink:context xmlns:msink="http://schemas.microsoft.com/ink/2010/main" type="inkWord" rotatedBoundingBox="22209,5582 22405,5584 22399,6164 22204,6163"/>
              </emma:interpretation>
              <emma:one-of disjunction-type="recognition" id="oneOf21">
                <emma:interpretation id="interp105" emma:lang="zh-CN" emma:confidence="0">
                  <emma:literal>;</emma:literal>
                </emma:interpretation>
                <emma:interpretation id="interp106" emma:lang="zh-CN" emma:confidence="0">
                  <emma:literal>.</emma:literal>
                </emma:interpretation>
                <emma:interpretation id="interp107" emma:lang="zh-CN" emma:confidence="0">
                  <emma:literal>·</emma:literal>
                </emma:interpretation>
                <emma:interpretation id="interp108" emma:lang="zh-CN" emma:confidence="0">
                  <emma:literal>丿</emma:literal>
                </emma:interpretation>
                <emma:interpretation id="interp109" emma:lang="zh-CN" emma:confidence="0">
                  <emma:literal>夕</emma:literal>
                </emma:interpretation>
              </emma:one-of>
            </emma:emma>
          </inkml:annotationXML>
          <inkml:trace contextRef="#ctx0" brushRef="#br0" timeOffset="52246.6225">12645 2784 10 0,'0'0'5'0,"0"-4"-3"0,0 4 7 15,0 0-9-15,0 0 0 0,0 0 0 16,0 0 0-16,0 0 0 15,0 0 0-15,0 0 0 16,5-4 0-16,-5 4 1 16,4-4 0-16,-4 4-1 15,0 0 1-15,5 0 0 16,4-4 0-16,-5 4 0 16,0 4 0-16,1 4 0 15,-1 0 0-15,1 4 0 16,-1-1 0-16,1 1 0 15,-5 4 0-15,0 0 0 16,0 3 0-16,0 5-1 16,0 0 1-16,-5-1-1 15,1 5 1-15,-5-1-1 16,0 9 1-16,0 7-1 16,0-11 1-16,-4-1-2 15,-5 9 1-15,-4-5-1 0,-5-4 1 16,1-3-3-16,8-4 1 15,0 3-4-15,5-7 1 16</inkml:trace>
          <inkml:trace contextRef="#ctx1" brushRef="#br0">12525 2992 0</inkml:trace>
        </inkml:traceGroup>
        <inkml:traceGroup>
          <inkml:annotationXML>
            <emma:emma xmlns:emma="http://www.w3.org/2003/04/emma" version="1.0">
              <emma:interpretation id="{26980EFC-3D06-432D-ADF8-F78CB7E48642}" emma:medium="tactile" emma:mode="ink">
                <msink:context xmlns:msink="http://schemas.microsoft.com/ink/2010/main" type="inkWord" rotatedBoundingBox="23125,4923 23502,4927 23489,6331 23112,6328"/>
              </emma:interpretation>
              <emma:one-of disjunction-type="recognition" id="oneOf22">
                <emma:interpretation id="interp110" emma:lang="zh-CN" emma:confidence="0">
                  <emma:literal>;</emma:literal>
                </emma:interpretation>
                <emma:interpretation id="interp111" emma:lang="zh-CN" emma:confidence="0">
                  <emma:literal>∫</emma:literal>
                </emma:interpretation>
                <emma:interpretation id="interp112" emma:lang="zh-CN" emma:confidence="0">
                  <emma:literal>j</emma:literal>
                </emma:interpretation>
                <emma:interpretation id="interp113" emma:lang="zh-CN" emma:confidence="0">
                  <emma:literal>}</emma:literal>
                </emma:interpretation>
                <emma:interpretation id="interp11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87295.9451">13682 2122 11 0,'-13'-8'5'0,"4"4"-4"15,9 4 6-15,0 0-7 16,-5 0 1-16,1 0 1 0,0 0 1 16,4 0-5-16,0 0 1 15,0 0 1-15,0 4 0 16,0 0 0-16,0 4 0 15,8 0-2-15,1-4 1 16,0 4 0-16,0 0 1 16,0 0 0-16,4-1 1 15,0 1-1-15,1 0 0 16,-1 0 0-16,-4-4 1 16,0 0-1-16,0 0 1 0,0-4-1 15,-5 0 1-15,0 0 0 16,1 0 0-16,-1 4 0 15,-4-4 1-15,0 0-1 16,-4 0 1-16,-1-4-1 16,-3 0 0-16,3 0-1 15,-4 4 1-15,-4-4-1 16,4 0 0-16,0 0 0 16,0 0 0-16,0 0 0 15,-4 0 0-15,0 0 0 16,4 1 0-16,0-1 0 15,-4 0 0-15,8 0-1 16,-3 0 1-16,8 0-1 16,0 0 0-16,0 4-1 15,0 0 0-15,0 0-2 16,8 0 0-16</inkml:trace>
          <inkml:trace contextRef="#ctx0" brushRef="#br0" timeOffset="288077.0052">13620 2878 11 0,'-13'-4'5'0,"26"0"-4"15,-13 4 7-15,0 0-8 16,4-4 0-16,-4 4 0 0,0 0 1 16,0 0-1-16,0 0 1 15,5-3 0 1,-5 3 0-16,0 0 0 0,0 0 1 15,0 0-1-15,0 0 1 16,0 0-2-16,13 3 1 16,-4 5-1-16,-9 0 1 15,0 4-1-15,0 0 1 16,9 4-1-16,0 3 0 16,-14 5 0-16,14 3 0 15,-4 5 0-15,-1 7 0 16,0-3 0-16,1-1 1 0,-5 1-1 15,0 3 0-15,-9-3 0 16,0-1 0-16,0 0 0 16,0-7 1-16,5-4-1 15,-5-5 0-15,0 1 0 16,5 0 1-16,-1-5-1 16,1-3 0-16,0 0 0 15,-1-4 1-15,1 0 0 16,-1 0 0-16,1-4-1 15,-5 0 1-15,0-1-1 16,-4 1 1-16,-5-4-1 16,5 0 1-16,0 4-1 15,-1-4 0-15,-3 0-1 16,-1 0 0-16,0 0-2 16,0 0 1-16,1 0-4 15,3 4 1-15</inkml:trace>
        </inkml:traceGroup>
        <inkml:traceGroup>
          <inkml:annotationXML>
            <emma:emma xmlns:emma="http://www.w3.org/2003/04/emma" version="1.0">
              <emma:interpretation id="{02A00D81-CAE8-4E8E-BD6E-38C1146595BA}" emma:medium="tactile" emma:mode="ink">
                <msink:context xmlns:msink="http://schemas.microsoft.com/ink/2010/main" type="inkWord" rotatedBoundingBox="23827,5576 24224,5580 24222,5693 23826,5690"/>
              </emma:interpretation>
              <emma:one-of disjunction-type="recognition" id="oneOf23">
                <emma:interpretation id="interp115" emma:lang="zh-CN" emma:confidence="0">
                  <emma:literal>一</emma:literal>
                </emma:interpretation>
                <emma:interpretation id="interp116" emma:lang="zh-CN" emma:confidence="0">
                  <emma:literal>-</emma:literal>
                </emma:interpretation>
                <emma:interpretation id="interp117" emma:lang="zh-CN" emma:confidence="0">
                  <emma:literal>‐</emma:literal>
                </emma:interpretation>
                <emma:interpretation id="interp118" emma:lang="zh-CN" emma:confidence="0">
                  <emma:literal>ㄧ</emma:literal>
                </emma:interpretation>
                <emma:interpretation id="interp11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88856.0542">14125 2870 8 0,'-4'4'4'0,"8"-4"-1"0,-4 0 2 0,0 0-4 15,0 0 0-15,0 0 1 16,0 0 0-16,0 0-3 16,9-4 0-16,0 0 2 15,4-3 0-15,0-1 0 16,5 4 0-16,0 0-1 16,0-4 1-16,4 0-1 15,9 0 1-15,-5 0 0 16,1 0 0-16,-1 5-1 15,1-5 1-15,0 0-1 16,-5 8 1-16,-5-4-1 16,1 0 1-16,-5 0-1 15,1 4 1-15,-5 0-1 16,-1-4 0-16,-8 4 0 16,5-4 0-16,-5 4 0 15,0 0 0-15,4 0-2 0,-4 0 1 16,0 0-4-16,0 4 1 15</inkml:trace>
        </inkml:traceGroup>
        <inkml:traceGroup>
          <inkml:annotationXML>
            <emma:emma xmlns:emma="http://www.w3.org/2003/04/emma" version="1.0">
              <emma:interpretation id="{E7B06FF8-9757-48D7-BA55-402AE352ACFE}" emma:medium="tactile" emma:mode="ink">
                <msink:context xmlns:msink="http://schemas.microsoft.com/ink/2010/main" type="inkWord" rotatedBoundingBox="24829,4850 25784,4860 25768,6505 24813,6496"/>
              </emma:interpretation>
              <emma:one-of disjunction-type="recognition" id="oneOf24">
                <emma:interpretation id="interp120" emma:lang="zh-CN" emma:confidence="0">
                  <emma:literal>门</emma:literal>
                </emma:interpretation>
                <emma:interpretation id="interp121" emma:lang="zh-CN" emma:confidence="0">
                  <emma:literal>冂</emma:literal>
                </emma:interpretation>
                <emma:interpretation id="interp122" emma:lang="zh-CN" emma:confidence="0">
                  <emma:literal>¢</emma:literal>
                </emma:interpretation>
                <emma:interpretation id="interp123" emma:lang="zh-CN" emma:confidence="0">
                  <emma:literal>囗</emma:literal>
                </emma:interpretation>
                <emma:interpretation id="interp12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289427.9618">15171 2457 17 0,'-5'8'8'0,"10"-8"-11"16,-5 0 15-16,0 0-12 16,-5 0 1-16,1 4-1 15,-1 0 0-15,1 0-1 16,-1 3 1-16,5 1 0 16,0 0 0-16,0 4-1 15,-4 0 1-15,4 0 0 16,-4 7 1-16,4 1-1 15,0 4 1-15,0 7-1 0,-5-3 1 16,1 3-1-16,-1-3 1 16,5 3-1-16,-4 1 0 15,4-5 0-15,-5 1 0 16,5-4 0-16,0 7 1 16,0 5-1-16,0-1 0 31,5 4 0-31,-5-7 0 15,4-1 0-15,-4-7 1 16,5 0-1-16,-1-5 1 16,-4-3-1-16,0-4 0 0,0-4-4 15,0 0 0-15,0 7-1 16,-4-3 1-16</inkml:trace>
          <inkml:trace contextRef="#ctx0" brushRef="#br0" timeOffset="369554.1106">15388 2158 13 0,'-9'-4'6'0,"4"0"-5"0,5 4 6 16,0 0-6-16,0 0 0 16,0 0-1-16,5-8 0 15,-1 4-1-15,5 0 0 16,0 0 1-16,4-4 0 16,5 0-1-16,9 0 1 15,-5 1 0-15,4-1 1 16,1 0 0-16,-1 4 0 15,10-8 0-15,4 8 0 16,0-4-1-16,4 4 1 16,0 4-1-16,1-4 1 15,3 4-2-15,-8-4 1 0,-4 4 0 16,-5 0 0-16,-5 4-1 16,-4 0 1-16,-4-4 0 15,0 4 0-15,-5 4 0 16,-4 0 1-16,0 4-1 15,-9 4 1-15,0 3-1 16,0 1 0-16,-9 4 0 16,5 3 1-16,-1 9-1 15,1 3 0-15,-1 8 0 16,5 0 0-16,-4 5 0 16,4-1 0-16,-5 0 0 15,5 0 1-15,-4 0-1 16,4 1 0-16,-5 3 0 15,5-4 1-15,-4 4-1 16,0 4 0-16,-5 0 0 0,0 0 1 16,0 4-1-16,0-4 0 15,0-3 0-15,5-5 0 16,-1-8-1-16,1-4 1 16,0-3 0-16,-1-1 1 15,1 1-1-15,-1-9 0 16,1-3 0-16,-1-4 1 15,1-1-1-15,4-3 1 16,-4 0-1-16,4-4 1 16,0-1-1-16,0-3 0 15,0 0 0-15,0 0 1 0,0 0-1 16,0-4 0-16,0 0 0 16,0 0 0-16,0 0 0 15,0 0 1-15,0 0-1 16,0-4 1-16,0 0-1 15,-5 4 1-15,1-4 0 16,-1 0 0-16,1 0-1 16,-1 0 1-16,1 0-1 15,-5 0 1-15,0-4 0 16,-4 0 0-16,0 0-1 16,-5 4 1-16,0-4 0 15,-8 4 0-15,-1 0-2 16,1 0 1-16,-1 4 0 15,-4 0 0-15,0 0 0 16,-5 0 0-16,1-1 0 16,0 1 0-16,4 0 0 0,0 4 0 15,0 0 0-15,0-4 1 16,0 0-1-16,4 0 0 16,9-4 0-16,1 0 1 15,-1 0-1-15,0 0 0 16,9 4 0-16,5 0 0 15,-1-4-1-15,-4 0 1 16,5 0-1-16,0 0 0 16,4 8-1-16,0-8 1 15,4 0-3-15,5 0 1 0,4 0-3 16,1 0 0-16</inkml:trace>
        </inkml:traceGroup>
      </inkml:traceGroup>
    </inkml:traceGroup>
    <inkml:traceGroup>
      <inkml:annotationXML>
        <emma:emma xmlns:emma="http://www.w3.org/2003/04/emma" version="1.0">
          <emma:interpretation id="{2B795A21-15D6-4F28-B488-2F9B9C17D588}" emma:medium="tactile" emma:mode="ink">
            <msink:context xmlns:msink="http://schemas.microsoft.com/ink/2010/main" type="paragraph" rotatedBoundingBox="9503,7012 31800,7019 31799,8650 9502,8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0F907A-695E-41F8-B820-BD18B6E7AAE4}" emma:medium="tactile" emma:mode="ink">
              <msink:context xmlns:msink="http://schemas.microsoft.com/ink/2010/main" type="line" rotatedBoundingBox="9503,7012 31800,7019 31799,8650 9502,8643"/>
            </emma:interpretation>
          </emma:emma>
        </inkml:annotationXML>
        <inkml:traceGroup>
          <inkml:annotationXML>
            <emma:emma xmlns:emma="http://www.w3.org/2003/04/emma" version="1.0">
              <emma:interpretation id="{1E230DDB-47EC-4DE9-807B-D62D1467C7DB}" emma:medium="tactile" emma:mode="ink">
                <msink:context xmlns:msink="http://schemas.microsoft.com/ink/2010/main" type="inkWord" rotatedBoundingBox="9503,7182 10482,7183 10481,8494 9502,8493"/>
              </emma:interpretation>
              <emma:one-of disjunction-type="recognition" id="oneOf25">
                <emma:interpretation id="interp125" emma:lang="zh-CN" emma:confidence="0">
                  <emma:literal>斥</emma:literal>
                </emma:interpretation>
                <emma:interpretation id="interp126" emma:lang="zh-CN" emma:confidence="0">
                  <emma:literal>汴</emma:literal>
                </emma:interpretation>
                <emma:interpretation id="interp127" emma:lang="zh-CN" emma:confidence="0">
                  <emma:literal>际</emma:literal>
                </emma:interpretation>
                <emma:interpretation id="interp128" emma:lang="zh-CN" emma:confidence="0">
                  <emma:literal>讣</emma:literal>
                </emma:interpretation>
                <emma:interpretation id="interp129" emma:lang="zh-CN" emma:confidence="0">
                  <emma:literal>㺭</emma:literal>
                </emma:interpretation>
              </emma:one-of>
            </emma:emma>
          </inkml:annotationXML>
          <inkml:trace contextRef="#ctx0" brushRef="#br0" timeOffset="395585.9907">622 4528 12 0,'-9'0'6'0,"9"-15"-6"16,0 15 8-16,0-8-8 16,0 8 0-16,0 4 0 15,-5 0 0-15,-3 3-1 16,-6 5 1-16,1 12 0 15,0-4 0-15,-1-1-1 16,-3 5 1-16,3 7 0 16,1 5 0-16,4 3 0 15,0 5 0-15,5-1 0 16,0 4 0-16,4 12 0 16,4 4 0-16,9 4 1 15,1 4 0-15,-1 0 0 16,0-4 1-16,-4-4-1 0,0-12 1 15,0-8-1-15,-5-3 0 16,-4-1 0-16,0-3 0 16,-4-9 0-16,-1-3 0 15,-4-1-1-15,5-3 0 16,-9-4-1-16,4-4 0 16,0-4-3-16,5 3 1 15,-1-7-2-15,-4 0 1 16</inkml:trace>
          <inkml:trace contextRef="#ctx0" brushRef="#br0" timeOffset="396006.2882">254 5068 10 0,'-9'0'5'0,"9"4"-4"15,0-4 9-15,0 0-10 16,0 0 0-16,0 0 0 16,5 0 0-16,3 0 0 15,6 0 0-15,3-4 0 0,1 4 0 16,4 0 0-16,9 0 0 15,-4 0 0-15,13 0 1 16,4 0 0-16,0 4 1 16,1-4-1-16,-5 0 0 15,-5 0 0-15,0 4 1 16,-8 0-1-16,-9 0 0 16,4 0 0-16,-4-8 0 15,-10 8 0-15,1-4 0 16,-4 0-1-16,-5 3 0 15,0-3-2-15,0 0 0 0,0 0-3 16,0 0 0-16</inkml:trace>
          <inkml:trace contextRef="#ctx0" brushRef="#br0" timeOffset="395092.1399">-56 4682 3 0,'-5'8'1'0,"14"-4"4"0,-9 0-1 16,0 4-4-16,5-1 0 15,-5-3 0-15,4 0 0 16,1 0 0-16,-5 4 1 16,8-4 0-16,-3 0 0 15,-1 0-1-15,5-4 1 16,0 4-1-16,0-4 0 16,4 0 0-16,-4 8 0 15,0-8-1-15,0 0 0 16,0 8 1-16,-5-1 0 0,1 5 0 15,-5 4 1-15,-5 0 0 16,-4 3 1-16,0 9 0 16,-8 0 1-16,-1 7-1 15,-4 0 1-15,0 5-2 16,-1 3 1-16,-3 1-2 16,-1-5 1-16,5-8-1 15,4-3 0-15,1-4 0 16,3-5 0-16,6-3 0 15,3 0 0-15,1-8 0 16,17-8 0-16,0-4 0 16,5-4 1-16,9-8-1 15,4-4 0-15,4-3 0 16,0-5 0-16,1 1 0 16,-1 3 0-16,-8 0-2 15,0 5 0-15,-5-1-2 0,0 4 0 16</inkml:trace>
          <inkml:trace contextRef="#ctx0" brushRef="#br0" timeOffset="394521.7399">-140 4450 5 0,'-9'-16'2'0,"-4"12"0"0,13-4 2 16,-5 8-5-16,5 0 0 15,5-8 0-15,3 8 0 16,6-4 2-16,3 4 0 16,1 4 0-16,4-8 0 15,0 0 1-15,5 4 0 16,0-8 0-16,-1 4 0 16,1 0-1-16,-5 1 1 15,0-1-2-15,-4 0 1 16,0 4-1-16,-5-4 0 0,0 0 0 15,-4 4 0-15,0-4-2 16,0 4 0-16,-5 0-1 16,-4 0 0-16</inkml:trace>
        </inkml:traceGroup>
        <inkml:traceGroup>
          <inkml:annotationXML>
            <emma:emma xmlns:emma="http://www.w3.org/2003/04/emma" version="1.0">
              <emma:interpretation id="{630D11CD-6183-4BC9-8A7A-D40B256D7705}" emma:medium="tactile" emma:mode="ink">
                <msink:context xmlns:msink="http://schemas.microsoft.com/ink/2010/main" type="inkWord" rotatedBoundingBox="12165,7087 13694,7088 13693,8380 12164,8379"/>
              </emma:interpretation>
              <emma:one-of disjunction-type="recognition" id="oneOf26">
                <emma:interpretation id="interp130" emma:lang="zh-CN" emma:confidence="0">
                  <emma:literal>炸</emma:literal>
                </emma:interpretation>
                <emma:interpretation id="interp131" emma:lang="zh-CN" emma:confidence="0">
                  <emma:literal>洳</emma:literal>
                </emma:interpretation>
                <emma:interpretation id="interp132" emma:lang="zh-CN" emma:confidence="0">
                  <emma:literal>阼</emma:literal>
                </emma:interpretation>
                <emma:interpretation id="interp133" emma:lang="zh-CN" emma:confidence="0">
                  <emma:literal>炡</emma:literal>
                </emma:interpretation>
                <emma:interpretation id="interp134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399835.5124">2558 4524 8 0,'9'8'4'0,"-9"20"-4"15,-5-24 5-15,1 4-5 16,-1 7 0-16,1 5 1 16,-1 8 1-16,1 7-2 15,0 1 1-15,-1-1 1 16,-4 4 0-16,0 9 0 15,1-1 0-15,-1 12 0 16,0-4 0-16,4 4 0 16,1-4 0-16,0-4-1 15,-1-3 0-15,1-5 0 16,-1-4 0-16,5 1 0 16,0-9 0-16,5-7 0 15,-1-4 0-15,5-5-1 0,4-3 1 16,1-8 0-16,12-4 0 15,1 0-1-15,4-8 0 16,0 4 0-16,0-8 0 16,0 1 0-16,-5-5 0 15,1 4-1-15,-5 4 1 16,-4 0-1-16,0 0 1 16,-5-3-2-16,5 3 0 15,-5 0-4-15,-13 8 0 0</inkml:trace>
          <inkml:trace contextRef="#ctx0" brushRef="#br0" timeOffset="399385.6931">2513 4406 7 0,'9'-19'3'0,"22"19"-2"16,-13-4 6-16,4 0-7 16,5-4 1-16,-1 0-1 15,5 4 1-15,0-4-1 0,5 0 1 16,-1 0 0-16,-4 0 0 16,-4 1 0-16,-1-5 0 15,-3 4 0-15,-6 0 0 16,-3 0-1-16,-6 0 1 15,1 4-2-15,-9 4 1 16,0 0-4-16,-4 4 1 16</inkml:trace>
          <inkml:trace contextRef="#ctx0" brushRef="#br0" timeOffset="400241.3012">3032 4694 10 0,'-5'4'5'0,"10"7"-2"16,-5-3 3-16,4 4-5 0,-4 8 1 16,0 0 0-16,0-1 1 15,-4 9-4-15,-1 3 1 16,1 5 2-16,-5 3 0 15,0 8-1-15,5 5 0 16,-1 3-1-16,1 4 1 16,-1-4-1-16,1 8 1 15,0-12-1-15,-1-12 0 16,5-7 0-16,-4-4 0 16,4-9-2-16,0-3 1 15,0-4-2-15,4-8 0 16,1-8-2-16,3-8 1 0</inkml:trace>
          <inkml:trace contextRef="#ctx0" brushRef="#br0" timeOffset="400647.0947">3253 4871 13 0,'5'4'6'0,"-1"-4"-8"15,-8 0 11-15,-1 8-9 16,-4 4 0-16,1 3 0 16,-6 9 0-16,1-4 0 15,0-1 0-15,-1 5 0 16,1-8 0-16,0 3 0 16,0 1 0-16,4-4 0 15,0 0 0-15,4-1 0 0,1-7 1 16,4 4 0-16,4-8 0 15,1 0 0-15,4-4 1 16,4 0-1-16,5-8 0 16,-1 0-1-16,10-4 1 15,4-3-1-15,4-1 0 16,1 4 0-16,4-4 0 16,-5 0 0-16,5 5 0 15,-9-1 0-15,5 0 1 16,-10 4-1-16,-8 0 0 0,-5 4 0 15,0 0 1-15,-4 0-3 16,0 1 1-16,-9 3-4 16,0 0 1-16</inkml:trace>
          <inkml:trace contextRef="#ctx0" brushRef="#br0" timeOffset="398439.0226">1831 4489 5 0,'-13'-12'2'0,"13"8"2"0,0-8-2 16,0 12-3-16,0 0 1 16,0 0-1-16,0 0 1 15,0 8 0-15,0-4 1 16,0 4-1-16,0 0 0 0,0 8 0 16,0-5 0-16,4 5-1 15,-4 8 1-15,5 0 0 16,-5 3 0-16,4-3 0 15,1 3 0-15,-1 1 0 16,-4 3 1-16,4-3 0 16,-4-4 0-16,5-1 0 15,-5 1 0-15,0 3 0 16,-5 1 0-16,5-4-1 16,0-1 1-16,0-7-1 15,-4 0 1-15,4-5-2 16,0-3 1-16,0 0 0 15,0 0 1-15,0-4-1 16,0 0 0-16,0-4 0 16,0 0 0-16,0 0 0 0,0 0 0 15,0 0-1-15,0 0 0 16,0 0-2-16,0 0 1 16,0 0 0-16,0 4 0 15,0 0 0-15,0 0 1 16,0 0 1-16,0 4 0 15,0-4 1-15,-4 3 0 16,4 13 0-16,-5-4 0 16,5 4-1-16,-4 3 1 15,4 5-1-15,0-1 1 0,0 5 0 16,0-1 0-16,0 5 0 16,-5 3 1-16,5-3-1 15,0 3 0-15,0-4 0 16,-4-3 0-16,4-1-1 15,0-3 1-15,0-8-1 16,0-1 1-16,0-3-1 16,0-4 1-16,0-4-1 15,0 0 0-15,0-4-2 16,0-4 0-16,0 0-1 16,0-8 1-16</inkml:trace>
          <inkml:trace contextRef="#ctx0" brushRef="#br0" timeOffset="398993.9129">1937 4387 3 0,'9'-4'1'15,"14"15"2"-15,-19-7 0 0,5 0-3 16,4 0 0-16,5 0 1 15,0 0 1-15,4 8-2 16,-5 0 0-16,1 0 1 16,4 3 1-16,0 1 0 15,1 4 0-15,-6-1 0 16,-3 5 0-16,-6-8 0 16,-3 11 0-16,-5 5 0 15,-9-5 1-15,-4 1-2 16,-1 4 1-16,-8-5-1 15,-4 1 1-15,-5 3-2 16,-9 1 1-16,0-1-1 16,5 1 0-16,3 3 0 15,1-7 1-15,5-1-1 0,-1-3 0 16,5-1 0-16,4-7 0 16,1 4-1-16,3-8 1 15,6 4-2-15,-1-9 0 16,4-3-3-16,5-8 0 15,5-3 0-15,-1-1 0 16</inkml:trace>
        </inkml:traceGroup>
        <inkml:traceGroup>
          <inkml:annotationXML>
            <emma:emma xmlns:emma="http://www.w3.org/2003/04/emma" version="1.0">
              <emma:interpretation id="{2F929300-AD57-48EC-BC0D-6AAF6271F1DA}" emma:medium="tactile" emma:mode="ink">
                <msink:context xmlns:msink="http://schemas.microsoft.com/ink/2010/main" type="inkWord" rotatedBoundingBox="13313,8379 13372,7140 13695,7156 13635,8395"/>
              </emma:interpretation>
              <emma:one-of disjunction-type="recognition" id="oneOf27">
                <emma:interpretation id="interp135" emma:lang="zh-CN" emma:confidence="0">
                  <emma:literal>]</emma:literal>
                </emma:interpretation>
                <emma:interpretation id="interp136" emma:lang="zh-CN" emma:confidence="0">
                  <emma:literal>了</emma:literal>
                </emma:interpretation>
                <emma:interpretation id="interp137" emma:lang="zh-CN" emma:confidence="0">
                  <emma:literal>〕</emma:literal>
                </emma:interpretation>
                <emma:interpretation id="interp138" emma:lang="zh-CN" emma:confidence="0">
                  <emma:literal>}</emma:literal>
                </emma:interpretation>
                <emma:interpretation id="interp13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1651.3026">3705 4430 10 0,'-9'0'5'0,"18"-24"-6"16,-9 24 5-16,0 0-3 16,0 0 0-16,0 0 0 15,5-4 0-15,3 4-2 16,1 0 1-16,0 0 0 16,4-4 0-16,1-4-1 15,3 5 0-15,1-1 0 0,0-4 0 16,0 0 1-16,-1 0 0 15,1 0 0-15,4 4 0 16,-4 0 1-16,4 0 0 16,-4 4 0-16,-5 0 0 15,0 4 0-15,-4 4 0 16,-4 8-1-16,-10 0 0 16,1 7 0-16,-1 1 0 15,5 7 0-15,0 1 0 16,-4 3 0-16,-5 5 0 15,5 3 0-15,-1 0 1 0,1 5-1 16,-1-1 1-16,1 4-1 16,0 0 1-16,-1 0-1 15,1 8 1-15,-1-3-1 16,1-5 1-16,-1 0 0 16,5 0 0-16,-4-7 0 15,0 3 0-15,-1-8 0 16,1 1 0-16,-1-5 0 15,1-7 0-15,-1-5-1 16,5-7 1-16,0 0 0 16,-4-5 0-16,4 1 0 15,0-4 0-15,0 4 0 16,-4-8 0-16,-1-4 0 16,-4 4 1-16,0-4-2 15,5 0 1-15,-9-4-1 16,-10 4 0-16,1 4 0 0,-4 0 0 15,-1 4-2-15,1 0 0 16,-1-1-3-16,-8 5 1 16,12-4-2-16,6 0 0 15</inkml:trace>
        </inkml:traceGroup>
        <inkml:traceGroup>
          <inkml:annotationXML>
            <emma:emma xmlns:emma="http://www.w3.org/2003/04/emma" version="1.0">
              <emma:interpretation id="{0AC07885-D614-4B3D-8DA9-1654B2950BF4}" emma:medium="tactile" emma:mode="ink">
                <msink:context xmlns:msink="http://schemas.microsoft.com/ink/2010/main" type="inkWord" rotatedBoundingBox="14270,7698 14722,7699 14721,8018 14269,8017"/>
              </emma:interpretation>
              <emma:one-of disjunction-type="recognition" id="oneOf28">
                <emma:interpretation id="interp140" emma:lang="zh-CN" emma:confidence="0">
                  <emma:literal>=</emma:literal>
                </emma:interpretation>
                <emma:interpretation id="interp141" emma:lang="zh-CN" emma:confidence="0">
                  <emma:literal>二</emma:literal>
                </emma:interpretation>
                <emma:interpretation id="interp142" emma:lang="zh-CN" emma:confidence="0">
                  <emma:literal>:</emma:literal>
                </emma:interpretation>
                <emma:interpretation id="interp143" emma:lang="zh-CN" emma:confidence="0">
                  <emma:literal>工</emma:literal>
                </emma:interpretation>
                <emma:interpretation id="interp14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402735.08">4569 4898 10 0,'-4'0'5'0,"4"0"-3"0,0 0 8 16,0 0-9-16,0 0 0 0,0 0 0 15,0 0 1-15,8 0-3 16,1 0 1-16,5 0 1 16,8 0 0-16,0 0-1 15,5 0 1-15,-1 0-1 16,5 0 0-16,5 0 0 15,-1 0 1-15,0-3-1 16,-8 3 0-16,0-4 0 16,-5 0 0-16,-5 4 0 15,1 0 1-15,-5-4-1 16,-4 4 1-16,0 0-1 16,-4 0 1-16,-5 0-2 15,0 0 1-15,0 0-4 16,0 0 1-16,0 0-2 15,0 0 0-15</inkml:trace>
          <inkml:trace contextRef="#ctx0" brushRef="#br0" timeOffset="403108.8391">4644 5194 9 0,'-4'8'4'0,"-14"-24"-1"0,23 16 6 15,-1 0-9-15,-4 0 0 0,0 0-1 16,0 0 1-16,13-4 0 16,5-4 0-16,0 8 1 15,0-12 0-15,-1 4-1 16,5 1 1-16,5 3 0 15,-5-4 1-15,5-4-1 16,4 4 0-16,-5-4-1 16,1 4 0-16,-5 1 0 15,0-1 1-15,-4 0-1 16,-5 0 1-16,0 4-1 16,-4 4 0-16,0-4 0 15,-4 4 0-15,-1 0-2 16,1 4 1-16,-5 0-3 15,0 0 0-15</inkml:trace>
        </inkml:traceGroup>
        <inkml:traceGroup>
          <inkml:annotationXML>
            <emma:emma xmlns:emma="http://www.w3.org/2003/04/emma" version="1.0">
              <emma:interpretation id="{12DBA09A-B006-4FEC-83F4-23D417E6D0D8}" emma:medium="tactile" emma:mode="ink">
                <msink:context xmlns:msink="http://schemas.microsoft.com/ink/2010/main" type="inkWord" rotatedBoundingBox="15067,7713 15404,7714 15403,7970 15066,7969"/>
              </emma:interpretation>
              <emma:one-of disjunction-type="recognition" id="oneOf29">
                <emma:interpretation id="interp145" emma:lang="zh-CN" emma:confidence="0">
                  <emma:literal>=</emma:literal>
                </emma:interpretation>
                <emma:interpretation id="interp146" emma:lang="zh-CN" emma:confidence="0">
                  <emma:literal>二</emma:literal>
                </emma:interpretation>
                <emma:interpretation id="interp147" emma:lang="zh-CN" emma:confidence="0">
                  <emma:literal>工</emma:literal>
                </emma:interpretation>
                <emma:interpretation id="interp148" emma:lang="zh-CN" emma:confidence="0">
                  <emma:literal>土</emma:literal>
                </emma:interpretation>
                <emma:interpretation id="interp14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648.2223">5393 4985 2 0,'-9'4'1'0,"-13"-4"1"16,22-4-3-16,0 4 0 15,4-4 1-15,10 0 0 16,-10-4 1-16,5 0 0 0,4 1 0 16,5-1 0-16,4 4 0 15,0-4 1-15,1 4 0 16,3 0-1-16,1 0 1 16,-1 0-1-16,-4-4 0 15,1 4 0-15,-6 0 0 16,1 4-1-16,-5 0 0 15,1-4 0-15,-6 4 0 16,1 0-1-16,-4 0 0 16,-5 0-1-16,0 0 0 15</inkml:trace>
          <inkml:trace contextRef="#ctx0" brushRef="#br0" timeOffset="404038.4999">5402 5154 16 0,'-9'-3'8'0,"18"3"-12"16,0 0 17-16,0-4-13 15,0 8 0-15,4-4 0 16,0 0 0-16,5-4 0 0,0 0 0 16,-1 8 0-16,1-12 0 15,0 4 0-15,4 0 0 16,0 4 0-16,-4-4 1 16,-1 4-1-16,-3-8 0 15,-1 4 0-15,-4 0 1 16,0-4-1-16,0 4 0 15,-9 4 0-15,0 0 0 16,4-4 0-16,-4 4 0 16,0 0-2-16,0 0 1 15,4 0-4-15,-4 0 1 0</inkml:trace>
        </inkml:traceGroup>
        <inkml:traceGroup>
          <inkml:annotationXML>
            <emma:emma xmlns:emma="http://www.w3.org/2003/04/emma" version="1.0">
              <emma:interpretation id="{F13AC8E0-5620-4E0D-B270-A4E7811E006C}" emma:medium="tactile" emma:mode="ink">
                <msink:context xmlns:msink="http://schemas.microsoft.com/ink/2010/main" type="inkWord" rotatedBoundingBox="15738,8346 15977,7287 16354,7372 16115,8431"/>
              </emma:interpretation>
              <emma:one-of disjunction-type="recognition" id="oneOf30">
                <emma:interpretation id="interp150" emma:lang="zh-CN" emma:confidence="0">
                  <emma:literal>p</emma:literal>
                </emma:interpretation>
                <emma:interpretation id="interp151" emma:lang="zh-CN" emma:confidence="0">
                  <emma:literal>卩</emma:literal>
                </emma:interpretation>
                <emma:interpretation id="interp152" emma:lang="zh-CN" emma:confidence="0">
                  <emma:literal>P</emma:literal>
                </emma:interpretation>
                <emma:interpretation id="interp153" emma:lang="zh-CN" emma:confidence="0">
                  <emma:literal>‖</emma:literal>
                </emma:interpretation>
                <emma:interpretation id="interp15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404593.8945">6275 4513 15 0,'-9'-12'7'0,"18"12"-8"0,-9 0 12 15,4 4-13-15,-8-4 1 16,4 0 0-16,0 8 0 16,0 3 2-16,0 9 0 15,0 4-1-15,0 3 1 16,-5 5 0-16,5 7 0 0,-4 4 0 16,4 5 1-16,0 7-1 15,0 12 0-15,-5 12-1 16,1-5 1-16,0 1 0 15,4-4 0-15,-5-4-1 16,5 4 1-16,-4-16 0 16,4-8 0-16,-5-7-1 15,1-9 1-15,4-3-1 16,0-9 1-16,0-3-3 16,0-4 1-16,0-4-4 15,0-4 1-15,0-4-2 16,-5-4 1-16</inkml:trace>
          <inkml:trace contextRef="#ctx0" brushRef="#br0" timeOffset="405060.7345">6505 4524 7 0,'27'8'3'0,"4"12"2"0,-22-16 3 0,-1 4-9 16,1 4 1-16,0-1 0 15,0 5 1-15,0 4 0 16,-5 3 0-16,-4 5 0 16,-4 4 1-16,-5-5 0 15,-4 5 0-15,-5-1 0 16,-4 5 1-16,0 3-2 15,-5 0 1-15,0 9-1 16,1-9 1-16,-5 0-2 16,0-3 1-16,4-1-2 15,1-7 0-15,4-9-2 16,4-3 1-16,0-4-4 0,5-4 1 16</inkml:trace>
        </inkml:traceGroup>
        <inkml:traceGroup>
          <inkml:annotationXML>
            <emma:emma xmlns:emma="http://www.w3.org/2003/04/emma" version="1.0">
              <emma:interpretation id="{5A402EF6-68F2-4EBE-87B5-68FB942A8EFD}" emma:medium="tactile" emma:mode="ink">
                <msink:context xmlns:msink="http://schemas.microsoft.com/ink/2010/main" type="inkWord" rotatedBoundingBox="16528,8154 16608,7198 17010,7232 16930,8188"/>
              </emma:interpretation>
              <emma:one-of disjunction-type="recognition" id="oneOf31">
                <emma:interpretation id="interp155" emma:lang="zh-CN" emma:confidence="0">
                  <emma:literal>l</emma:literal>
                </emma:interpretation>
                <emma:interpretation id="interp156" emma:lang="zh-CN" emma:confidence="0">
                  <emma:literal>[</emma:literal>
                </emma:interpretation>
                <emma:interpretation id="interp157" emma:lang="zh-CN" emma:confidence="0">
                  <emma:literal>匚</emma:literal>
                </emma:interpretation>
                <emma:interpretation id="interp158" emma:lang="zh-CN" emma:confidence="0">
                  <emma:literal>工</emma:literal>
                </emma:interpretation>
                <emma:interpretation id="interp15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405406.9738">6904 4572 8 0,'0'-8'4'0,"4"-12"-5"0,-4 20 4 0,0-12-3 16,9 12 1-16,0-4 0 15,0 0 1-15,4 4-3 16,5 0 1-16,0 4 1 16,-1-8 0-16,1 4-1 15,0-4 1-15,-1-3-1 16,1-1 1-16,0 0 0 15,0-8 0-15,-1 4-1 16,-3 0 1-16,-1 1-2 16,0-5 1-16,-4 4-3 15,-5 0 1-15</inkml:trace>
          <inkml:trace contextRef="#ctx0" brushRef="#br0" timeOffset="405856.8006">6984 4619 10 0,'-18'31'5'0,"9"-11"-3"0,9-12 7 16,-4 4-8-16,-1 0 0 16,1 3 0-16,-1 1 1 15,1 4-2-15,-5-1 0 0,0 5 1 16,0 4 1-16,0-1-2 15,0 5 1-15,1 3-1 16,-1-3 0-16,0 3 0 16,0 8 1-16,5-7-1 15,-1 3 0-15,1-3 1 16,-1-1 0-16,5 1 0 16,-4-9 1-16,4-3-1 15,0-1 0-15,4 1-1 16,5-8 1-16,4-4-1 15,5-5 1-15,9-10-1 16,8-9 0-16,-4 0 0 16,0-4 0-16,0-7 0 15,0-1 0-15,0 0 0 16,0-3 0-16,-4 3-1 16,-1 0 1-16,-8 9-2 15,0-1 1-15,-5 4-4 0,-4 4 0 16,0 0-1-16,-5 4 1 15</inkml:trace>
        </inkml:traceGroup>
        <inkml:traceGroup>
          <inkml:annotationXML>
            <emma:emma xmlns:emma="http://www.w3.org/2003/04/emma" version="1.0">
              <emma:interpretation id="{E4B7D77B-9ED0-442E-8442-E5E0A1A1F532}" emma:medium="tactile" emma:mode="ink">
                <msink:context xmlns:msink="http://schemas.microsoft.com/ink/2010/main" type="inkWord" rotatedBoundingBox="17229,7278 17279,8357 17089,8366 17038,7287"/>
              </emma:interpretation>
              <emma:one-of disjunction-type="recognition" id="oneOf32">
                <emma:interpretation id="interp160" emma:lang="zh-CN" emma:confidence="0">
                  <emma:literal>i</emma:literal>
                </emma:interpretation>
                <emma:interpretation id="interp161" emma:lang="zh-CN" emma:confidence="0">
                  <emma:literal>;</emma:literal>
                </emma:interpretation>
                <emma:interpretation id="interp162" emma:lang="zh-CN" emma:confidence="0">
                  <emma:literal>ⅰ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406261.08">7334 4481 13 0,'4'-8'6'0,"36"4"-8"16,-31 8 12-16,13-4-10 15,-4 4 0-15,-1 8 0 16,1-4 1-16,-5 4-2 15,1-8 1-15,-1 3 0 16,-4-3 0-16,-5 4 0 16,1-8 0-16,-1 4-1 15,-4-4 1-15,4 8 0 16,-4-8 0-16,-4 0 0 16,0 0 0-16,-1 0 0 0,1 0 0 15,-1-8 0-15,-4 4 0 16,-4 4-1-16,0-8 0 15,4 8-1-15,-4-4 0 16,4 4-1-16,4-4 0 16</inkml:trace>
          <inkml:trace contextRef="#ctx0" brushRef="#br0" timeOffset="406665.8684">7533 4946 10 0,'-5'15'5'0,"19"9"-3"15,-14-20 9-15,0 4-10 16,0 0 0-16,0 11 1 15,-5-3 0-15,5 0-3 16,0 4 1-16,-4 3 1 16,4 1 0-16,0 4-1 15,0 3 0-15,0-3 0 16,0 3 1-16,0 1 0 16,0 3 0-16,0-3 0 0,-5-5 0 15,5-3 0-15,-4 7 0 16,0-3-1-16,-5-9 1 15,4-3-1-15,-4 0 1 16,5-4-2-16,-9 0 0 16,-1-5-2-16,6 1 0 15,-6-4-2-15,1 0 0 16</inkml:trace>
        </inkml:traceGroup>
        <inkml:traceGroup>
          <inkml:annotationXML>
            <emma:emma xmlns:emma="http://www.w3.org/2003/04/emma" version="1.0">
              <emma:interpretation id="{B3CC096D-7764-4878-98C8-25245722D59E}" emma:medium="tactile" emma:mode="ink">
                <msink:context xmlns:msink="http://schemas.microsoft.com/ink/2010/main" type="inkWord" rotatedBoundingBox="17583,7304 17849,7305 17848,8191 17582,8190"/>
              </emma:interpretation>
              <emma:one-of disjunction-type="recognition" id="oneOf33">
                <emma:interpretation id="interp165" emma:lang="zh-CN" emma:confidence="0">
                  <emma:literal>)</emma:literal>
                </emma:interpretation>
                <emma:interpretation id="interp166" emma:lang="zh-CN" emma:confidence="0">
                  <emma:literal>]</emma:literal>
                </emma:interpretation>
                <emma:interpretation id="interp167" emma:lang="zh-CN" emma:confidence="0">
                  <emma:literal>〕</emma:literal>
                </emma:interpretation>
                <emma:interpretation id="interp168" emma:lang="zh-CN" emma:confidence="0">
                  <emma:literal>了</emma:literal>
                </emma:interpretation>
                <emma:interpretation id="interp16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407402.3914">7878 4544 8 0,'0'-8'4'0,"23"24"-3"16,-15-16 4-16,1 0-5 15,0 4 1-15,0-4-1 0,4 0 1 16,1 0-2-16,-1-4 1 15,0 0 0-15,0-8 1 16,1 4-2-16,-1 0 1 16,0 4 0-16,5-3 0 15,-5 3 0-15,-4-4 1 16,0 4 0-16,0 0 0 16,-5 4 0-16,-4 0 0 15,5 8 0-15,-5 0 0 16,9 0 0-16,-9 7 0 15,0 9-1-15,0-4 1 0,0 11-1 16,0 1 0-16,-5 7 0 16,5 0 0-16,0 1 0 15,0-1 0-15,0 1 0 16,0-1 0-16,5 0 1 16,-1 12 0-16,5-3 0 15,-9-5 0-15,4-4 0 16,1-3 0-16,-1-9-1 15,-4 1 1-15,-4-4-1 16,-1-5 1-16,1-3-1 16,0 0 1-16,-1-8-1 15,5 0 1-15,0-1-1 16,-9-3 1-16,9 0 0 16,-4 4 0-16,-5-8-1 15,0 0 1-15,0 0-1 16,-4 0 1-16,0 0-1 0,-5 8 0 15,0-4-1-15,-8 4 0 16,-1 0-3-16,0 4 0 16,1 7-2-16,4 1 1 15</inkml:trace>
        </inkml:traceGroup>
        <inkml:traceGroup>
          <inkml:annotationXML>
            <emma:emma xmlns:emma="http://www.w3.org/2003/04/emma" version="1.0">
              <emma:interpretation id="{2D3F4FF9-47A3-42E1-9547-C686550D37FB}" emma:medium="tactile" emma:mode="ink">
                <msink:context xmlns:msink="http://schemas.microsoft.com/ink/2010/main" type="inkWord" rotatedBoundingBox="18966,8088 19227,8089 19226,8404 18965,8403"/>
              </emma:interpretation>
              <emma:one-of disjunction-type="recognition" id="oneOf34">
                <emma:interpretation id="interp170" emma:lang="zh-CN" emma:confidence="0">
                  <emma:literal>。</emma:literal>
                </emma:interpretation>
                <emma:interpretation id="interp171" emma:lang="zh-CN" emma:confidence="0">
                  <emma:literal>〉</emma:literal>
                </emma:interpretation>
                <emma:interpretation id="interp172" emma:lang="zh-CN" emma:confidence="0">
                  <emma:literal>,</emma:literal>
                </emma:interpretation>
                <emma:interpretation id="interp173" emma:lang="zh-CN" emma:confidence="0">
                  <emma:literal>&gt;</emma:literal>
                </emma:interpretation>
                <emma:interpretation id="interp174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409458.5633">9261 5312 6 0,'0'-12'3'0,"0"-4"-2"15,0 16 3-15,4-7-5 16,-4 7 1-16,0 0 0 16,5 0 1-16,-1 0-1 15,5-4 1-15,0 8 0 16,0-1 0-16,-1 1-1 15,1 8 1-15,0-4 0 16,0 0 0-16,4 0 0 16,1 0 0-16,-1 4 0 0,0-5 0 15,0 1 0-15,5-4 0 16,0 4 0-16,4-4 0 16,-4 0 0-16,-1 0 0 15,-8-4 0-15,0 4 0 16,0 0 1-16,-13 0 0 15,-1 8-1-15,-8-1 1 16,0 5 0-16,-5 8 0 31,-13 3-1-31,4-3 0 0,1-4-3 16,4-5 1-16,-1 1-4 16,6 0 1-16,3-8-2 15,1 0 1-15</inkml:trace>
        </inkml:traceGroup>
        <inkml:traceGroup>
          <inkml:annotationXML>
            <emma:emma xmlns:emma="http://www.w3.org/2003/04/emma" version="1.0">
              <emma:interpretation id="{B2091AC5-2212-465E-96C8-036818538DEA}" emma:medium="tactile" emma:mode="ink">
                <msink:context xmlns:msink="http://schemas.microsoft.com/ink/2010/main" type="inkWord" rotatedBoundingBox="19833,7150 19838,7146 19840,7149 19835,7152"/>
              </emma:interpretation>
              <emma:one-of disjunction-type="recognition" id="oneOf35">
                <emma:interpretation id="interp175" emma:lang="zh-CN" emma:confidence="0">
                  <emma:literal>·</emma:literal>
                </emma:interpretation>
                <emma:interpretation id="interp176" emma:lang="zh-CN" emma:confidence="0">
                  <emma:literal>'</emma:literal>
                </emma:interpretation>
                <emma:interpretation id="interp177" emma:lang="zh-CN" emma:confidence="0">
                  <emma:literal>’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9744.7626">10133 4331 4 0,'0'4'2'0,"-4"-4"-4"0,4 0 1 16</inkml:trace>
        </inkml:traceGroup>
        <inkml:traceGroup>
          <inkml:annotationXML>
            <emma:emma xmlns:emma="http://www.w3.org/2003/04/emma" version="1.0">
              <emma:interpretation id="{22C119A3-C6C1-40B5-8FAF-603BF5C75924}" emma:medium="tactile" emma:mode="ink">
                <msink:context xmlns:msink="http://schemas.microsoft.com/ink/2010/main" type="inkWord" rotatedBoundingBox="20244,7385 21299,7311 21348,8008 20292,8082"/>
              </emma:interpretation>
              <emma:one-of disjunction-type="recognition" id="oneOf36">
                <emma:interpretation id="interp180" emma:lang="zh-CN" emma:confidence="0">
                  <emma:literal>吐</emma:literal>
                </emma:interpretation>
                <emma:interpretation id="interp181" emma:lang="zh-CN" emma:confidence="0">
                  <emma:literal>壮</emma:literal>
                </emma:interpretation>
                <emma:interpretation id="interp182" emma:lang="zh-CN" emma:confidence="0">
                  <emma:literal>灶</emma:literal>
                </emma:interpretation>
                <emma:interpretation id="interp183" emma:lang="zh-CN" emma:confidence="0">
                  <emma:literal>叫</emma:literal>
                </emma:interpretation>
                <emma:interpretation id="interp184" emma:lang="zh-CN" emma:confidence="0">
                  <emma:literal>咐</emma:literal>
                </emma:interpretation>
              </emma:one-of>
            </emma:emma>
          </inkml:annotationXML>
          <inkml:trace contextRef="#ctx0" brushRef="#br0" timeOffset="427716.1291">10563 4761 11 0,'-4'-20'5'0,"-5"4"-7"0,9 16 6 16,0 0-4-16,0-12 1 0,0 1-1 15,0-5 1-15,0 4-1 16,0 0 0-16,4 0 0 15,-4 1 1-15,0 3-1 16,5 0 1-16,-5 8-1 16,9-4 1-16,-9 4 0 15,8 8 0-15,1 4 1 16,0 3 0-16,-4 5 0 16,3 12 1-16,-3-1-1 15,-1 1 1-15,-4 3-2 16,0 4 1-16,0 1-1 15,0 3 0-15,0-4-1 16,0 1 0-16,-4-9 0 16,4-3 0-16,0-4 0 15,0-5 0-15,0-3-1 0,0-4 1 16,-5-4-2-16,5-8 1 16,0-8-1-16,5-8 1 15,-1-4-1-15,1-3 1 16,-1-1 0-16,5-4 0 15,0-3 0-15,0 3 1 16,0 1-1-16,-1-13 1 16,1 9-1-16,5-4 1 15,-1-1-1-15,0 5 0 16,1 3 0-16,-1 4 1 16,0 1-1-16,0 7 1 15,1 4-1-15,3 4 1 0,6 8 0 16,-1-4 0-16,0 12 0 15,0 0 0-15,-4 4 1 16,-1 8 0-16,-3 3 1 16,-5 9 0-16,-1-1 0 15,1 5 1-15,-4 3-1 16,-5 0 0-16,4 13-1 16,-4-5 0-16,-4 4-1 15,-1-11 1-15,1-1-1 16,-1-8 1-16,1-7-2 15,0-4 1-15,4-5-2 16,0-3 0-16,0-4-3 16,4-4 1-16,0-8-1 15,1-4 1-15,4-4 0 16,4-11 1-16,5 3 1 16,-1 4 0-16,10 1 2 0,0-1 0 15,-1 0 0-15,1 4 0 16,-5-3-1-16,5-1 1 15,-1 0 0-15,1 0 0 16,4 1 0-16,0-1 0 16,4-4 0-16,-4 0 0 15,0-3 0-15,0-9 0 16,5 1 0-16,-1-1 0 16,1-7 1-16,-10 0 0 15,-4-1 0-15,-4 9 0 0,-9-1 0 16,-5 1 0-16,-13 3 0 15,-4 1 1-15,0 7-1 16,0-4 0-16,-1 8 1 16,1 1 0-16,0 11-1 15,-1 8 1-15,1 4-1 16,-5 15 1-16,1 13-1 16,-1 3 0-16,5 0-1 15,-1 5 0-15,5-1-1 16,1 4 1-16,3-3-1 15,5-5 1-15,5-4 0 16,-1 1 0-16,5-9 1 16,0-3 0-16,4-8 0 15,0 0 0-15,1-1 0 16,-1-7 0-16,0-4-1 16,5-8 0-16,9-4-2 0,-1-4 0 15,1-3-3-15,-1-1 1 16</inkml:trace>
        </inkml:traceGroup>
        <inkml:traceGroup>
          <inkml:annotationXML>
            <emma:emma xmlns:emma="http://www.w3.org/2003/04/emma" version="1.0">
              <emma:interpretation id="{4BB0C806-85CF-4AF3-BFA3-6D88ABAB8344}" emma:medium="tactile" emma:mode="ink">
                <msink:context xmlns:msink="http://schemas.microsoft.com/ink/2010/main" type="inkWord" rotatedBoundingBox="21888,7316 22058,7814 21574,7979 21404,7481"/>
              </emma:interpretation>
              <emma:one-of disjunction-type="recognition" id="oneOf37">
                <emma:interpretation id="interp185" emma:lang="zh-CN" emma:confidence="0">
                  <emma:literal>”</emma:literal>
                </emma:interpretation>
                <emma:interpretation id="interp186" emma:lang="zh-CN" emma:confidence="0">
                  <emma:literal>x</emma:literal>
                </emma:interpretation>
                <emma:interpretation id="interp187" emma:lang="zh-CN" emma:confidence="0">
                  <emma:literal/>
                </emma:interpretation>
                <emma:interpretation id="interp188" emma:lang="zh-CN" emma:confidence="0">
                  <emma:literal>Ⅹ</emma:literal>
                </emma:interpretation>
                <emma:interpretation id="interp1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428257.5154">11759 4737 13 0,'-31'12'6'0,"45"-16"-8"0,-14 4 10 0,0 0-9 16,4-4 1-16,5 0-1 16,0-4 1-16,0 0 0 15,4-4 0-15,5 5-1 16,-1-9 1-16,1 4 0 16,0 0 0-16,-5-4 0 15,5 1 0-15,-5-1-1 16,0 4 1-16,1 0 0 15,-1 4 0-15,-4 5-1 16,0 3 1-16,0 7 0 16,-1 5 1-16,1 4 0 15,0 8 1-15,-4 3-1 16,-1 5 1-16,5-1-1 16,0 1 1-16,0-1-2 15,-1 1 1-15,1-1-2 0,5 1 0 16,-1 3 0-16,0-7 0 15,0-5 0-15,1-3 1 16,-1-4 0-16,0-4 0 16,-4-1-1-16,0 1 1 15,0-4-3-15,0-8 1 16,-5 4-1-16,1-4 0 16</inkml:trace>
          <inkml:trace contextRef="#ctx0" brushRef="#br0" timeOffset="428511.1902">12211 4580 17 0,'-22'7'8'0,"22"-11"-11"15,0 4 18-15,0 0-16 16,0 0 1-16,0 4-1 15,-4 8 1-15,-1 8 0 16,-4 4 1-16,0 3-1 16,-8 9 0-16,-1-5 0 15,-4 4 0-15,0 1 0 16,0-1 1-16,-1 1-1 16,6-5 1-16,-1 5-1 15,5-9 0-15,-1 1-1 16,1-5 1-16,4-3-1 0,5-8 1 15,-1 0-3-15,1-4 1 16,0 0-2-16,4-4 0 16</inkml:trace>
        </inkml:traceGroup>
        <inkml:traceGroup>
          <inkml:annotationXML>
            <emma:emma xmlns:emma="http://www.w3.org/2003/04/emma" version="1.0">
              <emma:interpretation id="{B0429675-A3AC-42A8-B6CF-DBCA00A555E6}" emma:medium="tactile" emma:mode="ink">
                <msink:context xmlns:msink="http://schemas.microsoft.com/ink/2010/main" type="inkWord" rotatedBoundingBox="21838,8117 22069,6800 23431,7039 23200,8356"/>
              </emma:interpretation>
              <emma:one-of disjunction-type="recognition" id="oneOf38">
                <emma:interpretation id="interp190" emma:lang="zh-CN" emma:confidence="0">
                  <emma:literal>乱</emma:literal>
                </emma:interpretation>
                <emma:interpretation id="interp191" emma:lang="zh-CN" emma:confidence="0">
                  <emma:literal>軋</emma:literal>
                </emma:interpretation>
                <emma:interpretation id="interp192" emma:lang="zh-CN" emma:confidence="0">
                  <emma:literal>世</emma:literal>
                </emma:interpretation>
                <emma:interpretation id="interp193" emma:lang="zh-CN" emma:confidence="0">
                  <emma:literal>虹</emma:literal>
                </emma:interpretation>
                <emma:interpretation id="interp194" emma:lang="zh-CN" emma:confidence="0">
                  <emma:literal>丗</emma:literal>
                </emma:interpretation>
              </emma:one-of>
            </emma:emma>
          </inkml:annotationXML>
          <inkml:trace contextRef="#ctx0" brushRef="#br0" timeOffset="428825.9118">12313 4765 9 0,'0'4'4'0,"18"-1"-3"0,-18-3 5 0,9 0-7 16,0 0 1-16,-1 8 1 16,6 0 0-16,3-8 0 15,1 4 1-15,4 0 0 16,5-4 0-16,-1 0 0 15,1-4 0-15,0 0-1 16,-1-8 1-16,5 1-1 16,0-1 0-16,0-8-1 15,-4 4 0-15,-1 5-1 16,-3-1 1-16,-1-4-3 16,-5 4 1-16,-3 4-3 15,-5 0 1-15</inkml:trace>
          <inkml:trace contextRef="#ctx0" brushRef="#br0" timeOffset="429171.1596">12623 4564 9 0,'-4'12'4'0,"8"-16"-4"0,-4 4 5 0,0 0-6 15,0 0 1-15,0 0 0 16,5 4 0-16,-5 3 1 16,0 9 0-16,0 8 0 15,0 3 0-15,0 5 1 16,-5 3 0-16,1 1 0 16,-1-1 1-16,1 5-2 15,4 3 0-15,0-8 0 16,0 13 1-16,0-13-2 15,0-3 1-15,0-1 0 16,0-3 0-16,4-9-1 16,1 1 0-16,-1-4-3 15,5-12 1-15,4-4-3 16,14-20 0-16</inkml:trace>
          <inkml:trace contextRef="#ctx0" brushRef="#br0" timeOffset="430298.4611">13279 4288 9 0,'0'4'4'0,"4"0"-1"0,-4-4 5 16,0 0-7-16,0 0 1 15,0 0 0-15,0 0 1 16,0 0-4-16,0 0 1 16,0 0 2-16,0 0 0 15,0 0-1-15,0 0 0 16,0 0 0-16,0 0 1 15,0 0-2-15,0 0 0 16,0 0 0-16,9 0 0 0,0 0-1 16,4 0 1-16,1 0 0 15,3 0 0-15,1 0 0 16,4 0 1-16,0-4-1 16,1 0 1-16,-1-4 0 15,0 0 0-15,0 0-1 16,-4 1 1-16,-1-5-2 15,1 4 1-15,4-4-1 16,-13 4 0-16,0 0-1 16,0 4 0-16,-9 4-2 15,0 0 0-15,0 0-1 16,0-4 1-16</inkml:trace>
          <inkml:trace contextRef="#ctx0" brushRef="#br0" timeOffset="430808.8282">13310 4394 9 0,'-5'4'4'0,"5"12"-1"0,0-16 6 16,0 0-9-16,0 0 0 15,0 0 0-15,0 0 0 16,0 4-1-16,0 4 1 15,0 4 1-15,-4 0 0 16,4 7 0-16,-4 5 0 16,4 3 0-16,-5 5 0 0,1 3 0 15,-1 5 1-15,-4 7-2 16,5 0 1-16,-9 4 0 16,-5 5 0-16,9-1 0 15,-4 12 0-15,0-4 0 16,4-4 0-16,0 4 0 15,0-4 0-15,0-8-1 16,5 0 1-16,-1-7-1 16,5-13 1-16,0 1-1 15,0-9 1-15,5-3-1 16,4 0 1-16,4-9-1 16,5-3 0-16,4 0 0 15,0-8 0-15,0-4 0 16,0-4 0-16,5 0 0 15,-1-3 0-15,1 3 0 16,-5 0 0-16,0-4 0 16,0 0 0-16,-4 0-1 0,0 5 1 15,-5-1-2-15,0 4 0 16,1-4-4-16,-5 8 1 16</inkml:trace>
          <inkml:trace contextRef="#ctx0" brushRef="#br0" timeOffset="439590.5471">12614 4268 7 0,'0'0'3'0,"0"-4"-1"16,0 4 1-16,0 0-3 15,0 0 1-15,5 0 0 16,-1 4 0-16,1 4-1 16,-1 0 0-16,1 0 0 15,-5 0 1-15,0 0-1 16,4 4 1-16,0-1-1 15,1 1 1-15,-5 4-1 16,4 0 1-16,-4 3 0 16,5 1 0-16,-5 0 0 15,0 3 0-15,4 1 0 16,1-4 0-16,-1 3-1 0,0 5 1 16,1-4-1-16,-5 3 0 15,4-3 0-15,1 3 1 16,-1 1-1-16,1-1 0 15,-5 1 0-15,0 0 0 16,0-5 0-16,0 1 1 16,0-1-1-16,0 1 0 15,0 0 0-15,0-1 0 16,0 5 0-16,-5-4 0 16,1 3 0-16,4-11 0 15,-5 4 0-15,5 3 0 0,-4-3 0 16,4 0 1-16,0-1-1 15,0 1 0-15,0-4 0 16,0-1 0-16,0 5 0 16,0-8 0-16,0 0-1 15,0 0 1-15,0-1 0 16,0-3 0-16,4 0 0 16,1 0 0-16,-1 0 0 15,1 0 1-15,3-4 0 16,1 0 1-16,5-4-1 15,-1 0 0-15,0 4 0 16,0-4 0-16,5-4-1 16,0 0 1-16,0 0-1 15,-5-8 0-15,0 0-1 16,5-4 1-16,8 5-1 16,-3-1 1-16,3-8-3 0,-8 4 0 15,0 5-2-15,-5-5 0 16</inkml:trace>
          <inkml:trace contextRef="#ctx0" brushRef="#br0" timeOffset="440130.9314">12202 4910 3 0,'5'-4'1'0,"21"0"0"16,-8-3-2-16,4-1 0 16,5 0 1-16,-1 0 0 0,5-4 0 15,0-4 1-15,5 1 0 16,4-9 1-16,0 4 0 15,-1-7 0-15,1-1 0 16,5 5 0-16,-1-1 0 31,14-4-1-31,-5 1 1 16,-5 3-1-16,-8 4 0 16,-4 9 0-16,-1-1 1 15,-8 4 0-15,-5 0 0 16,-9-4-3-16,-4 8 1 0,4 4-3 15,-8-4 1-15,-5 4-2 16,0-11 1-16</inkml:trace>
          <inkml:trace contextRef="#ctx0" brushRef="#br0" timeOffset="440417.139">12623 4406 10 0,'-4'4'5'0,"13"16"-8"15,0-16 10-15,-5 8-7 0,5 7 0 16,-5 9 0-16,1-1 1 15,-1 13-1-15,-4 3 0 16,0 0 0-16,-4 1 0 16,-1 3-2-16,1 0 1 15,-1 1-2-15,1-1 1 16</inkml:trace>
        </inkml:traceGroup>
        <inkml:traceGroup>
          <inkml:annotationXML>
            <emma:emma xmlns:emma="http://www.w3.org/2003/04/emma" version="1.0">
              <emma:interpretation id="{F4036550-2551-4CA4-A449-DB62C9767ADE}" emma:medium="tactile" emma:mode="ink">
                <msink:context xmlns:msink="http://schemas.microsoft.com/ink/2010/main" type="inkWord" rotatedBoundingBox="23546,8638 23650,7375 24500,7446 24395,8708"/>
              </emma:interpretation>
              <emma:one-of disjunction-type="recognition" id="oneOf39">
                <emma:interpretation id="interp195" emma:lang="zh-CN" emma:confidence="0">
                  <emma:literal>”</emma:literal>
                </emma:interpretation>
                <emma:interpretation id="interp196" emma:lang="zh-CN" emma:confidence="0">
                  <emma:literal>卜</emma:literal>
                </emma:interpretation>
                <emma:interpretation id="interp197" emma:lang="zh-CN" emma:confidence="0">
                  <emma:literal>r</emma:literal>
                </emma:interpretation>
                <emma:interpretation id="interp198" emma:lang="zh-CN" emma:confidence="0">
                  <emma:literal>"</emma:literal>
                </emma:interpretation>
                <emma:interpretation id="interp199" emma:lang="zh-CN" emma:confidence="0">
                  <emma:literal>n</emma:literal>
                </emma:interpretation>
              </emma:one-of>
            </emma:emma>
          </inkml:annotationXML>
          <inkml:trace contextRef="#ctx0" brushRef="#br0" timeOffset="432369.9362">13943 4607 15 0,'5'-4'7'0,"-10"-8"-11"0,5 12 9 0,5 0-6 15,4 0 1-15,-5 0 0 16,5 4 0-16,0-4 0 15,0 8 0-15,0 0 0 16,4-4 0-16,0 0 0 16,-4-4 0-16,0-4 0 15,0 4 0-15,0 0 0 16,-5 0 1-16,0 0-1 16,-4 0 1-16,0 0-1 15,0 0 1-15,0-4-2 16,-4 0 1-16,-5-4-1 15,0 0 0-15,0 4-1 16,1-3 1-16,-1 3 0 16,0 0 0-16,0 4 0 0,5-8 1 15,-1 8 0-15,1 4 0 16,-1 0 1-16,1 0 0 16,4 0 0-16,4-1 0 15,1 1-1-15,-5-4 1 16,4 4-2-16,5-4 1 15,-5 0-3-15,1 0 1 16</inkml:trace>
          <inkml:trace contextRef="#ctx0" brushRef="#br0" timeOffset="432909.3186">14023 5032 13 0,'0'4'6'0,"0"-8"-7"16,0 4 12-16,0 0-12 16,0 0 1-16,0 4-1 15,0 0 1-15,0 4 0 0,0 4 0 16,-4 4 0-16,4 3 0 16,-5 1 1-16,5 8 0 15,-4 3 0-15,4 5 0 16,0 3 0-16,0 0 0 15,-5 16 0-15,1-7 1 16,0-1-2-16,-1 0 1 16,1 0-1-16,-1-3 1 15,5-9-1-15,-4 1 1 16,4 3-1-16,0-7 1 0,0-5-1 16,0-3 1-16,0-5 0 15,0-7 0-15,0-4 0 16,0 8 0-16,-5-12-1 15,-3 0 1-15,-1-4-2 16,-5-8 0-16,-3 8-3 16,-1-12 1-16,-4 4-3 15,0 0 0-15</inkml:trace>
          <inkml:trace contextRef="#ctx0" brushRef="#br0" timeOffset="433661.3516">14373 5095 7 0,'-9'0'3'0,"14"-11"0"0,-5 11 2 15,-5 0-4-15,5 0 0 16,-4 0-1-16,13 0 1 15,-9 0-2-15,13-4 1 16,0 4 0-16,5-8 1 16,4 4-1-16,0 0 1 15,5 0 0-15,4-4 1 16,0 4 0-16,0-4 0 16,-4 0-1-16,-1 0 1 15,1 1-1-15,-5-1 1 16,0 0-2-16,-4 0 1 0,-1 4 0 15,-3-4 0-15,-5 4-2 16,-1 0 1-16,-8 4-4 16,0 0 0-16,0 0-1 15,0 0 1-15</inkml:trace>
          <inkml:trace contextRef="#ctx0" brushRef="#br0" timeOffset="433991.0863">14670 4796 9 0,'0'-4'4'0,"0"4"-3"16,0 0 7-16,0 0-6 0,0 0 0 15,0 4 1-15,0 8 0 16,0 0-4-16,0 3 0 15,0 9 3-15,4 0 1 16,-4 11-2-16,5-3 0 16,-5 11 0-16,0 0 0 15,0 1-1-15,0-1 1 32,0 4 0-32,0-7 0 15,0-9-2-15,0-7 1 16,0-5-3-16,0 5 1 0,0-12-3 15,0-4 0-15</inkml:trace>
        </inkml:traceGroup>
        <inkml:traceGroup>
          <inkml:annotationXML>
            <emma:emma xmlns:emma="http://www.w3.org/2003/04/emma" version="1.0">
              <emma:interpretation id="{274C109C-B964-4A3E-BB8E-1EED2166529F}" emma:medium="tactile" emma:mode="ink">
                <msink:context xmlns:msink="http://schemas.microsoft.com/ink/2010/main" type="inkWord" rotatedBoundingBox="24712,8294 24875,7107 25439,7185 25276,8372"/>
              </emma:interpretation>
              <emma:one-of disjunction-type="recognition" id="oneOf40">
                <emma:interpretation id="interp200" emma:lang="zh-CN" emma:confidence="0">
                  <emma:literal>D</emma:literal>
                </emma:interpretation>
                <emma:interpretation id="interp201" emma:lang="zh-CN" emma:confidence="0">
                  <emma:literal>门</emma:literal>
                </emma:interpretation>
                <emma:interpretation id="interp202" emma:lang="zh-CN" emma:confidence="0">
                  <emma:literal>刂</emma:literal>
                </emma:interpretation>
                <emma:interpretation id="interp203" emma:lang="zh-CN" emma:confidence="0">
                  <emma:literal>冂</emma:literal>
                </emma:interpretation>
                <emma:interpretation id="interp20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434351.8486">15100 4804 9 0,'4'8'4'0,"1"-8"-1"15,-5-8 3-15,0 8-6 16,0 0 0-16,0 0 0 16,4 8 1-16,0 4 0 0,-4-1 0 15,0 5 1-15,-4 4 0 16,4 4 0-16,0 7 0 15,0 1 0-15,-4-5 0 16,4 9-1-16,-5-1 1 16,10 4-2-16,-10 1 1 15,5-5-1-15,-4 1 1 16,4-9-1-16,0-3 0 16,0-8-1-16,0-1 1 15,0 1-5-15,-5-4 1 16,5-8-1-16,-4-4 0 15</inkml:trace>
          <inkml:trace contextRef="#ctx0" brushRef="#br0" timeOffset="435147.9171">15383 4387 13 0,'5'3'6'0,"-1"9"-5"15,-4-12 11-15,5 0-14 0,3 4 1 16,1 0-1-16,0 0 1 15,4 0 1-15,5-4 0 16,0-4-1-16,0 0 0 16,-1 4 1-16,1-8 0 15,0 4 0-15,-1-4 0 16,1 5 0-16,0-5 1 16,0 0-1-16,-5 4 0 15,0 0 0-15,-4 0 0 16,0 4 1-16,-9 0 0 15,4 0 1-15,1 4 0 0,-1 4-1 16,-4 8 1-16,0-5 0 16,-4 9 0-16,-1 4-1 15,1 3 0-15,-1 5-2 16,-3 11 1-16,3 4 0 16,1 5 0-16,-1-1 0 15,-4 4 0-15,5 0 0 16,0-4 0-16,-1 4 0 15,1 4 0-15,-1-7 0 16,1-5 0-16,4 4 0 16,0-8 0-16,0-7 0 15,0-5 0-15,0-3 0 16,0-5 0-16,0-3 0 16,0-4 0-16,0 0 0 15,0-5 0-15,0-7 0 16,0 0 0-16,0 4 0 0,0-4 1 15,0 0-1-15,0-4 1 16,0 4 0-16,0-4 0 16,0 4-1-16,0 0 1 15,-5-4 0-15,1 0 0 16,0 4-1-16,-5-4 1 16,0 4 0-16,0 0 0 15,-4 0-1-15,-1 7 1 16,-3-3-1-16,-5 4 0 15,-1 4-1-15,-3 4 1 16,4-5-2-16,0 1 0 0,-5 0-4 16,0 0 0-16</inkml:trace>
        </inkml:traceGroup>
        <inkml:traceGroup>
          <inkml:annotationXML>
            <emma:emma xmlns:emma="http://www.w3.org/2003/04/emma" version="1.0">
              <emma:interpretation id="{32A079FA-04CD-4E4B-AFEF-B4884BE5B4AA}" emma:medium="tactile" emma:mode="ink">
                <msink:context xmlns:msink="http://schemas.microsoft.com/ink/2010/main" type="inkWord" rotatedBoundingBox="25662,7899 25755,7441 26125,7516 26032,7975"/>
              </emma:interpretation>
              <emma:one-of disjunction-type="recognition" id="oneOf41">
                <emma:interpretation id="interp205" emma:lang="zh-CN" emma:confidence="0">
                  <emma:literal>=</emma:literal>
                </emma:interpretation>
                <emma:interpretation id="interp206" emma:lang="zh-CN" emma:confidence="0">
                  <emma:literal>二</emma:literal>
                </emma:interpretation>
                <emma:interpretation id="interp207" emma:lang="zh-CN" emma:confidence="0">
                  <emma:literal>: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437234.3786">16083 4772 17 0,'-4'-7'8'0,"-5"-1"-7"0,9 8 9 31,0-12-10-31,0 8 1 16,0-4-1-16,-4 4 0 16,4 0-1-16,0 0 1 15,0-4 0-15,0 4 0 0,0 1 0 16,0 3 0-16,0 0 0 16,13 0 1-16,-4 0 0 15,4 0 0-15,0 0-1 16,5 0 1-16,0 0 0 15,4-4 0-15,-4 4-1 16,-1-4 0-16,1 0 0 16,-5 4 0-16,1-4 0 15,-6 4 1-15,1 0-1 16,0 0 0-16,-4-4-1 16,-1-4 1-16,-4 8-3 15,0 0 1-15,0 0-3 16,4-4 1-16,-4 4-1 15,0 0 0-15</inkml:trace>
          <inkml:trace contextRef="#ctx0" brushRef="#br0" timeOffset="437731.2263">15959 5076 9 0,'0'8'4'0,"5"-16"-4"0,3 8 7 0,-3 4-7 15,4-4 0-15,-5 4-1 16,5-4 1-16,4 0 0 15,1-8 0-15,3 0 0 16,1 0 0-16,9 0 0 16,-5 4 0-16,4 0 0 15,-3 0 1-15,-1 0 1 16,4 4 0-16,-4 0 0 16,1 0 0-16,-1 0-1 15,-5 0 1-15,1-4-1 16,-5 4 1-16,1 0-1 15,-5 0 0-15,-1 0-1 16,-8 0 1-16,0 0-1 16,0 0 0-16,0 0-2 15,0 0 0-15,0 0-3 0,0 0 1 16</inkml:trace>
        </inkml:traceGroup>
        <inkml:traceGroup>
          <inkml:annotationXML>
            <emma:emma xmlns:emma="http://www.w3.org/2003/04/emma" version="1.0">
              <emma:interpretation id="{3D815C7F-98E5-4E12-A6D0-F74630664E48}" emma:medium="tactile" emma:mode="ink">
                <msink:context xmlns:msink="http://schemas.microsoft.com/ink/2010/main" type="inkWord" rotatedBoundingBox="27126,7544 27441,7545 27440,8128 27125,8127"/>
              </emma:interpretation>
              <emma:one-of disjunction-type="recognition" id="oneOf42">
                <emma:interpretation id="interp210" emma:lang="zh-CN" emma:confidence="0">
                  <emma:literal>n</emma:literal>
                </emma:interpretation>
                <emma:interpretation id="interp211" emma:lang="zh-CN" emma:confidence="0">
                  <emma:literal>Ⅱ</emma:literal>
                </emma:interpretation>
                <emma:interpretation id="interp212" emma:lang="zh-CN" emma:confidence="0">
                  <emma:literal>ⅱ</emma:literal>
                </emma:interpretation>
                <emma:interpretation id="interp213" emma:lang="zh-CN" emma:confidence="0">
                  <emma:literal>”</emma:literal>
                </emma:interpretation>
                <emma:interpretation id="interp214" emma:lang="zh-CN" emma:confidence="0">
                  <emma:literal>∥</emma:literal>
                </emma:interpretation>
              </emma:one-of>
            </emma:emma>
          </inkml:annotationXML>
          <inkml:trace contextRef="#ctx0" brushRef="#br0" timeOffset="441785.1086">17426 4737 12 0,'-5'4'6'0,"5"-16"-5"0,0 12 13 0,0 0-14 16,0 0 1-16,0 0 0 16,0 0 0-16,0 0-2 15,0 0 1-15,0 4 0 16,5 8 0-16,-5 4-1 16,4 3 1-16,0 5-1 15,1 4 1-15,-1 3 0 16,1 1 0-16,-5 3 0 15,4-4 0-15,-4 5 1 16,5-1 0-16,-5 5-1 16,0-1 1-16,0-3-1 15,0 3 1-15,0-11-1 16,0-1 1-16,0-7-1 16,0-4 1-16,0 3-1 15,0-11 0-15,-5 0-1 16,5-8 0-16,0 0 0 15,0-12 1-15,0-15-1 16,0 3 0-16,0-8 0 0,5-3 0 16,-1-4 1-16,5-5 0 15,-5-3-1-15,5 4 1 16,4-5-1-16,5 5 1 16,0 0-1-16,4 3 0 15,-4 5 0-15,4 11 1 16,-4 1-1-16,-1 11 1 15,1 4 0-15,0 8 0 16,-5 4 1-16,0 8 0 16,1 4 0-16,-1 3 0 0,-4 5 1 15,0 3 0-15,-9 5-1 16,0 3 1-16,0 13-1 16,-5-5 1-16,1 0-2 15,-1 5 1-15,1-1-1 16,0-8 0-16,-1-7-1 15,1-5 1-15,-1 1-3 16,5-8 1-16,0-1-3 16,0-7 0-16</inkml:trace>
        </inkml:traceGroup>
        <inkml:traceGroup>
          <inkml:annotationXML>
            <emma:emma xmlns:emma="http://www.w3.org/2003/04/emma" version="1.0">
              <emma:interpretation id="{6D5BE268-9A45-4668-B32C-0BC1D77ADBBD}" emma:medium="tactile" emma:mode="ink">
                <msink:context xmlns:msink="http://schemas.microsoft.com/ink/2010/main" type="inkWord" rotatedBoundingBox="27742,7343 28978,7344 28977,8132 27741,8131"/>
              </emma:interpretation>
              <emma:one-of disjunction-type="recognition" id="oneOf43">
                <emma:interpretation id="interp215" emma:lang="zh-CN" emma:confidence="0">
                  <emma:literal>e</emma:literal>
                </emma:interpretation>
                <emma:interpretation id="interp216" emma:lang="zh-CN" emma:confidence="0">
                  <emma:literal>。</emma:literal>
                </emma:interpretation>
                <emma:interpretation id="interp217" emma:lang="zh-CN" emma:confidence="0">
                  <emma:literal>0</emma:literal>
                </emma:interpretation>
                <emma:interpretation id="interp218" emma:lang="zh-CN" emma:confidence="0">
                  <emma:literal>l</emma:literal>
                </emma:interpretation>
                <emma:interpretation id="interp21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42309.4809">18059 5127 10 0,'40'0'5'0,"-13"-28"-2"0,-19 20 5 15,6-3-8-15,3-5 0 16,1-4 0-16,4-3 1 15,-4-1-1-15,4-4 0 16,-4 5 0-16,0-13 1 16,-5 5-1-16,-4-5 0 15,0 1-1-15,-9-1 1 0,-5 1-1 16,1 11 0-16,-5 5 0 16,-4 3 1-16,-1 8-1 15,-3 8 0-15,-6 12 1 16,6 8 1-16,-5 3 0 15,-1 9 0-15,-3 3 0 16,4 5 1-16,0-1-1 16,-1 0 0-16,10 16 0 15,4-7 1-15,0-1-1 16,5-8 0-16,4-7 0 16,9 3 1-16,0-11-1 15,0 0 0-15,-1-5-2 16,10-7 1-16,0-8-2 15,0-8 1-15,4-8-2 16,0-4 1-16,0-3-3 16,-4-5 1-16,8-3 0 0,-4-1 1 15</inkml:trace>
        </inkml:traceGroup>
        <inkml:traceGroup>
          <inkml:annotationXML>
            <emma:emma xmlns:emma="http://www.w3.org/2003/04/emma" version="1.0">
              <emma:interpretation id="{0938267A-90A3-40BA-9A17-3EC1842BBB82}" emma:medium="tactile" emma:mode="ink">
                <msink:context xmlns:msink="http://schemas.microsoft.com/ink/2010/main" type="inkWord" rotatedBoundingBox="28497,7469 28657,8025 28173,8164 28013,7608"/>
              </emma:interpretation>
              <emma:one-of disjunction-type="recognition" id="oneOf44">
                <emma:interpretation id="interp220" emma:lang="zh-CN" emma:confidence="0">
                  <emma:literal>x</emma:literal>
                </emma:interpretation>
                <emma:interpretation id="interp221" emma:lang="zh-CN" emma:confidence="0">
                  <emma:literal>×</emma:literal>
                </emma:interpretation>
                <emma:interpretation id="interp222" emma:lang="zh-CN" emma:confidence="0">
                  <emma:literal>X</emma:literal>
                </emma:interpretation>
                <emma:interpretation id="interp223" emma:lang="zh-CN" emma:confidence="0">
                  <emma:literal>Ⅹ</emma:literal>
                </emma:interpretation>
                <emma:interpretation id="interp2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442713.2758">18414 4796 13 0,'-5'-8'6'0,"5"24"-8"0,0-16 12 15,0-8-10-15,0 8 0 0,0 0 0 16,0 0 0-16,5-8 0 16,3 4 0-16,10-8-1 15,0 5 1-15,0-5 0 16,4 0 0-16,-5 4 0 15,1 4 0-15,-5 4 0 16,1 0 0-16,-1 4 0 16,-4 4 1-16,9 4 0 15,-10 4 0-15,1-1 0 16,-4 1 1-16,-5 4 0 16,4 3 0-16,-4 5-1 15,0 3 1-15,0 5-1 16,5-1 0-16,8 1-1 15,0 3 1-15,0 1-1 16,1-1 1-16,-1-8-2 0,14-3 1 16,-10-4 0-16,1-9 0 15,-5-3 0-15,10-8 0 16,-10 0-1-16,0-4 0 16,-4 0-4-16,0-8 1 15,-5 0-2-15,1-7 1 16</inkml:trace>
          <inkml:trace contextRef="#ctx0" brushRef="#br0" timeOffset="443043.5024">18821 4753 15 0,'-4'4'7'0,"8"0"-8"15,-4-4 14-15,0 4-13 16,0 3 1-16,-4 5 0 16,-1 0 0-16,-8 4-1 15,-5 4 0-15,-4-1 1 16,0 9 0-16,-5-1 0 16,1 9 0-16,-1-5 0 15,1 5 1-15,-5-1-2 16,0 1 0-16,4-1 0 15,0-3 0-15,5-9-1 16,5 1 1-16,3-4-3 16,5-5 0-16,1-3-2 0,3-4 0 15</inkml:trace>
        </inkml:traceGroup>
        <inkml:traceGroup>
          <inkml:annotationXML>
            <emma:emma xmlns:emma="http://www.w3.org/2003/04/emma" version="1.0">
              <emma:interpretation id="{FB79FB7C-5854-4F29-A7C2-0B2FCD3B0119}" emma:medium="tactile" emma:mode="ink">
                <msink:context xmlns:msink="http://schemas.microsoft.com/ink/2010/main" type="inkWord" rotatedBoundingBox="29317,6805 30370,7791 29450,8773 28397,7788"/>
              </emma:interpretation>
              <emma:one-of disjunction-type="recognition" id="oneOf45">
                <emma:interpretation id="interp225" emma:lang="zh-CN" emma:confidence="0">
                  <emma:literal>听</emma:literal>
                </emma:interpretation>
                <emma:interpretation id="interp226" emma:lang="zh-CN" emma:confidence="0">
                  <emma:literal>圻</emma:literal>
                </emma:interpretation>
                <emma:interpretation id="interp227" emma:lang="zh-CN" emma:confidence="0">
                  <emma:literal>灯</emma:literal>
                </emma:interpretation>
                <emma:interpretation id="interp228" emma:lang="zh-CN" emma:confidence="0">
                  <emma:literal>圿</emma:literal>
                </emma:interpretation>
                <emma:interpretation id="interp229" emma:lang="zh-CN" emma:confidence="0">
                  <emma:literal>垳</emma:literal>
                </emma:interpretation>
              </emma:one-of>
            </emma:emma>
          </inkml:annotationXML>
          <inkml:trace contextRef="#ctx0" brushRef="#br0" timeOffset="444876.3415">19574 4599 13 0,'-4'16'6'0,"-5"-4"-4"0,9-8 8 15,0 8-10-15,0-1 0 16,0 5 0-16,0 8 1 15,0 7-1-15,-4 1 1 16,-5-1 0-16,4 1 0 16,-4 3-1-16,1 1 1 15,3 7 0-15,-4 0 1 16,0 1-2-16,5 7 1 16,0-8 0-16,-5 0 0 15,9-3 0-15,0-9 0 16,0-7 0-16,0 0 0 0,9-1 0 15,-1-11 1-15,1 4-3 16,5-8 1-16,-1 3-1 16,-4-3 1-16,13-4-1 15,-4 0 0-15,-1-8 0 16,1 4 1-16,0-4 0 16,-1 4 0-16,1-4-1 15,-9-4 1-15,4 5-2 16,-4 3 1-16,0-4-3 15,-9 4 0-15,0 0-1 16,9-8 0-16</inkml:trace>
          <inkml:trace contextRef="#ctx0" brushRef="#br0" timeOffset="444426.4968">19526 4477 12 0,'-5'4'6'0,"5"-8"-4"0,0 4 9 16,5 4-11-16,-5-4 0 15,0 0-2-15,0 0 1 16,4-4 1-16,5 0 0 16,0 0 0-16,4 0 1 15,14-4-1-15,-5 1 1 0,13-1 0 16,1-8 0-16,3 0 0 15,1 0 1-15,5 5-2 16,-6-1 1-16,1 0-1 16,-13 4 0-16,-5 0-2 15,-4 0 1-15,-9 4-4 16,4 0 1-16</inkml:trace>
          <inkml:trace contextRef="#ctx0" brushRef="#br0" timeOffset="445881.0203">20084 5084 14 0,'0'4'7'0,"9"19"-11"16,-9-23 14-16,0 0-11 16,0 12 0-16,-5-4 0 15,5 4 1-15,-4 7 0 16,-1 1 1-16,1 4-1 16,-1-1 1-16,1 1 0 0,0 3 1 15,-1 9 0-15,5-9 1 16,-9 1-1-16,9 4 1 15,0-1-2-15,0-3 0 16,-4-1 0-16,-5-3 0 16,9-5-2-16,0 5 1 15,-4 4 0-15,-1-5 0 16,1-3 0-16,-1-4 1 16,1-4-1-16,-1 3 0 15,1-7 1-15,0 0 0 16,-10-4-3-16,10 0 1 0,-9-4-4 15,-14 0 0-15,-4-4-1 16,9-4 1-16</inkml:trace>
          <inkml:trace contextRef="#ctx0" brushRef="#br0" timeOffset="445370.6574">19924 4745 15 0,'-4'0'7'0,"4"-4"-13"15,0 8 13-15,0-4-7 16,4-4 0-16,5 4-1 16,0 0 1-16,4 0 0 15,1 0 0-15,3 4 0 16,-3 0 0-16,3 0 0 15,1 4 1-15,-5-4-1 16,5 0 1-16,-9-4 0 16,0-4 0-16,0 0 0 15,-9 4 1-15,4-8-3 16,-4 8 1-16,0-8 0 16,-4 4 0-16,-1 4-1 0,-4-4 0 15,5 0-1-15,-5 4 1 16,5-4-1-16,-1 8 0 15,-4-4-1-15,9 0 0 16</inkml:trace>
          <inkml:trace contextRef="#ctx0" brushRef="#br0" timeOffset="443373.7372">19043 4662 18 0,'-9'8'9'0,"13"-12"-8"0,-4 4 15 0,5 4-17 15,-1 0 1-15,-4 0-1 16,0 4 1-16,0 4 0 15,0-1 0-15,9-3 0 16,-5 0 0-16,-4 0 0 16,9 0 0-16,0-8-1 15,0 8 1-15,4-8-1 16,-4-4 1-16,13 0-1 16,0-4 1-16,1 0-1 15,-1 0 1-15,-5 0-2 16,6 1 0-16,-10-1-2 15,-4 0 1-15,4 0-2 16,-13 4 1-16</inkml:trace>
          <inkml:trace contextRef="#ctx0" brushRef="#br0" timeOffset="443733.9941">19114 4532 16 0,'-5'-4'8'0,"10"8"-12"0,-5-4 17 15,0 0-14-15,0 0 1 16,0 0 0-16,0 4 0 0,0 8 0 16,0 4 1-16,0 3 0 15,0 9 0-15,-5 0 0 16,1 7 0-16,-1 4 0 15,-4 5 0-15,5 7 0 16,-5 8 1-16,0 4-1 16,0 4 0-16,-4-4 0 15,13-4 0-15,-4-8 0 16,4-11 0-16,0-9-1 16,0 1 0-16,4-9-1 15,5-7 0-15,-5-12-4 16,14-8 0-16,4-8-1 15,14-15 0-15</inkml:trace>
        </inkml:traceGroup>
        <inkml:traceGroup>
          <inkml:annotationXML>
            <emma:emma xmlns:emma="http://www.w3.org/2003/04/emma" version="1.0">
              <emma:interpretation id="{0C8FB18B-13C9-4908-ABAD-050327FF6605}" emma:medium="tactile" emma:mode="ink">
                <msink:context xmlns:msink="http://schemas.microsoft.com/ink/2010/main" type="inkWord" rotatedBoundingBox="30009,8296 30130,7305 30403,7338 30281,8329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〕</emma:literal>
                </emma:interpretation>
                <emma:interpretation id="interp233" emma:lang="zh-CN" emma:confidence="0">
                  <emma:literal>丿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446886.7359">20420 4536 3 0,'9'-8'1'0,"9"4"1"16,-9 0 0-16,-5 0-3 16,-4 4 1-16,9-3 0 15,-4 3 1-15,12-4-1 16,-8 4 1-16,-4 0 0 16,8 4 1-16,5-4-1 15,-5 0 1-15,9 0 0 0,-4 0 0 16,-9 3-1-16,4-3 0 15,0 0 1-15,1 0 0 16,-6 0 0-16,6 4 0 16,-14 0 0-16,13 4 0 15,-13 4 0-15,9-8 0 16,-9 8-1-16,4-4 1 16,-4 4-1-16,0 3 0 15,0-3 0-15,0 4 0 16,-4 0-1-16,-5 15 1 15,5-7-1-15,-5 3 1 0,9 5-1 16,-5-1 1-16,-4 1-1 16,1 3 0-16,-6 1 0 15,10 7 1-15,-10-4-1 16,14 5 1-16,-8-1-1 16,3-8 1-16,-4 5-1 15,5-1 0-15,-1-3 0 16,1-9 1-16,0 1-1 15,8-5 0-15,-8 1 0 16,-1-4 0-16,1-8 0 16,-5-1 1-16,4 5-1 15,-3-4 1-15,3-4-1 16,-4-4 1-16,0 8-1 16,1-5 1-16,-6 1-1 15,-3 0 1-15,3 0-2 16,1 0 1-16,-5-4-2 15,1 4 0-15,-10 0-4 0,5-4 1 16,-5 3-2-16,1 1 1 16</inkml:trace>
        </inkml:traceGroup>
        <inkml:traceGroup>
          <inkml:annotationXML>
            <emma:emma xmlns:emma="http://www.w3.org/2003/04/emma" version="1.0">
              <emma:interpretation id="{C255C149-5FB0-4D0B-9F71-83F707C920C3}" emma:medium="tactile" emma:mode="ink">
                <msink:context xmlns:msink="http://schemas.microsoft.com/ink/2010/main" type="inkWord" rotatedBoundingBox="30647,7912 31020,7372 31337,7592 30964,8132"/>
              </emma:interpretation>
              <emma:one-of disjunction-type="recognition" id="oneOf47">
                <emma:interpretation id="interp235" emma:lang="zh-CN" emma:confidence="0">
                  <emma:literal>十</emma:literal>
                </emma:interpretation>
                <emma:interpretation id="interp236" emma:lang="zh-CN" emma:confidence="0">
                  <emma:literal></emma:literal>
                </emma:interpretation>
                <emma:interpretation id="interp237" emma:lang="zh-CN" emma:confidence="0">
                  <emma:literal>+</emma:literal>
                </emma:interpretation>
                <emma:interpretation id="interp238" emma:lang="zh-CN" emma:confidence="0">
                  <emma:literal>士</emma:literal>
                </emma:interpretation>
                <emma:interpretation id="interp23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448748.5617">21067 4930 5 0,'-4'-4'2'0,"4"0"3"0,0 4-1 16,0 0-3-16,0 0 1 16,0 0 0-16,0 0 1 15,0 0-3-15,0 0 0 0,0 0 2 16,0 0 1-16,4-4-2 16,5 4 1-16,0 0 0 15,4 0 0-15,14 0-1 16,-5 0 1-16,5 0-1 15,12-8 1-15,-3 4-1 16,4 0 1-16,-5 0-1 16,9-3 0-16,-4 3 0 15,-4-4 0-15,-5 0-1 16,-9 0 1-16,5-4-1 16,-1 4 0-16,-8-3-1 15,0 7 1-15,-5-8-2 16,-4 8 0-16,-5-4-3 15,-4 8 1-15,0 0-3 16,0 0 1-16</inkml:trace>
          <inkml:trace contextRef="#ctx0" brushRef="#br0" timeOffset="449153.8476">21462 4658 13 0,'-14'-4'6'0,"14"8"-4"0,0-4 10 16,0 0-13-16,0-4 1 0,0 4 0 16,-4 0 0-16,-5 4 0 15,9 0 1-15,-4 4-1 16,-1 4 0-16,1 4 0 15,-5 3 1-15,4 1 0 16,-3 8 1-16,-6-1-1 16,10 5 1-16,-10-1 0 15,6 5 0-15,-1-1-1 16,0 4 0-16,0 5-1 16,-4 3 0-16,-1-4 0 15,6-3 0-15,-1-5 0 16,0-7 0-16,-9-1-1 15,18-7 0-15,-13-8-2 16,13 4 1-16,0-5-4 16,-13 1 0-16</inkml:trace>
        </inkml:traceGroup>
        <inkml:traceGroup>
          <inkml:annotationXML>
            <emma:emma xmlns:emma="http://www.w3.org/2003/04/emma" version="1.0">
              <emma:interpretation id="{7CA3E572-3C98-4981-B06F-1C48B8A6E5EE}" emma:medium="tactile" emma:mode="ink">
                <msink:context xmlns:msink="http://schemas.microsoft.com/ink/2010/main" type="inkWord" rotatedBoundingBox="31539,8274 31776,7317 31817,7327 31579,8284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1</emma:literal>
                </emma:interpretation>
                <emma:interpretation id="interp242" emma:lang="zh-CN" emma:confidence="0">
                  <emma:literal>丿</emma:literal>
                </emma:interpretation>
                <emma:interpretation id="interp243" emma:lang="zh-CN" emma:confidence="0">
                  <emma:literal>l</emma:literal>
                </emma:interpretation>
                <emma:interpretation id="interp24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449799.807">22086 4513 9 0,'0'-8'4'0,"9"27"0"15,-9-19 4-15,0 0-8 16,0-4 0-16,0 4 1 16,0-4 0-16,0 8-2 15,-9-8 1-15,9 4 0 16,0 0 0-16,0 0 0 15,0 0 0-15,0 0-1 16,0 4 1-16,9 0 1 16,-9 4 0-16,0 8 1 15,-9-4 0-15,9 0 0 0,0 3 1 16,-4 1-1-16,-5 4 0 16,4 0-1-16,-3 7 0 15,3-7-1-15,-4 7 1 16,0 1-1-16,-4-4 0 15,13-1 0-15,-4-3 1 16,-5 15 0-16,4 1 0 16,-3 11 0-16,-1-4 0 15,0 5 0-15,0-1 0 16,0-4 0-16,-4-3 0 16,8-9-1-16,-3 1 1 0,3-5-1 15,-4 1 1-15,5-9-1 16,-5 9 0-16,0-4 0 15,5-1 0-15,-5-3-1 16,-4 0 1-16,8-5-2 16,-4-3 0-16,5 0-3 15,-5-4 1-15,0-4-3 16,5 0 1-16</inkml:trace>
        </inkml:traceGroup>
      </inkml:traceGroup>
    </inkml:traceGroup>
    <inkml:traceGroup>
      <inkml:annotationXML>
        <emma:emma xmlns:emma="http://www.w3.org/2003/04/emma" version="1.0">
          <emma:interpretation id="{7F860359-091B-46AC-AAFD-D464D9DC919E}" emma:medium="tactile" emma:mode="ink">
            <msink:context xmlns:msink="http://schemas.microsoft.com/ink/2010/main" type="paragraph" rotatedBoundingBox="9533,8954 23748,9094 23733,10635 9518,10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7B9CF6-6E67-4812-BC6A-8E4D3D3980B8}" emma:medium="tactile" emma:mode="ink">
              <msink:context xmlns:msink="http://schemas.microsoft.com/ink/2010/main" type="line" rotatedBoundingBox="9533,8954 23748,9094 23733,10635 9518,10495"/>
            </emma:interpretation>
          </emma:emma>
        </inkml:annotationXML>
        <inkml:traceGroup>
          <inkml:annotationXML>
            <emma:emma xmlns:emma="http://www.w3.org/2003/04/emma" version="1.0">
              <emma:interpretation id="{3623E841-948B-4B13-B967-44CF8AFD6B03}" emma:medium="tactile" emma:mode="ink">
                <msink:context xmlns:msink="http://schemas.microsoft.com/ink/2010/main" type="inkWord" rotatedBoundingBox="9531,9101 11300,9118 11290,10149 9521,10132"/>
              </emma:interpretation>
              <emma:one-of disjunction-type="recognition" id="oneOf49">
                <emma:interpretation id="interp245" emma:lang="zh-CN" emma:confidence="0">
                  <emma:literal>…</emma:literal>
                </emma:interpretation>
                <emma:interpretation id="interp246" emma:lang="zh-CN" emma:confidence="0">
                  <emma:literal>屾</emma:literal>
                </emma:interpretation>
                <emma:interpretation id="interp247" emma:lang="zh-CN" emma:confidence="0">
                  <emma:literal>班</emma:literal>
                </emma:interpretation>
                <emma:interpretation id="interp248" emma:lang="zh-CN" emma:confidence="0">
                  <emma:literal>毗</emma:literal>
                </emma:interpretation>
                <emma:interpretation id="interp249" emma:lang="zh-CN" emma:confidence="0">
                  <emma:literal>眺</emma:literal>
                </emma:interpretation>
              </emma:one-of>
            </emma:emma>
          </inkml:annotationXML>
          <inkml:trace contextRef="#ctx0" brushRef="#br0" timeOffset="484137.4242">32 7068 5 0,'0'-8'2'0,"-8"-3"-1"0,8 11 2 0,0 0-4 15,0-8 1-15,0 0 0 16,4 0 0-16,-4 0 0 16,0 0 0-16,0 0 0 15,0 0 1-15,0 1-1 16,0 3 0-16,0 4 0 16,0-4 0-16,0 4 0 15,0 0 0-15,0 0 0 16,0 0 1-16,0-4 0 15,-4 4 0-15,-1 0 0 16,1 0 0-16,4 0 0 16,-5 0 0-16,1 0-1 15,-1 0 1-15,1 0 0 16,0 0 0-16,-1 0-1 16,1 0 1-16,-1 0-1 15,1 0 1-15,-1-4-1 0,1 0 0 16,-5 0-1-16,0 4 1 15,5 0-2-15,-1 0 0 16,-3 0-1-16,3 0 1 16</inkml:trace>
          <inkml:trace contextRef="#ctx0" brushRef="#br0" timeOffset="485007.0491">-154 6970 9 0,'-4'0'4'0,"-18"0"-5"15,22 0 8-15,0 0-7 16,9 0 0-16,0 0 1 16,-9 0 0-16,8 0-1 0,1 4 0 15,0 0 0-15,4 0 1 16,1 0 0-16,-1 0 0 15,5-1 0-15,-1 1 1 16,6 0-1-16,-1-4 1 16,4 0-1-16,1 0 1 15,0-4-1-15,-1-3 1 16,-4-1-1-16,0 0 0 16,1 0 0-16,-6 0 0 15,1-4 0-15,-5 0 0 16,1-3-1-16,-6-1 1 0,1-4-1 15,0 1 1-15,-4-5-1 16,-5 0 0-16,0-7 0 16,-5 7 0-16,1-3 0 15,-5 7 0-15,0 0 0 16,0 4 0-16,0 5-1 16,0-1 1-16,-4 8-1 15,-9 0 1-15,4 8-1 16,1 0 1-16,-6 8 0 15,6 3 0-15,-1 5-1 16,5 0 1-16,-1 7-1 16,1 1 1-16,0 3-1 15,4-3 1-15,0 3-1 16,0 1 1-16,5-1 0 16,4 1 0-16,0-4-1 15,4-1 1-15,5-3 0 0,4-1 0 16,1 1 0-16,3 0 0 15,1-1 0-15,4-7 0 16,0 0 0-16,1-4 1 16,-1-8-1-16,0-1 1 15,0-3 0-15,-4-3 0 16,-1-5-1-16,6 0 1 16,-6-4-1-16,1 0 1 15,0 0-1-15,-1-3 0 16,6-1-2-16,-10 0 0 0,0 0-2 15,-4 1 0 1,0-5-1-16,0 0 0 0</inkml:trace>
          <inkml:trace contextRef="#ctx0" brushRef="#br0" timeOffset="485487.3968">573 6359 10 0,'13'-19'5'0,"-13"-5"-6"15,-4 16 8-15,8 0-7 16,-4 8 0-16,0-7 0 16,0 7 1-16,0 0-1 0,0 0 1 15,0 0 0-15,0 3 1 16,-4 9 0-16,4 4 0 15,0 0 0-15,0 7 1 16,0 9-1-16,-5 7 0 16,5 1 0-16,0 3 0 15,0 0-1-15,0 9 0 16,0 3 0-16,-4 0 0 16,4-4-1-16,0 4 1 15,-4-8-1-15,-1-3 1 16,5-1-1-16,5 0 1 15,-1-3-1-15,0-1 0 16,1-3 0-16,-5-5 0 0,4 4 0 16,1-7 0-16,-1-4-1 15,1-1 1-15,-5-7-1 16,4 0 1-16,-4-8-1 16,0 0 1-16,0-1-2 15,0-3 1-15,0 0-3 16,-4-4 0-16,4 0-2 15,0-8 1-15</inkml:trace>
          <inkml:trace contextRef="#ctx0" brushRef="#br0" timeOffset="486071.7987">945 6698 18 0,'-4'0'9'0,"4"4"-11"0,0-4 16 16,0 0-15-16,-5 0 1 0,1 0-1 15,-1 0 0-15,1 0 1 16,0 4 1-16,-1 4-2 16,-4 0 0-16,5 0 0 15,-1 3 0-15,1 1 0 16,0 0 0-16,-1 4 0 16,5 4 0-16,0-5 0 15,5-3 0-15,-5 4 1 16,4 4 0-16,0-5 0 15,5 1 0-15,0-4 0 16,0 0 0-16,0-1 0 16,0 1 0-16,0 0 0 15,8 0 0-15,-3 0 0 16,-6 0 1-16,1-1-1 16,0 1 1-16,0-4 0 15,-5 0 0-15,1 0 0 16,-1 0 0-16,-4 0 0 0,0-1 0 15,-4 1-1-15,4 0 1 16,-5-4-1-16,1 0 1 16,-5 0-1-16,0 0 0 15,0 0-2-15,1 0 1 16,-1-4-4-16,4 0 1 16,-4 0-1-16,5 0 1 15</inkml:trace>
          <inkml:trace contextRef="#ctx0" brushRef="#br0" timeOffset="486627.1933">1175 7021 3 0,'27'-4'1'0,"22"4"3"15,-36-4 0-15,0 0-3 16,5-4 1-16,4 0 0 16,0-3 0-16,1-1-3 15,-1-4 1-15,-5-4 2 16,10-7 0-16,-5 3 0 16,-4-3 0-16,-9 3 0 15,4-4 0-15,-9 1 0 16,-4 3 1-16,-4 5-2 0,0 3 1 15,-5 0-2-15,-5 4 1 16,1 4-1-16,-5 4 1 16,1 1-1-16,-1 3 0 15,0 7 0-15,5 1 0 16,0 8 0-16,-1 4 1 16,1-1-2-16,4 5 1 15,5 8-1-15,-1-1 1 16,5-3-1-16,5-1 1 15,-1 5-1-15,10-1 1 16,-1-3 0-16,5-1 0 0,-1-3 0 16,5-4 1-16,1-5 0 15,-1-3 0-15,0 0 0 16,0-4 0 0,0 0 0-1,-4-4 0-15,-5 0-2 16,0 0 1-16,-4-4-5 15,0 0 1-15,-4 0-2 16,4-4 1-16</inkml:trace>
        </inkml:traceGroup>
        <inkml:traceGroup>
          <inkml:annotationXML>
            <emma:emma xmlns:emma="http://www.w3.org/2003/04/emma" version="1.0">
              <emma:interpretation id="{9B3D96AB-C557-4F8B-B117-482EB1B1852D}" emma:medium="tactile" emma:mode="ink">
                <msink:context xmlns:msink="http://schemas.microsoft.com/ink/2010/main" type="inkWord" rotatedBoundingBox="12644,9427 13069,9431 13059,10447 12634,10443"/>
              </emma:interpretation>
              <emma:one-of disjunction-type="recognition" id="oneOf50">
                <emma:interpretation id="interp250" emma:lang="zh-CN" emma:confidence="0">
                  <emma:literal>”</emma:literal>
                </emma:interpretation>
                <emma:interpretation id="interp251" emma:lang="zh-CN" emma:confidence="0">
                  <emma:literal>卩</emma:literal>
                </emma:interpretation>
                <emma:interpretation id="interp252" emma:lang="zh-CN" emma:confidence="0">
                  <emma:literal>p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88207.3557">2939 6663 9 0,'4'15'4'0,"1"17"-1"0,-1-24 5 15,0 8-6-15,1 3 0 16,-5 9 0-16,4 3 0 16,-4 1-3-16,5 3 1 15,-1 5 2-15,1 3 0 16,-1 4-1-16,0 4 0 0,1 1 0 16,-1 7 1-16,-4-8-1 15,5-4 0-15,-5-4-1 16,0 1 1-16,0-1-1 15,0 0 1-15,0-7-1 16,0-5 1-16,0 1-2 16,0-9 1-16,0-3-1 15,0-8 1-15,-5 0-3 16,5-4 1-16,-4 0-3 16,-1-4 0-16,1-4 0 15,0-12 0-15</inkml:trace>
          <inkml:trace contextRef="#ctx0" brushRef="#br0" timeOffset="488717.6885">3094 6651 4 0,'22'-16'2'0,"18"0"1"0,-27 16 2 16,0 0-4-16,5-4 0 15,9 4 2-15,-1 0 0 0,1 0-3 16,-5 4 1-16,0 4 1 16,-4 0 1-16,-9 4-1 15,0 4 1-15,-5 3-1 16,-4 5 0-16,-4-4-1 15,-5 7 1-15,-9 1-1 16,-4 7 1-16,0-3-1 16,-5-1 0-16,5-3-1 15,4-5 1-15,1 1-1 16,-1-4 0-16,5-4-1 16,-1-5 0-16,5 1-3 15,1-4 1-15,3-4-3 16,5-4 0-16</inkml:trace>
        </inkml:traceGroup>
        <inkml:traceGroup>
          <inkml:annotationXML>
            <emma:emma xmlns:emma="http://www.w3.org/2003/04/emma" version="1.0">
              <emma:interpretation id="{9147B586-EFC6-46E5-ABAA-75952DDA29DF}" emma:medium="tactile" emma:mode="ink">
                <msink:context xmlns:msink="http://schemas.microsoft.com/ink/2010/main" type="inkWord" rotatedBoundingBox="13491,9137 14397,9382 14177,10199 13270,9955"/>
              </emma:interpretation>
              <emma:one-of disjunction-type="recognition" id="oneOf51">
                <emma:interpretation id="interp255" emma:lang="zh-CN" emma:confidence="0">
                  <emma:literal>作</emma:literal>
                </emma:interpretation>
                <emma:interpretation id="interp256" emma:lang="zh-CN" emma:confidence="0">
                  <emma:literal>詐</emma:literal>
                </emma:interpretation>
                <emma:interpretation id="interp257" emma:lang="zh-CN" emma:confidence="0">
                  <emma:literal>讣</emma:literal>
                </emma:interpretation>
                <emma:interpretation id="interp258" emma:lang="zh-CN" emma:confidence="0">
                  <emma:literal>诈</emma:literal>
                </emma:interpretation>
                <emma:interpretation id="interp25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489539.765">3825 6517 14 0,'-9'12'7'0,"13"-12"-6"15,-4 0 10-15,0 4-11 16,0 4 0-16,0 7 0 16,0-3 1-16,0 4-2 15,-4 4 1-15,-1 7 0 16,1 5 0-16,-5 7 0 16,0 4 0-16,0 5 0 15,-4-9 0-15,4 4 1 16,0 1 0-16,5-1 0 15,0-4 1-15,-1-7-1 16,1-5 0-16,4 9 1 16,0-12 0-16,4-1-2 15,1-7 1-15,-1 0 0 16,5-5 0-16,4-11-1 0,0 4 0 16,5-4-1-16,0-4 1 15,0 4 0-15,-1-3 0 16,1-1 0-16,4 0 0 15,-4 0 0-15,0 0 0 16,-9-4-1-16,4 8 1 16,0-4-3-16,-13 4 0 15,9-4-3-15,-9 0 1 16</inkml:trace>
          <inkml:trace contextRef="#ctx0" brushRef="#br0" timeOffset="489209.5302">3732 6541 16 0,'0'-4'8'0,"-5"8"-9"15,5 0 13-15,0-4-12 16,0 0 0-16,5 3-1 15,-5-3 1-15,9 0 0 16,-1-3 0-16,6-5 0 16,-1 8 1-16,0-4-1 15,5 0 1-15,0 0 0 0,-1-4 1 16,1 0-1-16,4-4 1 16,5 0-2-16,0 5 1 15,-5-1-2-15,-9 0 0 16,5 4-1-16,-9 0 0 15,-9 4-4-15,0 0 1 16</inkml:trace>
          <inkml:trace contextRef="#ctx0" brushRef="#br0" timeOffset="489945.0526">4321 6466 21 0,'-4'4'10'0,"8"-4"-12"16,-4 0 18-16,0 8-16 16,0-4 0-16,4 7 0 15,-4 13 1-15,0 0-2 16,0 11 1-16,0 1 0 0,-4 3 1 16,0 8-1-16,-1 0 0 15,5 5 0-15,-4-1 0 16,4 4 0-16,0 0 1 15,0 4-1-15,0 0 1 16,0 0-1-16,0 0 1 16,0-15-1-16,4-9 0 15,-4-7-1-15,0-5 0 16,0-7-3-16,0-16 1 16,5-8-3-16,-1-8 1 15</inkml:trace>
          <inkml:trace contextRef="#ctx0" brushRef="#br0" timeOffset="490607.8497">4569 6667 16 0,'-4'8'8'0,"4"-16"-9"16,0 8 12-16,0 0-13 15,0 4 0-15,-5 3-2 16,1 5 1-16,-5 0 3 16,0 4 1-16,-4 7-3 15,-1 1 0-15,1 4 1 16,0-1 1-16,0-7 1 16,-1 0 1-16,1-5 0 0,4 1 1 15,0-4-1-15,0 0 0 16,5-4 0-16,0-1 0 15,-1 1-1-15,5 0 0 16,5 0-1-16,-1-4 1 16,5 0-1-16,4-4 0 15,0 4 0-15,5-4 1 16,0 0-1-16,0 0 1 16,-1-4-1-16,-3 4 1 15,-1-4-1-15,0 0 1 0,-4 0-1 16,0 4 0-16,0-4-2 15,-9 4 0-15,4-4-3 16,-4-4 0-16</inkml:trace>
        </inkml:traceGroup>
        <inkml:traceGroup>
          <inkml:annotationXML>
            <emma:emma xmlns:emma="http://www.w3.org/2003/04/emma" version="1.0">
              <emma:interpretation id="{B08A55FB-E1B8-4151-99DD-C3B606F2DA49}" emma:medium="tactile" emma:mode="ink">
                <msink:context xmlns:msink="http://schemas.microsoft.com/ink/2010/main" type="inkWord" rotatedBoundingBox="14682,9201 14712,10086 14407,10097 14377,9211"/>
              </emma:interpretation>
              <emma:one-of disjunction-type="recognition" id="oneOf52">
                <emma:interpretation id="interp260" emma:lang="zh-CN" emma:confidence="0">
                  <emma:literal>了</emma:literal>
                </emma:interpretation>
                <emma:interpretation id="interp261" emma:lang="zh-CN" emma:confidence="0">
                  <emma:literal>]</emma:literal>
                </emma:interpretation>
                <emma:interpretation id="interp262" emma:lang="zh-CN" emma:confidence="0">
                  <emma:literal>〕</emma:literal>
                </emma:interpretation>
                <emma:interpretation id="interp263" emma:lang="zh-CN" emma:confidence="0">
                  <emma:literal>’</emma:literal>
                </emma:interpretation>
                <emma:interpretation id="interp26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90996.1285">4698 6426 17 0,'4'0'8'0,"5"4"-10"16,-9-4 13-16,0 0-12 16,9 0 1-16,-5 0 0 0,5 0 0 15,4 0 0-15,1 0 0 16,-6 0 0-16,6 0 0 15,-1-4 0-15,5 0 0 16,-1 1 0-16,1-5 1 16,0 0-1-16,0 4 1 15,-1 0-1-15,1 0 1 16,-9 0 0-16,4 4 0 16,-4 4-1-16,0 0 0 15,-5 4 0-15,1 0 1 16,-1 11-1-16,1 5 1 0,-1 7-1 15,-4 9 0-15,0 3 0 16,0 4 0-16,0 9 0 16,0-5 1-16,0-4-1 15,0 0 0-15,0-3 0 16,0-5 1-16,0-4-1 16,0 1 1-16,0-5-1 15,0-7 1-15,-4 0-1 16,4-5 0-16,0-3 0 15,-5 4 0-15,5-4 0 16,-9-1 1-16,0-3-1 16,1 0 0-16,-1 12 0 15,0-17 1-15,0 5-1 16,-4 0 0-16,-1 0 0 16,-3 0 1-16,-1-4-1 15,-4-1 0-15,0 1-1 0,0-4 0 16,-5 0-3-16,0 0 1 15,10 0-3-15,-1 0 1 16</inkml:trace>
        </inkml:traceGroup>
        <inkml:traceGroup>
          <inkml:annotationXML>
            <emma:emma xmlns:emma="http://www.w3.org/2003/04/emma" version="1.0">
              <emma:interpretation id="{2C5C4880-D991-41D8-9E17-B603F72805B3}" emma:medium="tactile" emma:mode="ink">
                <msink:context xmlns:msink="http://schemas.microsoft.com/ink/2010/main" type="inkWord" rotatedBoundingBox="15238,9256 15455,9259 15448,10054 15230,10051"/>
              </emma:interpretation>
              <emma:one-of disjunction-type="recognition" id="oneOf53">
                <emma:interpretation id="interp265" emma:lang="zh-CN" emma:confidence="0">
                  <emma:literal>:</emma:literal>
                </emma:interpretation>
                <emma:interpretation id="interp266" emma:lang="zh-CN" emma:confidence="0">
                  <emma:literal>!</emma:literal>
                </emma:interpretation>
                <emma:interpretation id="interp267" emma:lang="zh-CN" emma:confidence="0">
                  <emma:literal>?</emma:literal>
                </emma:interpretation>
                <emma:interpretation id="interp268" emma:lang="zh-CN" emma:confidence="0">
                  <emma:literal>︰</emma:literal>
                </emma:interpretation>
                <emma:interpretation id="interp26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91930.7911">5530 7147 20 0,'-4'8'10'0,"8"-8"-14"0,1 4 20 16,-5 4-17-16,0-8 0 16,4 0 0-16,5 0 0 15,0 4 1-15,0-4 0 16,4 0-1-16,0 4 0 16,1-4 0-16,3 4 1 15,-3 3-1-15,-1 5 1 16,0-4-1-16,1 0 1 15,-1 0 0-15,0-4 0 16,-4-4 0-16,0 4 0 0,0 0-1 16,-5-4 1-16,1 0-4 15,-1 4 1-15,-4-4-1 16,0 0 0-16</inkml:trace>
          <inkml:trace contextRef="#ctx0" brushRef="#br0" timeOffset="491551.5238">5606 6458 3 0,'-14'0'1'0,"28"-8"6"0,-14 8-3 15,9-4-2-15,-1 0 0 16,-8 4 1-16,9 0 0 16,-4 0-4-16,4 4 1 15,-1 8 3-15,1 4 0 16,-4 3-1-16,-1 13 0 16,1 3 0-16,-1 1 0 15,0 7-1-15,-4 4 0 16,0 8 0-16,0-11 0 15,0-1-1-15,0-7 1 0,0-5-2 16,0-7 1-16,0-5-1 16,0-3 0-16,0-4-4 15,0-4 1-15,0-4-2 16,0-4 1-16</inkml:trace>
        </inkml:traceGroup>
        <inkml:traceGroup>
          <inkml:annotationXML>
            <emma:emma xmlns:emma="http://www.w3.org/2003/04/emma" version="1.0">
              <emma:interpretation id="{FE9C5AA9-6915-4AAD-B807-0B4D9BD6ED1E}" emma:medium="tactile" emma:mode="ink">
                <msink:context xmlns:msink="http://schemas.microsoft.com/ink/2010/main" type="inkWord" rotatedBoundingBox="15836,9417 16097,9420 16093,9768 15832,9765"/>
              </emma:interpretation>
              <emma:one-of disjunction-type="recognition" id="oneOf54">
                <emma:interpretation id="interp270" emma:lang="zh-CN" emma:confidence="0">
                  <emma:literal>“</emma:literal>
                </emma:interpretation>
                <emma:interpretation id="interp271" emma:lang="zh-CN" emma:confidence="0">
                  <emma:literal>二</emma:literal>
                </emma:interpretation>
                <emma:interpretation id="interp272" emma:lang="zh-CN" emma:confidence="0">
                  <emma:literal>:</emma:literal>
                </emma:interpretation>
                <emma:interpretation id="interp273" emma:lang="zh-CN" emma:confidence="0">
                  <emma:literal>"</emma:literal>
                </emma:interpretation>
                <emma:interpretation id="interp274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492696.3352">6133 6923 13 0,'0'11'6'0,"-5"-3"-5"0,14-4 10 16,0-4-11-16,0 4 0 16,4-8 0-16,1 0 0 15,-1 0 0-15,5-4 0 16,-1-3 0-16,6-1 0 15,-1-4 0-15,0 4 0 16,-4 0 0-16,-1 1 0 16,1-5 0-16,-5 4 0 15,1 0-4 1,-1 8 1-16</inkml:trace>
          <inkml:trace contextRef="#ctx0" brushRef="#br0" timeOffset="492363.5994">6155 6655 19 0,'-13'8'9'0,"13"-12"-13"0,0 4 19 15,0 0-16-15,0 0 0 16,0 0-1-16,0 0 0 15,9 0 2-15,0-4 0 16,4 4-2-16,0 0 1 0,0 0 0 16,1 0 1-16,3-4 0 15,6 0 0-15,3 4 1 16,-4-4 0-16,-4-4-1 16,0 0 1-16,-5-4-1 15,0 9 0-15,-4-1-2 16,0 4 1-16,-5-4-3 15,-4 4 0-15</inkml:trace>
        </inkml:traceGroup>
        <inkml:traceGroup>
          <inkml:annotationXML>
            <emma:emma xmlns:emma="http://www.w3.org/2003/04/emma" version="1.0">
              <emma:interpretation id="{4F4BEE2E-9B25-4F3F-9B66-5F7D89314FBB}" emma:medium="tactile" emma:mode="ink">
                <msink:context xmlns:msink="http://schemas.microsoft.com/ink/2010/main" type="inkWord" rotatedBoundingBox="16644,9103 16977,9106 16966,10153 16634,10150"/>
              </emma:interpretation>
              <emma:one-of disjunction-type="recognition" id="oneOf55">
                <emma:interpretation id="interp275" emma:lang="zh-CN" emma:confidence="0">
                  <emma:literal>P</emma:literal>
                </emma:interpretation>
                <emma:interpretation id="interp276" emma:lang="zh-CN" emma:confidence="0">
                  <emma:literal>p</emma:literal>
                </emma:interpretation>
                <emma:interpretation id="interp277" emma:lang="zh-CN" emma:confidence="0">
                  <emma:literal>卩</emma:literal>
                </emma:interpretation>
                <emma:interpretation id="interp278" emma:lang="zh-CN" emma:confidence="0">
                  <emma:literal>阝</emma:literal>
                </emma:interpretation>
                <emma:interpretation id="interp27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93638.5046">6939 6352 8 0,'9'-4'4'0,"-4"-8"-1"0,-5 12 2 0,0 0-6 16,8-4 1-16,-3 8 0 15,8 0 1-15,0 4-1 16,-4 7 1-16,0 1 0 15,0 4 0-15,0 15 1 16,0 5 0-16,0 3 0 16,-5 8 0-16,0 4-1 15,-4 8 1-15,0 4-1 16,0 4 1-16,0-4-2 16,0-4 1-16,0 4-1 15,0-4 1-15,5-4-1 16,-5-4 0-16,0-15-1 15,4-9 0-15,-4-3-1 16,5-9 0-16,-5-3-3 16,0-12 0-16</inkml:trace>
          <inkml:trace contextRef="#ctx0" brushRef="#br0" timeOffset="494043.7932">7130 6289 9 0,'22'7'4'0,"18"5"-2"16,-27-8 4-16,0 4-6 16,1 0 1-16,-1 4 1 15,-4 4 1-15,4-1-3 16,-9 5 0-16,-4 8 2 16,-4-5 0-16,-9 13 0 15,-1 3 1-15,1 0-2 16,-5 1 1-16,1-1-1 15,-5 1 0-15,4-13 0 16,0 5 0-16,5-9-3 16,0-3 1-16,4-4-3 0,0-12 1 15,4-4-2-15,5 0 0 16</inkml:trace>
        </inkml:traceGroup>
        <inkml:traceGroup>
          <inkml:annotationXML>
            <emma:emma xmlns:emma="http://www.w3.org/2003/04/emma" version="1.0">
              <emma:interpretation id="{07B17B13-C958-42F5-9110-00B296E18335}" emma:medium="tactile" emma:mode="ink">
                <msink:context xmlns:msink="http://schemas.microsoft.com/ink/2010/main" type="inkWord" rotatedBoundingBox="17331,9031 18389,9041 18378,10187 17319,10176"/>
              </emma:interpretation>
              <emma:one-of disjunction-type="recognition" id="oneOf56">
                <emma:interpretation id="interp280" emma:lang="zh-CN" emma:confidence="0">
                  <emma:literal>卵</emma:literal>
                </emma:interpretation>
                <emma:interpretation id="interp281" emma:lang="zh-CN" emma:confidence="0">
                  <emma:literal>吲</emma:literal>
                </emma:interpretation>
                <emma:interpretation id="interp282" emma:lang="zh-CN" emma:confidence="0">
                  <emma:literal>汝</emma:literal>
                </emma:interpretation>
                <emma:interpretation id="interp283" emma:lang="zh-CN" emma:confidence="0">
                  <emma:literal>洌</emma:literal>
                </emma:interpretation>
                <emma:interpretation id="interp284" emma:lang="zh-CN" emma:confidence="0">
                  <emma:literal>浏</emma:literal>
                </emma:interpretation>
              </emma:one-of>
            </emma:emma>
          </inkml:annotationXML>
          <inkml:trace contextRef="#ctx0" brushRef="#br0" timeOffset="494839.3626">7661 6399 11 0,'0'23'5'0,"14"-3"-5"0,-14-16 9 0,0 12-10 15,0 4 1-15,-5 3-1 16,1 5 1-16,-5 7 0 16,0-3 0-16,0 3 0 15,5 1 0-15,-5-1 0 16,4 0 0-16,5 1 1 16,0-5 1-16,0-7 0 15,5 0 0-15,-1-5-1 16,1-3 1-16,4-4-1 15,4 0 0-15,5-4-1 16,-1-1 0-16,-3-3-1 16,3 0 0-16,-3-4 0 15,3 4 0-15,-3 0-1 16,-1-4 0-16,0 0 0 0,1 0 0 16,-6 0 0-16,1 4 0 15,0-4-2-15,0 0 1 16</inkml:trace>
          <inkml:trace contextRef="#ctx0" brushRef="#br0" timeOffset="494419.0597">7692 6332 9 0,'-13'4'4'0,"13"-4"-1"16,0 0 5-16,0 0-8 15,0 0 1-15,0 0-3 16,0 0 0-16,0 0 1 16,9-4 1-16,4-4-2 15,1 0 1-15,-1 0-1 16,0-4 1-16,0 1 1 15,1 3 0-15,3 0 1 16,1 0 0-16,-5-4 0 16,5 4 0-16,-5 0 0 15,1 5 0-15,-5-5-3 0,-1 4 0 16</inkml:trace>
          <inkml:trace contextRef="#ctx0" brushRef="#br0" timeOffset="499270.1278">8335 6919 10 0,'-5'-4'5'0,"5"31"-5"16,0-27 6-16,0-4-6 16,0 4 1-16,-4 4 0 15,4-4 0-15,0 4-2 16,0 0 1-16,-5 0 0 16,5 0 1-16,0 0-1 15,0 0 1-15,0 0-1 16,0 4 0-16,0 0 1 15,5-1 0-15,-1 5 0 16,5 0 1-16,-9 0-1 16,9 0 0-16,-9 3 0 0,4 1 1 15,1-4-2-15,-5 4 1 16,0 0-1-16,0-1 1 16,-5 5-1-16,1 8 0 15,0-9 0-15,-5-3 1 16,0 4-1-16,-4-1 1 15,-1-3 0-15,1-4 0 16,0 0 0-16,-5 4 0 16,-9-1 0-16,5-3 0 15,-9-4 0-15,5 0 1 16,-1-4-1-16,1 0 0 0,-1 0 0 16,0-4 0-16,1 0-1 15,-1 0 0-15,1 0 0 16,-1 0 0-16,5-4-1 15,0-4 1-15,-5 0-2 16,9-4 1-16,1 4-6 16,3 4 1-16</inkml:trace>
          <inkml:trace contextRef="#ctx0" brushRef="#br0" timeOffset="495172.5966">8051 6285 16 0,'0'4'8'0,"5"-8"-13"16,-5 4 17-16,9 0-12 15,-1 4 0-15,1 0 0 16,0-1 0-16,9 5-2 15,-5-4 1-15,0 0-2 16,1 0 1-16,-1 0-1 16,-4 0 0-16,0-4-1 15,-5 0 1-15,-4 0 1 0,0 0 0 16</inkml:trace>
          <inkml:trace contextRef="#ctx0" brushRef="#br0" timeOffset="495562.3746">8166 6604 13 0,'-8'19'6'0,"8"-15"-6"0,0 0 16 0,0 4-16 16,0 0 0-16,0 0 0 16,0 4 0-16,4-1-1 15,-4 5 1-15,4 0 0 16,-4 4 0-16,5-5 0 16,-5 9 0-16,0 4 0 15,4-1 0-15,1-3 0 16,-1-1 0-16,1 5 0 15,-5-4 1-15,4-1-1 16,-4 1 1-16,4-1-1 16,1-3 0-16,-5 0 0 15,0-4 0-15,-5 3-3 16,1-3 1-16,0-4-3 16,-1-4 1-16</inkml:trace>
          <inkml:trace contextRef="#ctx0" brushRef="#br0" timeOffset="496278.8834">8472 6300 16 0,'0'4'8'0,"18"0"-10"16,-9-4 14-16,0 0-12 15,4 0 0-15,-4 0-1 16,0 0 1-16,-1 0-1 15,1 0 0-15,0 0 0 16,4 0 0-16,-4 0 0 16,5 0 0-16,-6 0 0 15,1 4 0-15,0 0 1 16,0 0 0-16,4 4 0 16,-4 0 0-16,0 4 1 15,-5-1 0-15,1 1 0 0,-1 4 0 16,-4 4 0-16,0 3 0 15,0 1 0-15,0 0 1 16,0 3-2-16,0-3 0 16,0 7 0-16,0 1 1 15,0-1-1-15,0 1 0 16,0-1 0-16,0 1 1 16,-4 7-1-16,-1 1 0 15,5-9 0-15,0-7 1 16,0-5-1-16,0-3 1 15,0-4-1-15,-4 0 1 0,0-4-1 16,-1 0 1-16,-4-1-1 16,0 1 1-16,-4 0-1 15,0 0 1-15,-5 0-3 16,0 0 0-16,-4-4-2 16,0 4 0-16,-4-4-1 15,8-1 0-15</inkml:trace>
          <inkml:trace contextRef="#ctx0" brushRef="#br0" timeOffset="499778.9916">8180 6749 7 0,'-5'-8'3'0,"27"-7"2"0,-22 15-3 0,5-8-2 16,-1 0 0-16,1 0 1 16,-5 8 0-16,0 0-1 15,9 0 0-15,-5 0 1 16,5 0 0-16,4 12 0 16,0 4 0-16,1-1-1 15,-1 1 1-15,0 4 0 16,1 0 1-16,-1 3-1 15,5 1 0-15,-5-1 0 16,0 1 0-16,-4 0-2 16,0-1 1-16,-5 5-4 15,-8 7 0-15</inkml:trace>
        </inkml:traceGroup>
        <inkml:traceGroup>
          <inkml:annotationXML>
            <emma:emma xmlns:emma="http://www.w3.org/2003/04/emma" version="1.0">
              <emma:interpretation id="{7F875348-B6E7-45F1-9DF8-968A5E06C600}" emma:medium="tactile" emma:mode="ink">
                <msink:context xmlns:msink="http://schemas.microsoft.com/ink/2010/main" type="inkWord" rotatedBoundingBox="19048,9850 19520,9854 19513,10593 19040,10588"/>
              </emma:interpretation>
              <emma:one-of disjunction-type="recognition" id="oneOf57">
                <emma:interpretation id="interp285" emma:lang="zh-CN" emma:confidence="0">
                  <emma:literal>,</emma:literal>
                </emma:interpretation>
                <emma:interpretation id="interp286" emma:lang="zh-CN" emma:confidence="0">
                  <emma:literal>〉</emma:literal>
                </emma:interpretation>
                <emma:interpretation id="interp287" emma:lang="zh-CN" emma:confidence="0">
                  <emma:literal>)</emma:literal>
                </emma:interpretation>
                <emma:interpretation id="interp288" emma:lang="zh-CN" emma:confidence="0">
                  <emma:literal>7</emma:literal>
                </emma:interpretation>
                <emma:interpretation id="interp28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45537.8512">9580 7135 10 0,'0'0'5'0,"4"-12"-3"16,-4 5 6-16,0-1-8 15,0-4 0-15,0 0 0 16,5 0 0-16,-1 0 0 15,0 5 0-15,1-1-1 16,-1 4 1-16,5 0-1 16,0 4 1-16,0 4-1 15,4 0 1-15,0 4-1 16,1-1 1-16,-1 5 0 16,9 0 1-16,-4-4-1 15,0 0 1-15,-5 0 0 16,0 0 0-16,0 3 0 15,-4 1 0-15,0 0 0 0,-4 8 0 16,-1-1 0-16,0 1 0 16,-8 0 0-16,-5 7 0 15,-4 5 0-15,-9-1 0 16,-5 9-1-16,1-5 1 16,-10 5 0-16,-13 3 0 15,5-4-1-15,4 5 1 16,0-9 0-16,5 0 0 15,4-3-1-15,4-4 0 16,5-5-1-16,4-3 1 0,5-4-4 16,0-5 1-16,4-3-2 15,9-4 0-15</inkml:trace>
        </inkml:traceGroup>
        <inkml:traceGroup>
          <inkml:annotationXML>
            <emma:emma xmlns:emma="http://www.w3.org/2003/04/emma" version="1.0">
              <emma:interpretation id="{0864C24A-A06B-4C8D-ACF5-93F53F54A9BE}" emma:medium="tactile" emma:mode="ink">
                <msink:context xmlns:msink="http://schemas.microsoft.com/ink/2010/main" type="inkWord" rotatedBoundingBox="20504,9208 21419,9217 21408,10340 20493,10331"/>
              </emma:interpretation>
              <emma:one-of disjunction-type="recognition" id="oneOf58">
                <emma:interpretation id="interp290" emma:lang="zh-CN" emma:confidence="0">
                  <emma:literal>见</emma:literal>
                </emma:interpretation>
                <emma:interpretation id="interp291" emma:lang="zh-CN" emma:confidence="0">
                  <emma:literal>贝</emma:literal>
                </emma:interpretation>
                <emma:interpretation id="interp292" emma:lang="zh-CN" emma:confidence="0">
                  <emma:literal>冗</emma:literal>
                </emma:interpretation>
                <emma:interpretation id="interp293" emma:lang="zh-CN" emma:confidence="0">
                  <emma:literal>几</emma:literal>
                </emma:interpretation>
                <emma:interpretation id="interp294" emma:lang="zh-CN" emma:confidence="0">
                  <emma:literal>見</emma:literal>
                </emma:interpretation>
              </emma:one-of>
            </emma:emma>
          </inkml:annotationXML>
          <inkml:trace contextRef="#ctx0" brushRef="#br0" timeOffset="847143.1939">10798 6525 10 0,'0'4'5'0,"4"0"-5"16,-4-4 6-16,0 0-6 0,0 0 0 16,0 0-1-16,5-8 1 15,-5 12 0-15,0-4 0 16,4 4 0-16,1 0 0 16,-1 0 0-16,1 0 0 15,-5 3 0-15,4 1 0 16,5 4 1-16,-5 4 0 15,5 0 0-15,-4 3 1 16,-1 1-1-16,0 4 1 16,1 3-1-16,-10 5 1 15,1-1-1-15,4 13 1 0,0-9-2 16,-4 4 1-16,4 1-1 16,-5-1 0-16,5-3 0 15,0-5 1-15,0-3-1 16,0-5 0-16,0-3 0 15,0-4 1-15,0-4-2 16,0-5 1-16,0 1-5 16,-4 0 1-16</inkml:trace>
          <inkml:trace contextRef="#ctx0" brushRef="#br0" timeOffset="847683.5739">10807 6675 4 0,'0'0'2'0,"13"-16"4"0,-8 8-3 15,3 0-2-15,1-4 0 16,13-4 1-16,1 5 0 15,-1-1-3-15,4 0 0 16,5 0 2-16,0 0 1 16,14 1-1-16,-10-5 0 15,1 4 0-15,-1-4 0 0,-4 0 1 16,0 5 0-16,0-5-1 16,0 4 1-16,-4 0-1 15,-1 0 1-15,-4 1-1 16,0 3 0-16,-4 4-1 15,-5 4 1-15,1 0 0 16,-5 0 0-16,-1 12 0 16,-3 7 1-16,-1 5-1 15,-4 4 1-15,0 11-1 16,-4-4 0-16,-1 9-1 16,1 7 1-16,0-8-1 15,-5 1 0-15,0-5 0 16,4 0 0-16,-3-7 0 15,3-5 0-15,1-3 0 16,-1-4 0-16,1-5-1 16,4 1 1-16,0-4-2 0,-5-4 0 15,5 0-3-15,-4 0 1 16,4-4-2-16,-4-4 0 16</inkml:trace>
          <inkml:trace contextRef="#ctx0" brushRef="#br0" timeOffset="848043.8301">11210 6769 9 0,'-4'4'4'0,"4"-4"0"15,0 0 6-15,0 0-10 16,0 0 0-16,0 0 0 15,0 4 0-15,0 4 0 16,0 4 1-16,0 3-1 16,-5 5 1-16,1 0 0 15,-1-1 1-15,-4 5-1 16,1 4 1-16,-1 3-1 16,-5 5 0-16,-3 3 0 15,-1-4 1-15,0 9-2 16,-4-5 1-16,0 4-1 15,0-3 1-15,4-5-2 16,0-11 1-16,1-1-2 16,3-7 1-16,5 0-3 0,1-4 1 15,3-4-2-15,1 0 0 16</inkml:trace>
          <inkml:trace contextRef="#ctx0" brushRef="#br0" timeOffset="848479.14">11126 7151 8 0,'0'8'4'0,"9"4"-1"0,-9-8 5 0,0 11-9 15,0 1 1-15,0-4 0 16,0 8 0-16,4 3 0 15,-4 1 0-15,9 0 0 16,4-1 0-16,-4 5 0 16,0-1 1-16,0-3-1 15,4 0 1-15,0-1 0 16,1-3 0-16,3-4 0 16,1-5 1-16,4 1-1 15,5-8 0-15,-1-4 0 16,5-4 1-16,-4-4-2 15,0 0 1-15,4-7 0 16,9-1 0-16,-5 0-1 16,0-3 1-16,-4-1 0 15,-4-4 0-15,-5 1 0 0,-4 3 0 16,0 4 0-16,-5-4 0 16,-4 1-2-16,-5 7 0 15,-4-8-4-15,-4 5 1 16,-1 3-2-16,5-8 1 15</inkml:trace>
        </inkml:traceGroup>
        <inkml:traceGroup>
          <inkml:annotationXML>
            <emma:emma xmlns:emma="http://www.w3.org/2003/04/emma" version="1.0">
              <emma:interpretation id="{CC22EC11-5740-4688-954C-32C3CD57B1A2}" emma:medium="tactile" emma:mode="ink">
                <msink:context xmlns:msink="http://schemas.microsoft.com/ink/2010/main" type="inkWord" rotatedBoundingBox="22297,9203 22459,10430 21912,10503 21749,9275"/>
              </emma:interpretation>
              <emma:one-of disjunction-type="recognition" id="oneOf59">
                <emma:interpretation id="interp295" emma:lang="zh-CN" emma:confidence="0">
                  <emma:literal>下</emma:literal>
                </emma:interpretation>
                <emma:interpretation id="interp296" emma:lang="zh-CN" emma:confidence="0">
                  <emma:literal>不</emma:literal>
                </emma:interpretation>
                <emma:interpretation id="interp297" emma:lang="zh-CN" emma:confidence="0">
                  <emma:literal>乍</emma:literal>
                </emma:interpretation>
                <emma:interpretation id="interp298" emma:lang="zh-CN" emma:confidence="0">
                  <emma:literal>孒</emma:literal>
                </emma:interpretation>
                <emma:interpretation id="interp29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849050.0458">12087 6489 9 0,'-9'20'4'0,"5"-4"-4"16,4-12 6-16,-5 0-7 16,5 0 1-16,-4 0-1 15,0 0 0-15,4-4 0 16,0-4 1-16,-5 8-1 0,5-4 1 16,0 3 0-16,0-3 0 15,0 0 1-15,0 0 0 16,0 0 0-16,0 0 1 15,9 0-1-15,0-3 0 16,4 3 0-16,0-8 1 16,5-4-1-16,0 4 1 15,8 4-1-15,10-8 0 16,-1 4 0-16,5-3 0 16,5 3 0-16,-6 0 0 15,1-4-1-15,-4 0 1 0,-5 4-1 16,-5 0 1-16,-4 1-1 15,-4-1 1-15,0 0-1 16,-5 4 0-16,0 0 0 16,-4 0 1-16,0 0-3 15,-9 4 0-15,0 0-3 16,0 0 1-16</inkml:trace>
          <inkml:trace contextRef="#ctx0" brushRef="#br0" timeOffset="849456.3416">12428 6426 9 0,'-9'0'4'0,"14"-4"-1"0,-5 4 4 16,0 0-7-16,0 0 1 15,0 0-1-15,-5 4 1 16,5 0-1-16,0 4 0 15,0 4 1-15,-4 0 1 16,4 4-1-16,0 3 1 16,0 9 0-16,0 3 0 15,4 5-1-15,-4 3 1 16,5 12-1-16,-5 5 0 16,0-1-1-16,0 4 1 15,4 8-1-15,-4 7 1 0,0 9-1 16,0 0 0-16,-4 4 0 15,4-9 0-15,-5-7 0 16,1-12 1-16,0-8-1 16,-1-7 1-16,1-13-1 15,-5-3 0-15,4-8-2 16,1-5 1-16,0-3-4 16,-5-4 1-16,0-4-2 15,4-4 1-15</inkml:trace>
          <inkml:trace contextRef="#ctx0" brushRef="#br0" timeOffset="849727.029">12495 6903 13 0,'-5'-4'6'0,"5"16"-7"0,0-12 11 16,9 0-9-16,4 8 0 16,-4 0 0-16,5-1 0 15,-1-3-2-15,0 0 0 16,0 4 0-16,1 0 1 16,-5 0-2-16,4 0 1 15,0-4-3-15,1 0 0 0,-6 0 1 16,6 0 0-16</inkml:trace>
        </inkml:traceGroup>
        <inkml:traceGroup>
          <inkml:annotationXML>
            <emma:emma xmlns:emma="http://www.w3.org/2003/04/emma" version="1.0">
              <emma:interpretation id="{0B8ACED5-2DE2-4C12-80EB-BC5006AD56E5}" emma:medium="tactile" emma:mode="ink">
                <msink:context xmlns:msink="http://schemas.microsoft.com/ink/2010/main" type="inkWord" rotatedBoundingBox="23700,9172 23789,10453 22664,10531 22574,9251"/>
              </emma:interpretation>
              <emma:one-of disjunction-type="recognition" id="oneOf60">
                <emma:interpretation id="interp300" emma:lang="zh-CN" emma:confidence="0">
                  <emma:literal>面</emma:literal>
                </emma:interpretation>
                <emma:interpretation id="interp301" emma:lang="zh-CN" emma:confidence="0">
                  <emma:literal>酉</emma:literal>
                </emma:interpretation>
                <emma:interpretation id="interp302" emma:lang="zh-CN" emma:confidence="0">
                  <emma:literal>靣</emma:literal>
                </emma:interpretation>
                <emma:interpretation id="interp303" emma:lang="zh-CN" emma:confidence="0">
                  <emma:literal>囿</emma:literal>
                </emma:interpretation>
                <emma:interpretation id="interp30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850477.0784">12880 6584 5 0,'9'-8'2'0,"49"16"-1"15,-41-12 4-15,10-4-4 0,8 4 1 16,5 0 1-16,9-4 0 15,-5 4-3-15,5-7 0 16,0-1 2-16,-1-4 1 16,6 0-2-16,-10 1 1 15,0-1-1-15,1 0 0 16,-6 0-2-16,6 1 1 16,-14-1-3-16,-5 8 1 15,-8 0-1-15,-5 4 0 16,1 0 0-16,-14 4 1 15,-9 4 1-15,-5 0 1 0,1 4 1 16,-5 0 1-16,1 8 0 16,-1-1 0-16,-4 1-1 15,-5 0 0-15,5 3-1 16,-4 1 1-16,-1 4-1 16,5-5 0-16,0 5 0 15,4-4 0-15,0-4 0 16,0-1 0-16,5-3 0 15,4 0 1-15,0 0-1 16,1-4 0-16,-1-4 0 16,4 3 1-16,1-3 0 15,-1 0 0-15,1 0 0 16,0 4 0-16,-1 0 0 16,5 4 0-16,-4 0 0 15,4 7 0-15,-5 5-1 0,1 7 1 16,-1-3-1-16,1 0 1 15,0 7-1-15,-1 4 1 16,1 5-1-16,-5 7 1 16,0 8-1-16,5 0 0 15,-1 4 0-15,1-8 1 16,-1-8-1-16,1-3 1 16,-1-9-1-16,1-3 0 15,0-9-3-15,4-7 0 16,-5-4-2-16,5-4 1 15</inkml:trace>
          <inkml:trace contextRef="#ctx0" brushRef="#br0" timeOffset="851123.5237">13279 6836 11 0,'0'-8'5'0,"0"8"-4"16,0 0 7-16,0 0-8 16,0 0 0-16,4 4-1 15,1 0 1-15,4 0 0 16,4-4 0-16,5-4 0 16,4 0 0-16,9 4 0 15,0-8 1-15,4-4-1 0,5 4 1 16,9 1-1-16,8-9 1 15,-8 8-1-15,0 0 0 16,-5 8 0-16,5 0 0 16,-5 4 0-16,-4 0 0 15,-9 4-1-15,-4 4 1 16,-5-8 1-16,0 3 0 16,-4 5 0-16,-1 8 1 15,-3 0-1-15,-5 3 1 16,-5 5 0-16,0 7 1 15,-4 1-2-15,0 3 1 16,-4 8-2-16,0 9 0 0,-1 10 0 16,-4-3 1-16,0-3-1 15,5-5 0-15,-5-4 0 16,0-12 1-16,5-7-1 16,-5-9 0-16,5-3-1 15,-5 4 1-15,-5-9-2 16,1-7 1-16,0-4-3 15,-5-8 1-15,-4-4-2 16,0-3 0-16,-9-17 0 16,-9-7 0-16</inkml:trace>
          <inkml:trace contextRef="#ctx0" brushRef="#br0" timeOffset="851257.1182">13381 6899 7 0,'-9'-16'3'0,"4"0"-1"0,5 16 7 15,0 0-9-15,0 4 1 16,0 8 0-16,0 0 0 16,-4 8-2-16,4 7 1 15,-4 5 0-15,4 3 1 16,0 9-1-16,0 3 1 16,0 8-1-16,4 4 0 15,0-4 0-15,-4 0 1 16,0-4-1-16,0-3 0 15,0-13-2-15,0-7 1 16,0-5-3-16,0-7 1 0</inkml:trace>
          <inkml:trace contextRef="#ctx0" brushRef="#br0" timeOffset="851704.9341">13540 6974 7 0,'9'27'3'0,"4"40"-1"16,-8-51 4-16,-1 8-5 16,-4 11 0-16,0 16-1 15,-4 1 1-15,-1-1-2 16,1 0 1-16,-9 0 0 15,4-8 0-15,0-7-1 0,5-5 1 16,-5-7-3-16,0-4 1 16</inkml:trace>
          <inkml:trace contextRef="#ctx0" brushRef="#br0" timeOffset="852292.8544">13381 7096 3 0,'9'-4'1'0,"17"8"3"0,-26-4 0 0,14 0-5 16,-1 0 1-16,5 0 0 15,-5 0 0-15,0 4 0 16,0 0 1-16,1 0-2 15,-5 0 1-15,-1 0 0 16,-3 0 0-16,-5 3-2 16,-5 5 1-16,-3 4 0 15,-6 15 0-15,-3-3 0 16,-1 0 1-16,0-1 0 16,0 5 0-16,1-9 2 15,-1 5 0-15,5-8 0 16,4-5 1-16,0-3-1 15,0-4 0-15,5 4-1 16,-1-4 0-16,5 0-2 0,5-5 1 16,3-6-1-16,6-5 1 15,-1 0-1-15,5 0 1 16,0-4 0-16,-1 0 0 16,1 4 0-16,-5 1 0 15,1-1-1-15,-6 4 1 16,-3-4-1-16,-5 8 0 15,0 0 1-15,0 4 0 16,-5 8-1-16,-3 3 1 16,-6 9-1-16,-3 0 1 0,-6-1-1 15,1 5 1-15,0-1-1 16,0 5 1-16,0-5 0 16,0-3 0-16,-1-4 0 15,6-1 1-15,3-3 0 16,1-4 0-16,4 0 0 15,0-4 1-15,9-4-2 16,9 0 1-16,0-4 0 16,4 0 1-16,5-4-2 15,4 0 1-15,5 0-1 16,4 0 1-16,0 4 0 16,0 0 0-16,-4 0 0 15,-1 0 0-15,1 0 0 16,-10 0 0-16,-3 0 0 15,3 0 0-15,-3 0-1 16,-5 0 1-16,-1 0-2 0,-3 0 0 16,-1 0-3-16,-4 0 1 15,0 0-1-15,18-4 0 16</inkml:trace>
        </inkml:traceGroup>
      </inkml:traceGroup>
    </inkml:traceGroup>
    <inkml:traceGroup>
      <inkml:annotationXML>
        <emma:emma xmlns:emma="http://www.w3.org/2003/04/emma" version="1.0">
          <emma:interpretation id="{E8056784-C968-4DFC-AC47-083E17983A11}" emma:medium="tactile" emma:mode="ink">
            <msink:context xmlns:msink="http://schemas.microsoft.com/ink/2010/main" type="paragraph" rotatedBoundingBox="10047,14870 16519,14643 16571,16127 10099,16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719058-5E3A-4A4C-B733-7E1A040CA5E4}" emma:medium="tactile" emma:mode="ink">
              <msink:context xmlns:msink="http://schemas.microsoft.com/ink/2010/main" type="line" rotatedBoundingBox="10047,14870 16519,14643 16571,16127 10099,16354"/>
            </emma:interpretation>
          </emma:emma>
        </inkml:annotationXML>
        <inkml:traceGroup>
          <inkml:annotationXML>
            <emma:emma xmlns:emma="http://www.w3.org/2003/04/emma" version="1.0">
              <emma:interpretation id="{044B36DB-1FAB-4109-8618-F47B014116F2}" emma:medium="tactile" emma:mode="ink">
                <msink:context xmlns:msink="http://schemas.microsoft.com/ink/2010/main" type="inkWord" rotatedBoundingBox="10100,16327 10118,16326 10118,16353 10101,16354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、</emma:literal>
                </emma:interpretation>
                <emma:interpretation id="interp307" emma:lang="zh-CN" emma:confidence="0">
                  <emma:literal>.</emma:literal>
                </emma:interpretation>
                <emma:interpretation id="interp308" emma:lang="zh-CN" emma:confidence="0">
                  <emma:literal>|</emma:literal>
                </emma:interpretation>
                <emma:interpretation id="interp30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6549.2809">413 13511 1 0,'-4'27'0'0</inkml:trace>
        </inkml:traceGroup>
        <inkml:traceGroup>
          <inkml:annotationXML>
            <emma:emma xmlns:emma="http://www.w3.org/2003/04/emma" version="1.0">
              <emma:interpretation id="{0FE7F1CB-F464-4C13-BFD9-2AC2931CEF34}" emma:medium="tactile" emma:mode="ink">
                <msink:context xmlns:msink="http://schemas.microsoft.com/ink/2010/main" type="inkWord" rotatedBoundingBox="10062,15295 11697,15238 11724,16006 10089,16063"/>
              </emma:interpretation>
              <emma:one-of disjunction-type="recognition" id="oneOf62">
                <emma:interpretation id="interp310" emma:lang="zh-CN" emma:confidence="0">
                  <emma:literal>心</emma:literal>
                </emma:interpretation>
                <emma:interpretation id="interp311" emma:lang="zh-CN" emma:confidence="0">
                  <emma:literal>吣</emma:literal>
                </emma:interpretation>
                <emma:interpretation id="interp312" emma:lang="zh-CN" emma:confidence="0">
                  <emma:literal>叫</emma:literal>
                </emma:interpretation>
                <emma:interpretation id="interp313" emma:lang="zh-CN" emma:confidence="0">
                  <emma:literal>叭</emma:literal>
                </emma:interpretation>
                <emma:interpretation id="interp314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108456.6516">360 12554 9 0,'5'16'4'0,"4"-1"1"15,-5-11 4-15,0 4-8 0,1 4 0 16,-1 4 0-16,-4 0 1 16,5-1-3-16,-1 5 1 15,1 0 1-15,-1 7 0 16,-4 9 0-16,0 3 0 15,0 0-1-15,0 5 0 16,0 3 1-16,0 0 0 16,0 1-1-16,0-9 0 15,0-4 0-15,-4-3 0 16,-1-1 0-16,5-11 1 16,0 0-1-16,0-4 0 15,0-5-1-15,0-3 1 0,0 0-1 16,0-4 1-16,0-4-2 15,0 0 1-15,0 0 0 16,0-12 0-16,5-4-1 16,-1-3 0-16,0-9 0 15,1-7 1-15,-1 3 0 16,1-7 0-16,4-8-2 16,0-9 1-16,4 9 0 15,0 0 0-15,5 0 0 16,0-1 0-16,4 5 0 15,-5 4 1-15,6 3 1 16,-6 9 0-16,1 3 0 16,0 4 0-16,-1 1 0 15,1 3 1-15,0 0-1 16,-5 8 1-16,0 8-1 16,1-8 0-16,-1 8 0 0,5 8 1 15,-1 0 0-15,-3 4 0 16,-5 8 0-16,4 3 0 15,-4 9 0-15,0 3 1 16,-5 17-2-16,-4-1 1 16,0 4 0-16,0-8 0 15,-4 0-1-15,-1-3 1 16,1-1 0-16,-1-4 0 16,1-7-1-16,-1-9 1 15,10 1-1-15,-1-4 0 0,1-12-1 16,4-4 1-16,0-4-1 15,-1 0 1-15,6-8-1 16,-1 0 1-16,0-8-1 16,5-4 1-16,0 5 0 15,8-5 0-15,5 0 0 16,0-7 0-16,-4 3 0 16,-1-7 1-16,-3-5-1 15,12 1 1-15,-4 3-1 16,-4-3 1-16,-1-1-1 15,-4-7 0-15,1 4 0 16,-6-1 1 0,1-15-2-1,-9 4 1-15,-5 12 0 16,-4 7 0-16,-4 8-1 16,-5 13 1-16,-9 11-1 0,-4 4 1 15,4 7 0-15,1 5 1 16,-1 8-1-16,0 3 1 15,0 5-1-15,5 3 1 16,0-3-1-16,4 3 0 16,0 9 0-16,5-1 1 15,-1 8 0-15,5-4 0 16,0 1 0-16,5-9 1 16,4-4-1-16,-1-3 1 15,1-9-1-15,13 1 1 16,5-8-2-16,0 0 0 0,-1-9 0 15,1-7 1-15,-1 0-1 16,1-3 0-16,-5-13 0 16,9 0 0-16,-9-4 0 15,5-3 0-15,-5-5-2 16,-4 1 1-16,-5-5-1 16,0 5 1-16,-4-5-2 15,-4-3 0-15,-5 3 1 16,4 1 0-16,-4 7 1 15,0 0 0-15,0 5 0 16,0-1 1-16,0 4 0 16,0 0 0-16,4 1 0 15,5-1 1-15,0 0-1 16,0 0 1-16,0 5-1 16,0-9 1-16,0 8 0 15,-1 0 0-15,1-3 0 0,5 7 0 16,3 0-1-16,-8 0 1 15,5 8-1-15,-6 0 1 16,6 0-1-16,-5 8 0 16,-1 0 1-16,1 3 0 15,0 5 0-15,0 4 0 16,0 4 0-16,0 3 0 16,0 5 0-16,-1-1 0 15,1 5-1-15,0 3 1 16,0 4-2-16,4 1 1 0,1-9 0 15,-1 4 0-15,0-7-1 16,5-5 0-16,8-3-1 16,-8-8 1-16,4-4 0 15,0-1 1-15,1-7-2 16,-1 0 1-16,-4-4-2 16,-1-8 1-16,-3 1-1 15,-1-5 0-15</inkml:trace>
        </inkml:traceGroup>
        <inkml:traceGroup>
          <inkml:annotationXML>
            <emma:emma xmlns:emma="http://www.w3.org/2003/04/emma" version="1.0">
              <emma:interpretation id="{FD35CDDF-DBD7-4230-B265-3967A3A8E0C2}" emma:medium="tactile" emma:mode="ink">
                <msink:context xmlns:msink="http://schemas.microsoft.com/ink/2010/main" type="inkWord" rotatedBoundingBox="11349,15341 11686,15330 11705,15862 11368,15874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/</emma:literal>
                </emma:interpretation>
                <emma:interpretation id="interp317" emma:lang="zh-CN" emma:confidence="0">
                  <emma:literal>1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08787.3838">1982 12522 13 0,'-13'0'6'0,"8"-7"-5"0,5 7 13 16,-4 0-14-16,-1 0 1 16,-8 3-1-16,-5 1 1 15,5 4-2-15,-5 8 1 16,5 4 1-16,-5 3 0 16,0 9-1-16,1 3 1 15,-1 5-1-15,-4 7 0 16,0 4 0-16,4-4 0 15,0-3 0-15,5-5 0 16,0-3-2-16,-1-9 0 0,6-3-1 16,-1-5 1-16,4-7-3 15,1 4 1-15</inkml:trace>
        </inkml:traceGroup>
        <inkml:traceGroup>
          <inkml:annotationXML>
            <emma:emma xmlns:emma="http://www.w3.org/2003/04/emma" version="1.0">
              <emma:interpretation id="{C3878939-3914-428E-808F-3CEC5846BE05}" emma:medium="tactile" emma:mode="ink">
                <msink:context xmlns:msink="http://schemas.microsoft.com/ink/2010/main" type="inkWord" rotatedBoundingBox="11694,15442 12086,15429 12087,15471 11696,15484"/>
              </emma:interpretation>
              <emma:one-of disjunction-type="recognition" id="oneOf64">
                <emma:interpretation id="interp320" emma:lang="zh-CN" emma:confidence="0">
                  <emma:literal>一</emma:literal>
                </emma:interpretation>
                <emma:interpretation id="interp321" emma:lang="zh-CN" emma:confidence="0">
                  <emma:literal>-</emma:literal>
                </emma:interpretation>
                <emma:interpretation id="interp322" emma:lang="zh-CN" emma:confidence="0">
                  <emma:literal>‐</emma:literal>
                </emma:interpretation>
                <emma:interpretation id="interp323" emma:lang="zh-CN" emma:confidence="0">
                  <emma:literal>ㄧ</emma:literal>
                </emma:interpretation>
                <emma:interpretation id="interp3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09132.6194">1991 12668 8 0,'0'0'4'0,"9"-4"-6"0,-9 4 6 16,8 0-5-16,1 0 1 15,5 0 1-15,-6 0 0 16,10 0-1-16,0 0 0 16,8 0 0-16,1 0 1 15,-5-4 0-15,0 4 0 16,0-4 0-16,1 0 1 16,-1 0-1-16,0 0 0 15,0 1 0-15,-4-1 0 16,-1 0-1-16,1 0 0 15,-4 0-2-15,-1 0 1 0,-4 0-2 16,0 0 0-16</inkml:trace>
        </inkml:traceGroup>
        <inkml:traceGroup>
          <inkml:annotationXML>
            <emma:emma xmlns:emma="http://www.w3.org/2003/04/emma" version="1.0">
              <emma:interpretation id="{3235A6AC-38D3-4DC7-BA42-C6B1C388C9D2}" emma:medium="tactile" emma:mode="ink">
                <msink:context xmlns:msink="http://schemas.microsoft.com/ink/2010/main" type="inkWord" rotatedBoundingBox="11963,15073 12063,15069 12098,16083 11999,16086"/>
              </emma:interpretation>
              <emma:one-of disjunction-type="recognition" id="oneOf65">
                <emma:interpretation id="interp325" emma:lang="zh-CN" emma:confidence="0">
                  <emma:literal>(</emma:literal>
                </emma:interpretation>
                <emma:interpretation id="interp326" emma:lang="zh-CN" emma:confidence="0">
                  <emma:literal>丨</emma:literal>
                </emma:interpretation>
                <emma:interpretation id="interp327" emma:lang="zh-CN" emma:confidence="0">
                  <emma:literal>1</emma:literal>
                </emma:interpretation>
                <emma:interpretation id="interp328" emma:lang="zh-CN" emma:confidence="0">
                  <emma:literal>l</emma:literal>
                </emma:interpretation>
                <emma:interpretation id="interp32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9506.8842">2318 12255 12 0,'-8'8'6'0,"3"7"-7"16,5-7 10-16,-4 4-10 15,4 8 1-15,-5 7-1 16,1 5 1-16,-1 3 0 0,1 1 0 15,4 7 0-15,-4 4 0 16,4 4 0-16,0 4 1 16,0 5 0-16,0 3 0 15,0 7 0-15,4-7 1 16,0-3-1-16,1-5 0 16,4-8 0-16,0-8 0 15,-1-3-1-15,1-5 0 16,0-7-1-16,0-4 0 15,4-1-2-15,-4-3 1 16,5-4-2-16,-1-4 0 0</inkml:trace>
        </inkml:traceGroup>
        <inkml:traceGroup>
          <inkml:annotationXML>
            <emma:emma xmlns:emma="http://www.w3.org/2003/04/emma" version="1.0">
              <emma:interpretation id="{2A3255A7-6C8F-4396-AAD1-9F27F5306773}" emma:medium="tactile" emma:mode="ink">
                <msink:context xmlns:msink="http://schemas.microsoft.com/ink/2010/main" type="inkWord" rotatedBoundingBox="12551,14782 14140,14727 14189,16127 12600,16183"/>
              </emma:interpretation>
              <emma:one-of disjunction-type="recognition" id="oneOf66">
                <emma:interpretation id="interp330" emma:lang="zh-CN" emma:confidence="0">
                  <emma:literal>山</emma:literal>
                </emma:interpretation>
                <emma:interpretation id="interp331" emma:lang="zh-CN" emma:confidence="0">
                  <emma:literal>凶</emma:literal>
                </emma:interpretation>
                <emma:interpretation id="interp332" emma:lang="zh-CN" emma:confidence="0">
                  <emma:literal>创</emma:literal>
                </emma:interpretation>
                <emma:interpretation id="interp333" emma:lang="zh-CN" emma:confidence="0">
                  <emma:literal>刈</emma:literal>
                </emma:interpretation>
                <emma:interpretation id="interp334" emma:lang="zh-CN" emma:confidence="0">
                  <emma:literal>呵</emma:literal>
                </emma:interpretation>
              </emma:one-of>
            </emma:emma>
          </inkml:annotationXML>
          <inkml:trace contextRef="#ctx0" brushRef="#br0" timeOffset="109901.168">2934 12310 13 0,'-4'8'6'0,"4"-16"-10"0,0 8 12 16,0 0-10-16,0 0 1 16,0 0-1-16,4-4 0 15,5 0 2-15,0 0 1 16,4 4-3-16,1-4 1 16,3-4 0-16,1 0 1 15,4 4 0-15,-4-4 1 16,0 1 0-16,-1-1 0 15,-3 4 0-15,-1-4 0 16,0 4-2-16,1 4 1 16,-6 0-3-16,-3-4 1 0</inkml:trace>
          <inkml:trace contextRef="#ctx0" brushRef="#br0" timeOffset="110423.0413">2930 12361 12 0,'-9'8'6'0,"9"0"-5"16,0-8 12-16,0 4-13 15,0 0 0-15,-4 3 0 16,4 9 1-16,-5 0-2 15,1 4 1-15,-1 3 0 0,5 9 0 16,0 3 0-16,-4 9 0 16,4-1 0-16,0 4 1 15,-5 12 0-15,5 0 0 16,-8-4 0-16,8-3 0 16,-5-1 0-16,10-8 0 15,-1-7-1-15,-4-5 1 16,4-3-2-16,1-5 1 15,-1-3-1-15,1 0 0 16,4-1 0-16,-1-7 1 16,1 0-1-16,5-4 0 0,3 0 0 15,1 0 1-15,4-4 0 16,5-1 0-16,-1 1 0 16,1 0 0-16,0-4 0 15,-5 0 1-15,0 0-1 16,-4 0 1-16,-1 0-1 15,-3 0 0-15,-6 0-1 16,1 0 1-16,-9 0-2 16,0 0 1-16,0 0-3 15,0 0 1-15,5 0-2 16,-5 0 1-16</inkml:trace>
          <inkml:trace contextRef="#ctx0" brushRef="#br0" timeOffset="112150.7698">3630 12593 4 0,'-5'-8'2'0,"5"4"-2"0,0 4 2 15,0 0-2-15,0 0 0 16,0 0 1-16,0 0 1 16,0 0-2-16,0 0 0 15,0 4 1-15,0 4 1 16,-4 4-1-16,0 8 1 15,-1 3-1-15,5 5 0 16,0 0 0-16,-4 7 1 16,-1 12-2-16,1-7 0 15,4 3 0-15,4 0 0 16,1-3 0-16,-5-5 0 16,4-3-1-16,1-9 1 0,3 1 0 15,1-8 0-15,5-9 0 16,-1-3 0-16,5-4 0 15,-1-11 0-15,1-1 0 16,0-4 0-16,-1-4 0 16,1 1 1-16,-5-9-1 15,1 1 1-15,-5-1 0 16,-1-4 0-16,-3 5 0 16,-1-1 1-16,1 1-2 15,-5-5 1-15,0 1 0 16,-5 3 0-16,1-3-1 15,-1 3 1-15,-3 1-2 16,-1-1 0-16,0 0 0 16,4 5 1-16,-3-1-1 15,-1 4 0-15,0 1 1 0,0 3 0 16,0 4 1-16,0 8 1 16,0-4-1-16,1 8 0 15,-1 8-1-15,0 0 1 16,0 4-1-16,-4 0 0 15,4 4-1-15,0-1 0 16,5 1-2-16,-1 0 0 16,1-4-1-16,4-1 1 15</inkml:trace>
          <inkml:trace contextRef="#ctx0" brushRef="#br0" timeOffset="113155.9789">4325 11932 6 0,'5'0'3'0,"-1"-4"-4"0,-4 4 6 16,5 0-5-16,4 0 0 15,-1 0 0-15,1 0 0 16,0 0 0-16,0 0 0 0,0 0 0 16,0 0 0-16,0 0 0 15,-5 0 0-15,0 0 0 16,1 0 1-16,-5 0-1 15,4 0 0-15,1 4 0 16,-1 0 1-16,-4 0-1 16,0 0 1-16,0-1 0 15,0 1 0-15,0 0-1 16,0 0 0-16,0 4 0 16,0 0 0-16,-4 0 0 15,4 4 1-15,0 0-1 16,-5-1 1-16,1 17 0 15,-1-1 1-15,1 5-1 16,0 11 0-16,-1 5-1 16,1-1 1-16,-1 4 0 15,1-4 0-15,-5 4-1 16,5 5 0-16,-1-5 0 0,1 0 0 16,-1 4 0-16,5 0 0 15,0 0-1-15,0 1 1 16,0-1 0-16,0-4 1 15,0-8-1-15,0 0 0 16,0 5 0-16,0-9 1 16,0-3-1-16,0-5 1 15,0-7-1-15,0 3 0 16,-4-7 0-16,4-4 1 16,0-1-1-16,0-3 0 15,0 0 0-15,0-4 0 0,-5 0 0 16,5-4 1-16,0 0-1 15,0 0 0-15,-4 0 0 16,0 0 1-16,-1-1 0 16,1 1 1-16,-1-4-1 15,-4 4 1-15,1 0 0 16,-1-4 0-16,-13 0 0 16,4 0 0-16,-4 0-1 15,-1 0 0-15,-8 0-1 16,-4 4 0-16,8 0-1 15,-12 0 1-15,3 0-3 16,10 0 1-16,3 0-3 16,6 0 1-16,-1 0-2 15,5 0 0-15</inkml:trace>
          <inkml:trace contextRef="#ctx0" brushRef="#br0" timeOffset="112442.9728">4299 11916 5 0,'-9'12'2'0,"9"-8"0"16,0-4 1-16,0 0-4 15,0 0 0-15,0 0-2 0,4 0 1 16</inkml:trace>
        </inkml:traceGroup>
        <inkml:traceGroup>
          <inkml:annotationXML>
            <emma:emma xmlns:emma="http://www.w3.org/2003/04/emma" version="1.0">
              <emma:interpretation id="{B91D4AD1-47B2-4955-9523-1F4C11616186}" emma:medium="tactile" emma:mode="ink">
                <msink:context xmlns:msink="http://schemas.microsoft.com/ink/2010/main" type="inkWord" rotatedBoundingBox="14853,15329 15397,15309 15416,15846 14872,15865"/>
              </emma:interpretation>
              <emma:one-of disjunction-type="recognition" id="oneOf67">
                <emma:interpretation id="interp335" emma:lang="zh-CN" emma:confidence="0">
                  <emma:literal>=</emma:literal>
                </emma:interpretation>
                <emma:interpretation id="interp336" emma:lang="zh-CN" emma:confidence="0">
                  <emma:literal>二</emma:literal>
                </emma:interpretation>
                <emma:interpretation id="interp337" emma:lang="zh-CN" emma:confidence="0">
                  <emma:literal>工</emma:literal>
                </emma:interpretation>
                <emma:interpretation id="interp338" emma:lang="zh-CN" emma:confidence="0">
                  <emma:literal>三</emma:literal>
                </emma:interpretation>
                <emma:interpretation id="interp3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15634.2418">5167 13050 7 0,'0'-4'3'0,"27"-4"0"16,-18-4 2-16,4 1-5 15,0-5 1-15,9-4 0 16,9 1 0-16,0-5-2 15,5 4 1-15,4 1 0 0,-5 3 1 16,1 0-1-16,-5 0 0 16,4 12 0-16,-4-7 1 15,-4 7 0-15,-5-4 0 16,0 4 0-16,-4-4 0 16,-5 8 0-16,0-8 0 15,-4 12-1-15,0-8 0 16,0 0 0-16,-9 4 0 15,0 0-1-15,4 0 0 16,-4 0-2-16,0 0 0 0</inkml:trace>
          <inkml:trace contextRef="#ctx0" brushRef="#br0" timeOffset="115227.9583">5234 12609 7 0,'-9'0'3'0,"4"-8"1"15,5 8 3-15,0 0-6 16,0 0 0-16,0-4-1 16,0-4 1-16,0 8-2 15,5-4 0-15,-1-3 1 16,5 3 1-16,0 0-1 16,4 0 0-16,5 4 1 15,8-4 1-15,5 0-1 16,0 0 1-16,5 0 0 0,-1 0 0 15,-4-4-1-15,0 4 1 16,0-4-2-16,0 0 1 16,-8 5-1-16,-1-1 0 15,-5 0 0-15,-3 4 0 16,-5-8 0-16,-1 8 0 16,1-4 0-16,-4 4 0 15,-1 4-2-15,1 0 0 16,-5 0-3-16,0 0 1 15</inkml:trace>
        </inkml:traceGroup>
        <inkml:traceGroup>
          <inkml:annotationXML>
            <emma:emma xmlns:emma="http://www.w3.org/2003/04/emma" version="1.0">
              <emma:interpretation id="{74D0F60C-F42C-4F7F-938B-EB1119F08253}" emma:medium="tactile" emma:mode="ink">
                <msink:context xmlns:msink="http://schemas.microsoft.com/ink/2010/main" type="inkWord" rotatedBoundingBox="15683,15395 16089,15381 16093,15481 15686,15496"/>
              </emma:interpretation>
              <emma:one-of disjunction-type="recognition" id="oneOf68">
                <emma:interpretation id="interp340" emma:lang="zh-CN" emma:confidence="0">
                  <emma:literal>-</emma:literal>
                </emma:interpretation>
                <emma:interpretation id="interp341" emma:lang="zh-CN" emma:confidence="0">
                  <emma:literal>一</emma:literal>
                </emma:interpretation>
                <emma:interpretation id="interp342" emma:lang="zh-CN" emma:confidence="0">
                  <emma:literal>‐</emma:literal>
                </emma:interpretation>
                <emma:interpretation id="interp343" emma:lang="zh-CN" emma:confidence="0">
                  <emma:literal>ㄧ</emma:literal>
                </emma:interpretation>
                <emma:interpretation id="interp3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6038.0291">5987 12668 17 0,'-5'8'8'0,"5"-4"-10"16,0-4 15-16,0 0-14 15,14-4 1-15,8 0 0 16,-5 0 0-16,6 0 0 0,-1-4 0 16,0 4 0-16,0-4 0 15,5 1 0-15,-1-1 0 16,-4 4-1-16,1-4 1 16,3 4 0-16,-4-4 1 15,0 0-1-15,-4 0 1 16,-5 0-1-16,1 5 1 15,-1-1-1-15,-4 0 1 16,0 0-2-16,0 4 0 16,-9 0-2-16,4 0 1 15,-4 0-3-15,4 0 0 0</inkml:trace>
        </inkml:traceGroup>
        <inkml:traceGroup>
          <inkml:annotationXML>
            <emma:emma xmlns:emma="http://www.w3.org/2003/04/emma" version="1.0">
              <emma:interpretation id="{C57ADD57-16F5-46F0-B48E-DB7F13CA7015}" emma:medium="tactile" emma:mode="ink">
                <msink:context xmlns:msink="http://schemas.microsoft.com/ink/2010/main" type="inkWord" rotatedBoundingBox="16371,15178 16537,15172 16567,16014 16401,16020"/>
              </emma:interpretation>
              <emma:one-of disjunction-type="recognition" id="oneOf69">
                <emma:interpretation id="interp345" emma:lang="zh-CN" emma:confidence="0">
                  <emma:literal>1</emma:literal>
                </emma:interpretation>
                <emma:interpretation id="interp346" emma:lang="zh-CN" emma:confidence="0">
                  <emma:literal>Ⅰ</emma:literal>
                </emma:interpretation>
                <emma:interpretation id="interp347" emma:lang="zh-CN" emma:confidence="0">
                  <emma:literal>l</emma:literal>
                </emma:interpretation>
                <emma:interpretation id="interp348" emma:lang="zh-CN" emma:confidence="0">
                  <emma:literal>丨</emma:literal>
                </emma:interpretation>
                <emma:interpretation id="interp349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16548.8949">6833 12357 17 0,'-18'0'8'0,"18"4"-8"0,0-4 16 16,0 0-17-16,0 0 1 15,0 0-2-15,0 0 0 16,0 4 2-16,0 0 1 16,0 0-2-16,0 4 0 15,0 3 1-15,-9 9 0 16,5 0 1-16,-1 0 0 15,1-5 1-15,-9 1 0 16,4 4-1-16,0-5 0 16,0 13 0-16,0 4 1 15,5-1-2-15,-5 4 0 0,9 5 0 16,0 3 0-16,0 1 0 16,0 3 0-16,-9 4 0 15,9-4 0-15,-4-3 0 16,-1 3 0-16,1-12 0 15,-1-7 1-15,1 3-1 16,0-7 0-16,4-4-1 16,0-1 0-16,0-7-2 15,0 0 0-15,0-4-3 16,0 0 1-16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52.787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C6E533-3441-4EEC-9DFF-74A18C6FB162}" emma:medium="tactile" emma:mode="ink">
          <msink:context xmlns:msink="http://schemas.microsoft.com/ink/2010/main" type="inkDrawing" rotatedBoundingBox="6990,10822 22595,9625 22915,13803 7310,15000" semanticType="callout" shapeName="Other">
            <msink:sourceLink direction="with" ref="{F2A3DACE-B2C5-487B-A046-A884E62F16AC}"/>
            <msink:sourceLink direction="with" ref="{0BB1ADD7-AC08-4AA9-939B-00BA4723D11C}"/>
          </msink:context>
        </emma:interpretation>
      </emma:emma>
    </inkml:annotationXML>
    <inkml:trace contextRef="#ctx0" brushRef="#br0">31 866 8 0,'-14'4'4'0,"6"-4"-4"15,8-7 5-15,0 7-6 16,-5 0 1-16,5 0-1 15,0 0 0-15,-4 0 1 16,4 0 0-16,0 3-2 16,0 1 1-16,4 0 1 15,1 4 0-15,3 0 1 16,1 0 0-16,-9 4 1 0,9 0 0 16,0 3 0-16,0-3 0 15,0 4-1-15,0 0 1 16,-1-1-2-16,1 5 1 15,0 0-1-15,0 3 0 16,0-3 0-16,0 4 0 16,0-1 0-16,4 5 0 15,-4 0 0-15,4-1 0 16,0 1 1-16,5 3 0 16,0-3 0-16,0 3 0 0,-1 1 0 15,1-1 0-15,0-3 0 16,-1 7 0-16,1 1-1 15,0 3 1-15,4 4-1 16,5 5 0-16,4-5 0 16,0 0 0-16,-5-3 0 15,5-9 1-15,0 1-1 16,0 3 1-16,0 8 0 16,5 5 0-16,-1-13 0 15,-4 1 0-15,0 3-1 16,-4 0 1-16,-1-3-1 15,1 3 1-15,-1 1-1 16,1-1 1-16,0 16-1 16,-1 0 0-16,1-8 1 15,-1-7 0-15,-3-5-1 16,-1-3 0-16,4-5 0 16,10 1 1-16,-5-1-1 0,-5-7 1 15,19 4-2-15,-10 3 1 16,1-7 0-16,-10-4 0 15,10 3 0-15,-1-3 0 16,-4 0 0-16,-4 0 1 16,4 7-1-16,-9-3 0 15,9 19 0-15,4-3 0 16,-4 3 0-16,-4-7 0 16,4 7 0-16,0 1 0 0,-5-13 0 15,1 1 1-15,4-5-1 16,4 1 0-16,5 0 0 15,-4-5 0-15,-1 5 0 16,5-1 0-16,-5 1 0 16,5 0 0-16,0 7 0 15,5 13 1-15,-1 19-1 16,0-8 0-16,0-4 0 16,-4-4 1-16,0-4-1 15,-4-3 0-15,-5-5 0 16,4-7 0-16,9-5 0 15,-4 1 0-15,0 0 0 16,4-9 1-16,1 5-1 16,-1 0 0-16,0-4 0 15,1 3 0-15,-5 1 0 16,-1 4 0-16,6-5 0 16,-1-3 0-16,0 0 0 15,-4 0 0-15,0-5 0 0,13 5 1 16,0 0-1-16,-4-4 0 15,4 0 0-15,-4-1 0 16,4 1 0-16,-4 4 0 16,-5 0-1-16,0-1 1 15,1 1 0-15,4 8 0 16,-5-1 0-16,0-3 0 16,5-4 0-16,0 4 0 15,4 3 0-15,0-7 0 0,-4 0 0 16,-1-1 1-16,1-3-1 15,4 4 0-15,-8-4 0 16,-1 0 0-16,-4-1 0 16,4 1 0-16,0 0 0 15,5 0 0-15,0 4-1 16,8-1 1-16,1 1 0 16,0 0 0-16,-1-4-1 15,-4-1 1-15,9-3-1 16,-8 4 1-16,-6 0 0 15,1 0 1-15,0-4-1 16,8 4 0-16,-8-9 0 16,0 1 1-16,13 0-1 15,0 4 1-15,4 0-1 16,5 0 0-16,-4 0-1 16,-5 0 1-16,0 0-1 15,4-4 1-15,-4-4-1 16,-4 0 1-16,-1 3-1 0,10-6 1 15,4-1 0-15,-5 4 0 16,5-8-1-16,-18 0 1 16,14 0 0-16,-1 0 0 15,1 0 0-15,-1-4 1 16,0 1-1-16,10 3 0 16,-1-4-1-16,0-4 1 15,5 0 0-15,-9 5 0 0,0-9-1 16,-22 4 1-16,17-4 0 15,-4 5 0-15,-9-5 0 16,5 0 1-16,4 1-1 16,0 3 0-16,0 4 0 15,-4-4 1-15,12-3-2 16,-12 3 1-16,-5 4 0 16,-9 4 0-16,10-4 0 15,-1 1 0-15,0-1-1 16,-13 0 1-16,17 0 0 15,-8 0 0-15,18 0 0 16,-5 1 0-16,4-1 0 16,-4-4 1-16,-9 4-1 15,0-3 0-15,5-1 0 16,-5 0 1-16,5-4-1 16,-9 5 0-16,13-5 0 15,0-4 0-15,8 1 0 0,-8 3 0 16,5 0 0-16,-5 1 0 15,0 3 0-15,0-4 0 16,0-4 0-16,-4 5 0 16,4-1 0-16,4-4 0 15,9 5 0-15,-4-9 0 16,5 5 0-16,-6-1 1 16,-3-4-1-16,-1 5 0 15,-4-1 0-15,0 1 0 16,-4 3 0-16,4 0 0 0,9 0 0 15,-5 5 0-15,-4-5 0 16,5 0 0-16,-5 1 0 16,-5 3 1-16,-3 0-1 15,3-4 0-15,-4 5 0 16,1-1 0-16,3 4 0 16,1-4 0-16,4-3 0 15,-5 7 1-15,10 0-2 16,-1-4 1-16,-4 1 0 15,-4-5 1-15,-5 0-1 16,0 4 0-16,0 1 0 16,9-9 1-16,5 0-1 15,-1-3 0-15,1 3 0 16,4 1 0-16,4-9 0 16,-9 5 0-16,1-5 0 15,-1 4 0-15,5-7-1 16,-9 7 0-16,14-3-1 0,-1-1 1 15,0 1-1-15,5-5 1 16,-9 1 0-16,-5 4 0 16,5-13 1-16,0 1 0 15,-5 0-1-15,-4-1 1 16,9-3 0-16,0 0 0 16,0-1 0-16,4-7 1 15,-8 8-1-15,-5 0 0 16,4 4 0-16,-4-1 1 15,-4 1-1-15,-5 0 0 0,0 7 0 16,-4-3 1-16,9-5-1 16,-5 1 0-16,4-4 0 15,-3 7 0-15,-1 1 0 16,0-4 0-16,-4 3 0 16,-5 1 0-16,-4 4 0 15,4-5 0-15,-4 9 0 16,0-1 0-16,0 1 0 15,-5 3 0-15,1 4 0 16,-5 1 1-16,-5-1-1 16,10 1 0-16,4-1-1 15,-5-4 1-15,0 5 0 16,5-9 0-16,0 1-1 16,4-5 1-16,1 5 0 15,-5-12 0-15,-1 7-1 16,-3 1 1-16,-1-1 0 15,1 5 0-15,-5-1 0 0,0-3 0 16,0-5-1-16,-5 13 1 16,5-5 0-16,-4 5 0 15,0-5 0-15,4 5 0 16,4 3 0-16,-4-4 0 16,5 5 0-16,-1-1 0 15,-4 1 0-15,0-1 0 16,4 0 0-16,1 1 0 15,-5-5 0-15,-5 5 1 0,1-1-1 16,-5 0 0-16,0 1 0 16,0-9 0-16,1 5 0 15,-1-1 0 1,13-11-1 0,-4-1 1-16,0 9 0 15,-4-5 0-15,-1 1 0 16,-3 7 1-16,-6 5-1 15,1 3 0-15,-5 0-1 16,1 5 1-16,-6 3-1 16,1 0 1-16,0 4-3 15,-9 8 0-15,5-8-2 16,-5 8 0-16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6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4C478AF-42CC-4DB5-A426-E7DCA83039CD}" emma:medium="tactile" emma:mode="ink">
          <msink:context xmlns:msink="http://schemas.microsoft.com/ink/2010/main" type="inkDrawing"/>
        </emma:interpretation>
      </emma:emma>
    </inkml:annotationXML>
    <inkml:trace contextRef="#ctx0" brushRef="#br0">62 4 17 0,'-13'-8'8'0,"26"20"-8"16,-13-12 12-16,0 0-13 16,9 8 0-16,0 4 0 15,0 3 1-15,0 5 0 16,4 0 1-16,-9 7-1 15,1 5 0-15,-5 3 1 16,-5 12 0-16,-4-3 0 16,-4 11 0-16,0-4-1 15,4-4 0-15,-4 1-1 16,-1-1 1-16,1-12-3 0,0-3 0 16,4-9-2-16,0-3 1 15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8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CE5514-D288-4A71-904C-6CC9711B3F20}" emma:medium="tactile" emma:mode="ink">
          <msink:context xmlns:msink="http://schemas.microsoft.com/ink/2010/main" type="inkDrawing"/>
        </emma:interpretation>
      </emma:emma>
    </inkml:annotationXML>
    <inkml:trace contextRef="#ctx0" brushRef="#br0">21-3 21 0,'0'-8'10'0,"0"16"-13"0,0-8 19 0,0 0-17 16,0 12 0-16,0 0-1 15,0 11 1-15,0 5 1 16,-5-1 1-16,1 13-2 16,-1-1 1-16,1 5 0 15,0-1 0-15,4 4 0 16,0 0 1-16,0 8-1 16,0 8 1-16,0-3-1 15,4 6 1-15,0 9-1 16,1-12 0-16,-1 0-1 15,-4-8 1-15,5-7-1 16,-1-1 0-16,1-8-3 16,-5-7 0-16,0-9-1 15,0-7 0-15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1DDF14A-325C-459B-82FD-A7CFF70DDFAA}" emma:medium="tactile" emma:mode="ink">
          <msink:context xmlns:msink="http://schemas.microsoft.com/ink/2010/main" type="inkDrawing"/>
        </emma:interpretation>
      </emma:emma>
    </inkml:annotationXML>
    <inkml:trace contextRef="#ctx0" brushRef="#br0">3 63 18 0,'-4'8'9'0,"8"-16"-15"0,-4 8 18 0,0 0-13 15,9-3 1-15,0-9-1 16,4 8 1-16,1-4 0 16,-1 8 0-16,5-12 0 15,-1 12 1-15,6-4 0 16,-1 0 1-16,0 0-1 16,0 0 0-16,0 4 0 15,-4 0 1-15,0-4-2 16,-5 4 1-16,0 0-2 15,-4 0 1-15,0-4-2 16,-5 4 0-16,1 0-2 16,-5 0 1-16,0 0-3 15,0 0 1-15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8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B428612-A807-4F9E-96F2-EAAF718AC4B2}" emma:medium="tactile" emma:mode="ink">
          <msink:context xmlns:msink="http://schemas.microsoft.com/ink/2010/main" type="inkDrawing"/>
        </emma:interpretation>
      </emma:emma>
    </inkml:annotationXML>
    <inkml:trace contextRef="#ctx0" brushRef="#br0">151 6 19 0,'0'4'9'0,"4"-16"-12"0,-4 12 19 0,0 0-17 16,0 0 0-16,5 8-2 16,-1-4 1-16,-4 16 2 15,-4 3 0-15,-1 9-1 16,-4 7 0-16,-4 8 0 16,0 4 1-16,-1 1 0 15,1-5 0-15,-9 0 1 16,4-7 0-16,1-13 0 15,3 5 0-15,5-13-1 16,1-3 1-16,3-4-1 16,5-4 0-16,9-4-1 15,0-4 1-15,0 0-1 16,4-4 1-16,0-4 0 16,1 8 0-16,-1-4 0 15,0 4 0-15,-4 0 0 16,0 0 0-16,0 0-1 0,0 4 0 15,-5 4 0-15,-4 4 0 16,0 3 0-16,0 9 0 16,-4-4 1-16,-1-1 0 15,1 1 0-15,-1-4 1 16,1-4-1-16,4-1 1 16,0 5-1-16,0-4 0 15,0 0-1-15,4-8 1 16,1 4-1-16,4-4 1 0,-1 7-1 15,1 1 0-15,0 0 1 16,4 0 0-16,-4 4 0 16,0-1 0-16,-4 5-1 15,-1 8 1-15,-4-1-1 16,-4 5 1-16,-5 3-1 16,0 1 1-16,-4-1 0 15,-1 0 0-15,1-3 1 16,0-8 1-16,4-5-1 15,0-3 1-15,5 0 0 16,-1-4 1 0,1-9-2-1,4 5 1-15,0-8-2 16,0 0 0-16,9-8-2 16,-1-3 1-16,6-5-3 15,3-4 0-15,1-11-1 16,4-5 1-16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8.8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12E7EE8-9D53-4E95-89FD-CD029DBF1908}" emma:medium="tactile" emma:mode="ink">
          <msink:context xmlns:msink="http://schemas.microsoft.com/ink/2010/main" type="inkDrawing"/>
        </emma:interpretation>
      </emma:emma>
    </inkml:annotationXML>
    <inkml:trace contextRef="#ctx0" brushRef="#br0">0 4 24 0,'-5'4'12'0,"5"-4"-22"0,0 0 26 0,0 0-17 16,14 0 0-16,3 0-1 15,5 0 1-15,1-4 1 16,-6 0 1-16,1 4-2 16,0 0 0-16,-5 0 1 15,5 0 1-15,-5 4-1 16,-4 0 1-16,-5 8-2 15,1 7 1-15,-5 1-3 16,-5 7 1-16,-4 5-1 16,-4-1 0-16,-13 9 0 15,-1-9 0-15,5 5 1 16,4-9 1-16,0-3 1 16,5-4 1-16,0-1 0 15,4-7 0-15,0-4 0 16,5 4 0-16,-1-12-1 15,5 8 1-15,0-8 1 0,14 0 0 16,8-8 0-16,0 8 0 16,4-4 0-16,-3-4 0 15,-1 8 0-15,0-4 0 16,4 0-2-16,-8 4 1 16,-5-4-2-16,-4 4 1 15,0 4-1-15,-4 0 0 16,-5 0-1-16,-5 8 0 15,5 8-1-15,-9-5 1 0,-4 9 0 16,0-4 0-16,-1-1 0 16,6 1 1-16,-1-4 0 15,-5-4 1-15,10-1 1 16,0-3 0-16,4-4 0 16,4 0 1-16,5 0 0 15,9-4 1-15,-5 0-1 16,5 0 0-16,-1 0 0 15,1 0 0-15,0 0-2 16,-5 0 0-16,5 4-1 16,-5 4 1-16,-4 4-1 15,-5 0 0-15,-8 7-1 16,-5 5 0-16,0 7 1 16,-4 1 0-16,-5-1-2 15,-4 1 1-15,-5-1-1 16,-4 1 0-16,-8-5 1 15,8 1 0-15,4-4 1 16,5-9 0-16,4 1 1 0,5-4 1 16,0 0 1-16,4-8 1 15,4 4 0-15,5-8 1 16,0 0-1-16,14-8 0 16,3 4-1-16,10-8 1 15,-1 4-1-15,1 0 0 16,4 4-1-16,9-8 1 15,-5 5-1-15,5-5 0 16,-9 12 0-16,0 0 0 0,-4-4-1 16,-1 4 1-16,-3-8-1 15,-1 8 0-15,-5 0 0 16,-3 0 0-16,-1 0-1 16,0 0 0-16,-4 8-2 15,0-8 0-15,-5 0-3 16,1 0 0-16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6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E0661D-4C93-4032-8649-40763973D446}" emma:medium="tactile" emma:mode="ink">
          <msink:context xmlns:msink="http://schemas.microsoft.com/ink/2010/main" type="inkDrawing"/>
        </emma:interpretation>
      </emma:emma>
    </inkml:annotationXML>
    <inkml:trace contextRef="#ctx0" brushRef="#br0">-1 9 5 0,'0'4'2'0,"4"-4"3"15,-4 0-1-15,0-12-4 16,0 12 1-16,0 0 0 15,5 0 1-15,4 0-2 16,0 0 0-16,4 0 0 16,9 0 1-16,0 8 0 15,5-8 0-15,-5 8-1 0,0-5 1 16,0-3-1 0,-4 4 0-16,4 0 0 0,-9 0 1 15,1 12 0-15,-5 0 0 16,-1 0-1-16,-3 3 0 15,-5 9-1-15,0 3 1 16,0 1-2-16,-9-1 1 16,-4 1-2-16,-1 3 1 15,-12-3 0-15,4-1 0 16,0-3 0-16,4-5 1 0,0-3 1 16,5-4 0-16,0-4 1 15,4 3 0-15,0-7 1 16,4-4 0-16,5-4-1 15,0 0 1-15,9-8-1 16,9 1 1-16,0-5-1 16,4 0 1-16,0 8-1 15,0-4 1-15,9 0-1 16,-4 0 1-16,-1 4-2 16,5 4 1-16,-4 4-1 15,-1 4 1-15,-3 8-1 16,-6 0 1-16,1 15-1 15,-5 5 0-15,1-5 0 16,-5 5 1-16,-1 3-1 16,-3 8 1-16,-5 0-1 15,0 5 1-15,-5-1-1 16,1 0 1-16,-5-8-1 0,-4-7 1 16,4-1 0-16,-4-11 0 15,-1 0-1-15,-3-1 1 16,3-11-1-16,1 0 1 15,4-4-2-15,-4-8 0 16,0 0-2-16,-1-4 0 16,1-16-3-16,0-4 1 15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9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6F371F-E839-4756-9CA1-8F4BD2CAC278}" emma:medium="tactile" emma:mode="ink">
          <msink:context xmlns:msink="http://schemas.microsoft.com/ink/2010/main" type="inkDrawing"/>
        </emma:interpretation>
      </emma:emma>
    </inkml:annotationXML>
    <inkml:trace contextRef="#ctx0" brushRef="#br0">100 2 16 0,'-18'0'8'0,"18"-8"-11"16,0 8 15 0,9 0-12-1,-9 11 0-15,9 5 1 16,-9 4 0-16,9 7-1 15,-5 1 0-15,-8 8 1 16,-1-1 1-16,5 12-1 16,-9 0 0-16,0 13 0 15,1-1 1-15,-1 8-2 16,0 7 1-16,0-7 0 0,5-15 0 16,-5 7-1-16,0-12 0 15,0-12-1-15,0-3 0 16,5-9-3-16,-1-7 1 15,1 0-3-15,4-8 1 16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3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71291D-890D-46E3-8D8F-B47A73307200}" emma:medium="tactile" emma:mode="ink">
          <msink:context xmlns:msink="http://schemas.microsoft.com/ink/2010/main" type="inkDrawing"/>
        </emma:interpretation>
      </emma:emma>
    </inkml:annotationXML>
    <inkml:trace contextRef="#ctx0" brushRef="#br0">0-1 9 0,'4'0'4'0,"0"8"-1"15,-4-8 4-15,0 0-7 16,5 0 1-16,8 0-1 16,0 0 1-16,1 4 0 15,3 4 0-15,6-1 1 16,8-3 1-16,-5 4 0 16,1 4 0-16,-1-4 0 15,1-4 0-15,4 8-1 16,0-8 0-16,0 0-2 15,0 0 1-15,0-4-1 16,-4 3 1-16,-1 1-1 16,1-4 0-16,-5 4 0 15,-4 0 0-15,4 0 0 16,-5 4 0-16,-3-8-1 0,3 4 0 16,-3-4-1-16,-1 0 0 15,-13 0-4-15,0 0 0 16,-9 0 0-16,5 0 1 15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9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38DD2B8-478B-4792-A7DC-49708ADB9509}" emma:medium="tactile" emma:mode="ink">
          <msink:context xmlns:msink="http://schemas.microsoft.com/ink/2010/main" type="inkDrawing"/>
        </emma:interpretation>
      </emma:emma>
    </inkml:annotationXML>
    <inkml:trace contextRef="#ctx0" brushRef="#br0">9 9 4 0,'-9'4'2'0,"18"-8"2"0,-9 4 1 15,0 0-4-15,0 0 1 16,0 0 0-16,0 0 0 16,0 0-3-16,0 0 0 15,0 0 2-15,0 0 0 16,0 0-1-16,9 0 1 16,-5 0-2-16,5-8 1 0,-4 8-1 15,4 0 1-15,-9 0-1 16,13 0 1-16,-4 0-1 15,4 8 1-15,-4 0 0 16,0 4 0-16,0 0 0 16,0 3 1-16,-1 5-1 15,-3 4 1-15,-1 15 0 16,-4 0 0-16,-4 5-1 16,-5-9 1-16,-4 12-2 15,-1-3 1-15,1-5-1 16,4 4 0-16,-4-7-2 15,4-9 0-15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1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DF3BC4E-1436-45BC-B661-A6E68A258DC8}" emma:medium="tactile" emma:mode="ink">
          <msink:context xmlns:msink="http://schemas.microsoft.com/ink/2010/main" type="inkDrawing"/>
        </emma:interpretation>
      </emma:emma>
    </inkml:annotationXML>
    <inkml:trace contextRef="#ctx0" brushRef="#br0">102 11 10 0,'-4'-12'5'0,"8"24"-5"15,-4-12 5-15,0 0-5 16,5-12 0-16,-5 12-1 16,0 0 1-16,0 0 1 15,0 0 0-15,0 0 1 16,4 0 0-16,-4 8 0 16,4-4 0-16,-4 8 1 15,0 0 0-15,0-1-1 0,0 9 0 16,0 4-1-16,-4-5 0 15,0 5-1-15,-5 0 1 16,-5-5-1-16,1 1 0 16,0 0-1-16,0-4 1 15,-1-1-3-15,1 1 1 16,4-4-3-16,0-4 0 16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7.3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F55B70-F260-48E5-8631-EDF25447D350}" emma:medium="tactile" emma:mode="ink">
          <msink:context xmlns:msink="http://schemas.microsoft.com/ink/2010/main" type="inkDrawing" rotatedBoundingBox="11774,4516 26798,3928 26959,8029 11934,8617" semanticType="callout" shapeName="Other">
            <msink:destinationLink direction="with" ref="{2734A0C2-0864-4C28-8279-4D3BAC5907D7}"/>
          </msink:context>
        </emma:interpretation>
      </emma:emma>
    </inkml:annotationXML>
    <inkml:trace contextRef="#ctx0" brushRef="#br0">15029 3840 9 0,'0'4'4'0,"9"-24"-1"0,-9 20 5 16,0-8-8-16,0 4 0 16,0 4 0-16,-5-12 1 0,5 0-1 15,-4-3 0-15,4-1 1 16,-4-4 0-16,4-3 0 16,-5-1 0-16,1-4 0 15,-1 5 1-15,1-1 0 16,-5-3 0-16,0-5-1 15,0-3 1-15,0 3-1 16,-8-7 0-16,-1-5-1 16,-4-3 1-16,0-4 0 15,-1 0 0-15,6-4 0 16,-1-4 0-16,-4 7 0 16,0 1 0-16,0 0 0 15,-1 4 0-15,1-1 0 16,-4 1 0-16,4-8-1 15,-5 0 1-15,5 0-1 16,-5-4 1-16,-4-4-1 16,-4 4 1-16,-1 0-1 15,-8 0 1-15,0 3-1 0,-5 5 1 16,5 0-1-16,-1 0 1 16,1-4-1-16,4 3 0 15,0-7 0-15,-4 4 1 16,0 0-1-16,4-4 0 15,0 8 0-15,-4-4 1 16,-1 8 0-16,-12-5 0 16,4 5 0-16,-14 4 0 15,5-1-1-15,5 1 0 0,-1-8 0 16,-4-4 0-16,0-4-1 16,4 4 1-16,-4-1-1 15,-9-7 1-15,5 8 0 16,0 4 0-16,-5 0 0 15,4 0 0-15,5 7-1 16,0 9 1-16,0 0 0 16,5-5 0-16,3 5 0 15,-12-5 0-15,-5 5 0 16,0-1 1-16,-9 5-1 16,5-12 1-16,0 3-1 15,-1 5 0-15,1-1 0 16,4 1 0-16,-13 7-1 15,-5-7 1-15,-4 3-1 16,5 1 1-16,-1 3 0 16,1 1 0-16,3-1-1 15,-3 1 1-15,-5 3 0 0,-14 0 0 16,10 5-1-16,4 3 1 16,0 0-1-16,4 4 1 15,5 4-1-15,-9 1 1 16,-4 3 0-16,-1 0 0 15,5 0 0-15,0 0 0 16,0 0-1-16,13 4 1 16,1 4 0-16,-6 0 0 15,1 0 0-15,-4 0 0 0,8 0 0 16,0 0 0-16,0-1 0 16,10 1 0-16,3-4 0 15,5 0 0-15,0 0 0 16,-4 0 0-16,-5-4 0 15,-9 4 1-15,9-3-1 16,0-1 0-16,5 0 0 16,4 0 0-16,0 0 0 15,4 4 1-15,0 0-1 16,1 0 0-16,-10 0 0 16,1 0 0-16,-9 0 0 15,4 0 0-15,4 0 0 16,5 0 0-16,0 0 0 15,0 0 0-15,5 4-1 16,-5 0 1-16,-5 0 0 16,-4-4 0-16,-17 4 0 15,8-1 1-15,5 1-1 16,-1-4 0-16,5 4 0 0,1 0 0 16,-1 0 0-16,-9 0 0 15,0 0 0-15,-13 0 0 16,9 0 0-16,0 0 0 15,4 0 0-15,0 0 0 16,5 0 0-16,-5 0 0 16,-13 0 0-16,0 0 0 15,9-1 0-15,4 1 0 16,-4 4 0-16,4 0 1 0,5 0-1 16,-9 4 0-16,-9 0 0 15,-5-4 0-15,5 7 0 16,5 1 0-16,4 4-1 15,4-4 1-15,0 11 0 16,-4-7 0-16,-5 3 0 16,-4-3 0-16,9-4 0 15,0 4 0-15,4-5 0 16,5 5 1-16,4 4-1 16,-9-9 0-16,0 5 0 15,1 0 0-15,-10-1 0 16,5 5 0-16,9-4-1 15,-1 7 1-15,-3-7 0 16,12 4 0-16,-4-5 0 16,-4 1 0-16,-5 0 0 15,-4-5 0-15,4 5 0 16,5 0 0-16,4 3-1 0,-4 1 1 16,8 0 0-16,5 3 0 15,0 1-1-15,-4-1 1 16,-5 9 0-16,-9 7 0 15,9-3-1-15,5-5 1 16,-1 0 0-16,5 5 0 16,5-1 0-16,-1 1 0 15,5 3 0-15,0-8 0 16,-5 1 0-16,-4 3 0 0,-9 1-1 16,5-1 1-16,-1 0 0 15,5 9 0-15,5 3 0 16,-5 4 0-16,4 0 0 15,5 12 0-15,-9-4 0 16,0 0 0-16,0-4 0 16,-4 0 0-16,-5-4 0 15,4 4 0-15,10-8 0 16,-1 9 0-16,5-1 0 16,4 0 0-16,0 0 0 15,5 4 0-15,4 0 0 16,0 0 0-16,-4-8 0 15,0 4 0-15,-1-4 0 16,-8-4 0-16,9 8 0 16,-5-3 0-16,5-5 0 15,4 4 0-15,5 0 0 16,4 0 0-16,4-8 0 0,0 5 0 16,5-9-1-16,0 0 1 15,0-3 0-15,4-9 0 16,1 5 0-16,-1-5 0 15,0 1 0-15,5-5 1 16,0 1-2-16,-1 3 1 16,1-7 0-16,4-5 0 15,0 5 0-15,0-4 1 16,0 3-1-16,1 1 0 16,-1 4 0-16,0-5 0 0,0-3 0 15,0 0 0-15,0 3 0 16,5-3 0-16,-1-4-1 15,1 3 1-15,0 1 0 16,-1 0 0-16,1-4 0 16,-1-5 1-16,1 5-1 15,-1-4 0-15,-3-4-1 16,3 4 1-16,5-8-1 16,0-4 0-16,0 3-2 15,0-3 1-15,0-3-4 16,0-1 0-16,0 0 0 15,0-8 0-15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7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D39B8A-FC3B-46FB-885A-CF911CE3FEAE}" emma:medium="tactile" emma:mode="ink">
          <msink:context xmlns:msink="http://schemas.microsoft.com/ink/2010/main" type="inkDrawing"/>
        </emma:interpretation>
      </emma:emma>
    </inkml:annotationXML>
    <inkml:trace contextRef="#ctx0" brushRef="#br0">114-2 11 0,'0'-4'5'0,"4"4"0"0,-4 0 6 16,0 4-10-16,5-1 0 15,3-3 0-15,1 8 1 16,0 4-2-16,-4 0 0 16,3 16 1-16,-3 3 1 0,-1 1-1 15,-4 23 1-15,-9-8-1 16,5-16 0-16,-9 32-1 15,-1-3 1-15,1-1-1 16,0-4 1-16,-5 23-1 16,5-22 1-16,0 18-2 15,-1-15 1-15,5 1-1 16,1-17 0-16,-1 0-2 16,0-3 0-16,0-17-3 15,5 1 0-15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9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D94F9F-8CF7-4D30-B4FE-B36858DE5D1B}" emma:medium="tactile" emma:mode="ink">
          <msink:context xmlns:msink="http://schemas.microsoft.com/ink/2010/main" type="inkDrawing"/>
        </emma:interpretation>
      </emma:emma>
    </inkml:annotationXML>
    <inkml:trace contextRef="#ctx0" brushRef="#br0">-2-2 12 0,'-5'0'6'0,"19"20"-3"0,-10-16 8 16,1 0-11-16,3 8 0 15,1 7 0-15,0-3 0 16,0 4 0-16,4 3 0 16,-4 5 0-16,4-1 0 15,-4-3-2-15,0 8 0 16,4-9-2-16,-4 1 1 16,0 3-1-16,0-11 0 15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3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A557CC0-74C2-40F7-A7C8-CEEF7849CCCD}" emma:medium="tactile" emma:mode="ink">
          <msink:context xmlns:msink="http://schemas.microsoft.com/ink/2010/main" type="inkDrawing"/>
        </emma:interpretation>
      </emma:emma>
    </inkml:annotationXML>
    <inkml:trace contextRef="#ctx0" brushRef="#br0">53-3 19 0,'0'-8'9'0,"9"20"-13"15,-5 0 21-15,0-4-17 16,1 8 0-16,-1-1 0 16,1 13 0-16,-1-4 0 15,-4 7 0-15,0 5 0 16,-4 3 1-16,-1 4 0 16,1 5 0-16,-1-1-1 15,-3 8 1-15,-1-4 0 0,0 0 0 16,0-3-2-16,0-5 1 15,5 0-3-15,-1-3 1 16,1-17-3-16,-1-7 0 16,1 4-1-16,0-9 1 15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A6A23E3-5154-480D-997B-F4606A858B38}" emma:medium="tactile" emma:mode="ink">
          <msink:context xmlns:msink="http://schemas.microsoft.com/ink/2010/main" type="inkDrawing"/>
        </emma:interpretation>
      </emma:emma>
    </inkml:annotationXML>
    <inkml:trace contextRef="#ctx0" brushRef="#br0">-3 1 17 0,'0'-8'8'0,"23"16"-10"15,-15 0 16-15,6 0-14 16,-1 4 0-16,5 4 0 16,-1-1 1-16,1 9-2 15,0 0 1-15,4-5-1 16,5 1 1-16,-1 0-3 15,1-1 1-15,-5 1-3 16,4-8 0-16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9.0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7815958-2A2C-4F0E-98C9-ABF6B22849F2}" emma:medium="tactile" emma:mode="ink">
          <msink:context xmlns:msink="http://schemas.microsoft.com/ink/2010/main" type="inkDrawing"/>
        </emma:interpretation>
      </emma:emma>
    </inkml:annotationXML>
    <inkml:trace contextRef="#ctx0" brushRef="#br0">25-2 18 0,'-4'-4'9'0,"8"0"-12"0,-4 4 18 16,0 4-16-16,0-4 0 15,-4 8-1-15,4 11 0 16,-5 5 2-16,1 8 1 0,0 3-2 15,-1 1 1-15,1-1 0 16,4 12 1-16,0-3 0 16,0-1 1-16,4 12-1 15,1-4 0-15,3 0-1 16,1-3 1-16,5-9-1 16,-1-4 0-16,0-11-1 15,5 4 1-15,0-13-1 16,4-3 1-16,0-4-1 15,5-16 1-15,-5-4 0 16,0-3 1-16,9-13 0 16,-5 0 1-16,1-3-2 15,-5-4 1-15,-4-1 0 16,0 1 0-16,-14-5-1 16,-4 5 0-16,-9-1 0 15,-9-3 0-15,1-8 0 16,-1 11 0-16,-4-3-1 15,0 4 1-15,0 3-1 16,-1 4 1-16,6 5 0 0,-1 7 0 16,-4 4-1-16,4 0 0 15,5 12-2-15,-1 8 1 16,1-4-3-16,0 28 0 16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4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3F67DF-2879-4159-8293-0DF26D3519AD}" emma:medium="tactile" emma:mode="ink">
          <msink:context xmlns:msink="http://schemas.microsoft.com/ink/2010/main" type="inkDrawing"/>
        </emma:interpretation>
      </emma:emma>
    </inkml:annotationXML>
    <inkml:trace contextRef="#ctx0" brushRef="#br0">0 27 4 0,'0'0'2'0,"5"-8"1"0,-5 8-2 0,4-4 0 15,0 0 0-15,5-4 0 16,0 8 0-16,0 0-1 15,4 0 0-15,1 0 1 16,3 0 1-16,-3 8-1 16,-1-4 1-16,5 0 0 15,-5 4 0-15,0 3-1 16,-13 9 0-16,0 4-2 16,-9 7 1-16,1 1-3 15,-6 7 1-15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7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674A9A-E597-4CAC-8A6E-57A0E88A1984}" emma:medium="tactile" emma:mode="ink">
          <msink:context xmlns:msink="http://schemas.microsoft.com/ink/2010/main" type="inkDrawing"/>
        </emma:interpretation>
      </emma:emma>
    </inkml:annotationXML>
    <inkml:trace contextRef="#ctx0" brushRef="#br0">50 178 9 0,'-26'31'4'0,"13"-15"-4"0,8-16 6 15,1 0-6-15,-1 4 1 16,5-4-1-16,0 0 1 16,0 0-1-16,0 0 1 15,9-4 1-15,4-4 0 16,5 0 0-16,9-4 0 15,4 1 0-15,9-1 0 16,-5 0 0-16,18-4 1 0,-4 4-2 16,4 1 0-16,0-1 0 15,0-4 0-15,-4 4 0 16,-5 0 0-16,-8 4-1 16,-1-7 1-16,-8 7-1 15,-5-4 0-15,-4 4-2 16,0 4 1-16,-10-4-5 15,1 0 0-15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0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BBB123-03C6-4299-97AE-B1BDBF3DFCC1}" emma:medium="tactile" emma:mode="ink">
          <msink:context xmlns:msink="http://schemas.microsoft.com/ink/2010/main" type="inkDrawing"/>
        </emma:interpretation>
      </emma:emma>
    </inkml:annotationXML>
    <inkml:trace contextRef="#ctx0" brushRef="#br0">0 16 17 0,'-5'-16'8'0,"18"20"-8"0,1-4 11 15,3 8-11-15,1 0 0 16,-5 0 1-16,1 8 0 16,-1-1-1-16,0 5 0 15,-4 8 1-15,-4-1 0 16,-5 5 0-16,0-5 1 15,-14 9-1-15,-3 11 0 16,3-4-1-16,1 1 1 16,0-5-1-16,-1-4 0 0,6 1-2 15,-1-13 1-15,0 1-3 16,4-4 1-16,1-8-3 16,0-5 1-16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35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1BC478B-79AB-452F-AB7F-7AA8FC937995}" emma:medium="tactile" emma:mode="ink">
          <msink:context xmlns:msink="http://schemas.microsoft.com/ink/2010/main" type="inkDrawing"/>
        </emma:interpretation>
      </emma:emma>
    </inkml:annotationXML>
    <inkml:trace contextRef="#ctx0" brushRef="#br0">32-3 17 0,'5'0'8'0,"-5"12"-7"15,0 0 15-15,0 11-16 16,0 5 0-16,0 7 1 15,0 12 0-15,0 9-1 16,-9-5 1-16,5 0 0 16,-1 0 0-16,1 0 0 0,-5 1 0 15,9 7 0-15,-9-4 0 16,9 8-1-16,4 4 1 16,-4-4-2-16,0-8 1 15,5 0-1-15,-5-12 1 16,0-11-2-16,4-1 0 15,1-11-2-15,-1-4 0 16,1-12-2-16,-1-4 0 16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4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64A44A-B119-4FFF-9740-A929DA2C53D3}" emma:medium="tactile" emma:mode="ink">
          <msink:context xmlns:msink="http://schemas.microsoft.com/ink/2010/main" type="inkDrawing"/>
        </emma:interpretation>
      </emma:emma>
    </inkml:annotationXML>
    <inkml:trace contextRef="#ctx0" brushRef="#br0">408 4 6 0,'4'0'3'0,"-13"0"-1"0,18-4 3 15,-5 4-4-15,5 4 0 16,0-4 0-16,-4 12 1 16,-1-4-1-16,-4 12 0 15,0-5 2-15,0 5 0 16,-9 8-1-16,0 3 1 16,-4 1-1-16,-5 3 1 15,1 12-3-15,-10 5 1 16,0-1-1-16,-4 8 0 15,-9-4 0-15,1-4 0 0,3-4 0 16,1-3 0-16,4-9-2 16,4 1 0-16,5-9-2 15,0-3 1-15,4-4-2 16,-4-5 1-16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3:35.705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95D5C1-0B05-453A-A9CF-696A6BDD784E}" emma:medium="tactile" emma:mode="ink">
          <msink:context xmlns:msink="http://schemas.microsoft.com/ink/2010/main" type="writingRegion" rotatedBoundingBox="5503,2754 31018,3272 30880,10075 5365,9558"/>
        </emma:interpretation>
      </emma:emma>
    </inkml:annotationXML>
    <inkml:traceGroup>
      <inkml:annotationXML>
        <emma:emma xmlns:emma="http://www.w3.org/2003/04/emma" version="1.0">
          <emma:interpretation id="{55C44FEA-D6B1-4F08-9DBE-93FFCE1CEA57}" emma:medium="tactile" emma:mode="ink">
            <msink:context xmlns:msink="http://schemas.microsoft.com/ink/2010/main" type="paragraph" rotatedBoundingBox="5753,2766 14617,2938 14589,4377 5725,4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75D644-C951-4F26-AE5B-5BFE344F31E2}" emma:medium="tactile" emma:mode="ink">
              <msink:context xmlns:msink="http://schemas.microsoft.com/ink/2010/main" type="line" rotatedBoundingBox="5753,2766 14617,2938 14589,4377 5725,4205"/>
            </emma:interpretation>
          </emma:emma>
        </inkml:annotationXML>
        <inkml:traceGroup>
          <inkml:annotationXML>
            <emma:emma xmlns:emma="http://www.w3.org/2003/04/emma" version="1.0">
              <emma:interpretation id="{546017BA-7BB1-47CC-8B58-3B8D6F56E374}" emma:medium="tactile" emma:mode="ink">
                <msink:context xmlns:msink="http://schemas.microsoft.com/ink/2010/main" type="inkWord" rotatedBoundingBox="5752,2806 6024,2811 5998,4160 5726,4154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P</emma:literal>
                </emma:interpretation>
                <emma:interpretation id="interp2" emma:lang="zh-CN" emma:confidence="0">
                  <emma:literal>卩</emma:literal>
                </emma:interpretation>
                <emma:interpretation id="interp3" emma:lang="zh-CN" emma:confidence="0">
                  <emma:literal>i</emma:literal>
                </emma:interpretation>
                <emma:interpretation id="interp4" emma:lang="zh-CN" emma:confidence="0">
                  <emma:literal>‖</emma:literal>
                </emma:interpretation>
              </emma:one-of>
            </emma:emma>
          </inkml:annotationXML>
          <inkml:trace contextRef="#ctx0" brushRef="#br0">62 3 18 0,'0'4'9'0,"4"-12"-11"0,-4 8 13 16,0 0-12-16,0 0 1 16,0 0-1-16,0 0 0 15,5 0 1-15,-1 0 0 16,5 4-1-16,0 0 1 0,0 0-1 16,4 0 1-16,0-1-1 15,5 5 1-15,-5 0 0 16,5 0 0-16,-4 0 0 15,-1 8 1-15,0-4 0 16,-4-1 0-16,4 1 0 16,-8 0 1-16,4 0-1 15,-9 11 1-15,0 9-1 16,-5 3 1-16,1-3-1 16,-5 7 0-16,0 1 0 15,-4-5 0-15,-5 4 0 16,0 9 0-16,0-5-1 15,1-8 1-15,-5-7-1 16,4 0 1-16,0-5-1 16,0-3 1-16,5-4-1 15,0-5 0-15,4 1 0 16,0-4 1-16,0 0-2 16,5-4 1-16,-1 0-4 0,1 0 0 15,4-4-2-15,0 0 0 16</inkml:trace>
          <inkml:trace contextRef="#ctx0" brushRef="#br0" timeOffset="-630.4435">-13 133 3 0,'-5'0'1'0,"10"-4"-2"0,-5 4 2 0,0 0-1 15,0 0 0-15,0 0 0 16,0 0 1-16,0 0-1 15,0 0 1-15,0 0 1 16,0 0 1-16,0 0 0 16,0 0 0-16,0 0 0 15,0 0 1-15,0 0-1 16,0 0 0-16,0 4-1 16,0 0 1-16,0 3-2 15,0-3 1-15,0 0-2 16,0 8 1-16,0 4-1 15,0 0 1-15,0 3-1 16,0 13 1-16,4 3 0 16,1 1 0-16,-5-1-1 15,0 8 1-15,0 9-1 0,0-5 1 16,0 8-1-16,0 0 1 16,0 0-1-16,0 12 0 15,0 4 0-15,0-12 0 16,-5 4 0-16,5-4 0 15,0-7 0-15,-4-1 1 16,-1-8 0-16,5 0 0 16,-4 1-1-16,-1-13 1 15,5-7-1-15,-4-8 1 0,4 3-1 16,0-7 0-16,0 0-2 16,0-4 0-16,0 0-4 15,0-4 0-15</inkml:trace>
        </inkml:traceGroup>
        <inkml:traceGroup>
          <inkml:annotationXML>
            <emma:emma xmlns:emma="http://www.w3.org/2003/04/emma" version="1.0">
              <emma:interpretation id="{39CB6E7E-2829-42B9-9DE5-F379CA34BA11}" emma:medium="tactile" emma:mode="ink">
                <msink:context xmlns:msink="http://schemas.microsoft.com/ink/2010/main" type="inkWord" rotatedBoundingBox="6581,3057 6953,3064 6941,3681 6569,3673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i</emma:literal>
                </emma:interpretation>
                <emma:interpretation id="interp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465.8314">930 251 9 0,'0'8'4'0,"0"-8"-2"15,0 4 3-15,0-4-3 16,0 0 0-16,5 0 2 16,-5 4 0-16,0-4-5 15,4 0 1-15,1 3 2 16,-1 1 1-16,5 4-1 16,0-4 0-16,9 4-1 0,-1 0 1 15,1 0-1-15,-5 0 0 16,9 4-1-16,-4-5 1 15,0 5 0-15,0 0 0 16,4-8-1-16,-9 4 1 16,0 0-1-16,-4 0 1 15,0-1-3-15,0-3 0 16,-9 0-5-16,0-4 1 16</inkml:trace>
          <inkml:trace contextRef="#ctx0" brushRef="#br0" timeOffset="828.0952">802 826 17 0,'0'0'8'0,"4"-4"-10"16,-4 4 12-16,0 0-10 16,0 0 0-16,9 0 0 15,0 0 1-15,0 4-1 16,0 0 0-16,4 0 0 16,0 0 1-16,1-4-1 15,-1 3 0-15,0 1 0 0,0-4 1 16,10 4-2-16,-14 0 1 15,4-4 0-15,0 0 0 16,0 8-2-16,1-8 0 16,-5 8-3-16,4-8 1 15</inkml:trace>
        </inkml:traceGroup>
        <inkml:traceGroup>
          <inkml:annotationXML>
            <emma:emma xmlns:emma="http://www.w3.org/2003/04/emma" version="1.0">
              <emma:interpretation id="{8B807B26-E1EB-458E-88EE-19027F26B77F}" emma:medium="tactile" emma:mode="ink">
                <msink:context xmlns:msink="http://schemas.microsoft.com/ink/2010/main" type="inkWord" rotatedBoundingBox="8310,2858 9281,2877 9254,4273 8283,4255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仃</emma:literal>
                </emma:interpretation>
                <emma:interpretation id="interp12" emma:lang="zh-CN" emma:confidence="0">
                  <emma:literal>乃</emma:literal>
                </emma:interpretation>
                <emma:interpretation id="interp13" emma:lang="zh-CN" emma:confidence="0">
                  <emma:literal>后</emma:literal>
                </emma:interpretation>
                <emma:interpretation id="interp14" emma:lang="zh-CN" emma:confidence="0">
                  <emma:literal>万</emma:literal>
                </emma:interpretation>
              </emma:one-of>
            </emma:emma>
          </inkml:annotationXML>
          <inkml:trace contextRef="#ctx0" brushRef="#br0" timeOffset="8633.7703">3185 66 13 0,'9'-4'6'0,"-13"4"-2"16,4 0 6-16,0 0-10 16,0 0 1-16,0 0-1 15,-5 0 1-15,1 4-2 16,-1 0 1-16,1 0 1 16,-5 3 0-16,-4 1-1 15,0 4 1-15,-1 0-1 16,1 4 1-16,-5 3 0 15,1 1 0-15,-1 12-1 16,5 3 1-16,-1 4-1 0,-3 9 0 16,-6 3 0-16,6 0 1 15,-5 4-1-15,-1 0 1 16,-3 0-1-16,4 1 1 16,-5 3-1-16,5 8 1 15,0 7-1-15,-5-3 1 16,5 0-1-16,0-4 0 15,-9-4 0-15,4-8 0 16,1 0 0-16,-1-11 0 0,5-1 0 16,0-8 1-16,4-7-2 15,0-4 1-15,5-9-2 16,4-3 0-16,5-4-4 16,-1-8 0-16,5 0 0 15,5-12 1-15</inkml:trace>
          <inkml:trace contextRef="#ctx0" brushRef="#br0" timeOffset="9669.0008">2787 967 8 0,'-9'-27'4'15,"9"23"-3"-15,0-4 8 0,0 0-9 16,4 0 0-16,-4 8 0 16,5-11 1-16,-1 3-1 15,5 0 0-15,0 0 1 16,8 0 1-16,1 0 0 16,4 4 0-16,1 0 1 15,-1 0 0-15,0 0 0 16,4 0 0-16,5 1-1 15,5 3 0-15,-10 0-1 16,1 0 1-16,-5-4-1 16,-4 4 0-16,0 0-1 0,-1 0 1 15,-3 0 0-15,-1 0 0 16,-4 0-1-16,0 0 1 16,-9 0-1-16,4 0 0 15,0 0-1-15,-4 0 1 16,0 0-1-16,0 0 0 15,0 0-4-15,0 0 1 16,0 0-3-16,0 0 1 16</inkml:trace>
          <inkml:trace contextRef="#ctx0" brushRef="#br0" timeOffset="9324.2606">3088 215 9 0,'0'4'4'0,"4"0"-1"0,-4-4 8 0,5 4-10 16,4-4 1-16,-5 8-1 16,0 4 1-16,1-4-3 15,4-4 1-15,-5 4 0 16,5 3 1-16,-5 1-1 16,5 0 1-16,0 8-1 15,4-5 0-15,1 5 0 16,-5-4 1-16,4 7 0 15,0 5 0-15,5 15-1 16,0-7 1-16,4 3 0 16,-4 1 0-16,-1-1-1 15,1 4 1-15,0-3-1 16,-1 7 0-16,-3 4 0 16,-1 4 0-16,0-4 0 15,1 5 0-15,-1-1 0 16,-4 4 1-16,0 0-1 15,-1-4 0-15,1-12 0 16,-4-3 1-16,-1-5-1 16,1-3 0-16,-5-5 1 0,0-3 0 15,0-5-1-15,0-3 1 16,0-4 0-16,-5-4 0 16,1 0 0-16,-5-4 0 15,0 0-2-15,0-4 1 16,-4 0-1-16,0-4 0 15,-10-4-2-15,-8-4 1 16,-4-4-2-16,-5 1 0 16,-9-5-1-16,1-4 1 0,3-3-1 15,1-5 0-15</inkml:trace>
        </inkml:traceGroup>
        <inkml:traceGroup>
          <inkml:annotationXML>
            <emma:emma xmlns:emma="http://www.w3.org/2003/04/emma" version="1.0">
              <emma:interpretation id="{8D2224ED-4F4E-4CDC-9F39-ACAF0CDEC0D6}" emma:medium="tactile" emma:mode="ink">
                <msink:context xmlns:msink="http://schemas.microsoft.com/ink/2010/main" type="inkWord" rotatedBoundingBox="9836,2871 10367,2881 10342,4148 9811,4137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R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巧</emma:literal>
                </emma:interpretation>
                <emma:interpretation id="interp1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1155.0572">4076 133 3 0,'-9'4'1'0,"13"-8"7"0,-4 4-5 16,0 0-2-16,0 0 0 16,5 4 2-16,-5-4 0 15,0 4-3-15,0 3 0 16,0 1 2-16,0 0 0 0,4 0 0 16,-4 8 0-16,0 0-1 15,0-1 0-15,0 9 0 16,5 3 1-16,-5 9-1 15,0-5 0-15,4 9 0 16,-4 3 0-16,0 12 0 16,0-11 0-16,0 7 0 15,0-12 0-15,0 16-1 16,0-11 1-16,5 30-1 16,-1 5 1-16,0-12-1 15,1-12 1-15,-1 0-1 16,-4-7 1-16,0-9-1 15,0-4 1-15,0 1-1 16,0-9 1-16,0-3-1 16,0-4 0-16,0-8 0 15,0-1 0-15,0 1 0 16,0-4 0-16,0 0-1 16,0-4 0-16,0 4-1 0,0-8 1 15,0 0-3-15,0-8 0 16,0-4-1-16,0-4 0 15,0-3-1-15,0-9 1 16</inkml:trace>
          <inkml:trace contextRef="#ctx0" brushRef="#br0" timeOffset="11996.1702">4138 125 4 0,'9'-20'2'0,"4"4"1"16,-4 8 3-16,0 5-5 15,0-5 1-15,4 4 1 16,5 4 0-16,-1 0-3 15,5 0 0-15,5 4 3 16,-5 0 0-16,0 3 0 16,9 1 0-16,0 4 0 15,-4-4 0-15,0 8-1 16,-1-4 1-16,-4-1-2 16,-8 9 1-16,3 4-1 0,-3 3 0 15,-10-3-1-15,0 3 1 16,-4 1-1-16,-4 0 1 15,0-1-1-15,-10 1 0 16,-8-1 0-16,0 5 1 16,0-5-1-16,0 1 0 15,-5-4 0-15,1 3 0 16,-1-3 0-16,0-5 1 16,5 1-1-16,0-4 0 0,0-4 0 15,4-4 0-15,5-1 0 16,0-3 0-16,4 4-1 15,0-4 1-15,4 0 0 16,1 0 0-16,0-4-1 16,4 0 1-16,4 0-1 15,5 0 1 1,17 0 0 0,1 0 0-16,4 0-1 15,-4 0 1-15,8 0 0 16,1 4 0-16,-1 4 0 15,0 0 0-15,-8 4 0 16,4-5 0-16,-9 5 0 16,0 4 1-16,-4 0-1 15,-9 3 1-15,-5 1-1 16,-4 0 1-16,-4 0-1 16,-5 3 0-16,-4 9 0 15,-1-5 1-15,-12 1-1 0,-1 3 1 16,1 1-1-16,-1 3 0 15,1 1 0-15,-1-5 0 16,0-3 0-16,5-5 1 16,0 9-1-16,4-12 0 15,1-1 0-15,-1-3 0 16,9-8-1-16,0 0 1 16,0 0-2-16,5-4 0 15,-1-4-5-15,5 0 0 0</inkml:trace>
        </inkml:traceGroup>
        <inkml:traceGroup>
          <inkml:annotationXML>
            <emma:emma xmlns:emma="http://www.w3.org/2003/04/emma" version="1.0">
              <emma:interpretation id="{41A18077-F583-4E08-8851-FB86D810DD3E}" emma:medium="tactile" emma:mode="ink">
                <msink:context xmlns:msink="http://schemas.microsoft.com/ink/2010/main" type="inkWord" rotatedBoundingBox="10701,2906 11400,2919 11375,4186 10676,4173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H</emma:literal>
                </emma:interpretation>
                <emma:interpretation id="interp22" emma:lang="zh-CN" emma:confidence="0">
                  <emma:literal>廾</emma:literal>
                </emma:interpretation>
                <emma:interpretation id="interp23" emma:lang="zh-CN" emma:confidence="0">
                  <emma:literal>h</emma:literal>
                </emma:interpretation>
                <emma:interpretation id="interp2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2640.6121">5228 148 17 0,'-5'0'8'0,"-4"-4"-6"0,9 4 9 16,0 0-11-16,0 0 1 0,0 0 0 15,0 0 0-15,0 0-2 16,0 0 1-16,0 0 0 15,0 0 1-15,0 0-1 16,-4 4 1-16,4 0-1 16,0 8 1-16,-4 8-1 15,-1 7 1-15,1 9 0 16,-1 3 0-16,-8 8-1 16,-5 13 1-16,5 3-1 15,0-8 1-15,-1 4-1 16,1 0 1-16,-5 4-1 15,1 12 1-15,-1-1-1 16,0 1 0-16,0 0 0 16,1-4 1-16,-1-8-1 15,0-12 1-15,5-7-1 16,0-9 0-16,4-7-1 16,0-9 1-16,5-3-3 15,-1-4 1-15,1-4-4 16,4-4 0-16,0-12-1 0,9-12 1 15</inkml:trace>
          <inkml:trace contextRef="#ctx0" brushRef="#br0" timeOffset="13557.266">4997 798 12 0,'-4'0'6'0,"8"-12"-6"16,-4 12 9-16,5-8-9 15,4 1 0-15,-1-1 1 16,6 0 1-16,-1 4-2 15,14 0 0-15,4 0 1 0,4 0 1 16,5-4-1-16,0 4 0 16,-5 0 0-16,5 0 1 15,-4 4-1-15,-5-4 1 16,-5 1-1-16,-4 3 0 16,-4-4-1-16,0 4 1 15,-5 0-1-15,-4 0 1 16,0 0-1-16,-5-4 0 15,-4 4-2-15,0 0 1 16,0 0-2-16,0 0 0 0,0 0-3 16,0 0 1-16</inkml:trace>
          <inkml:trace contextRef="#ctx0" brushRef="#br0" timeOffset="13151.9767">5232 247 6 0,'9'-40'3'0,"9"17"-2"0,-14 15 3 0,1-4-4 16,3 0 0-16,1 1 0 16,0-1 1-16,0 4-1 15,0 0 1-15,-5 4 0 16,5 0 1-16,0 4 0 16,4 4 1-16,1 0 1 15,-1 4 0-15,5 4-1 16,-5-1 1-16,0 5-1 15,0 8 0-15,1 3-1 16,-1 5 0-16,0 3-1 16,1 9 0-16,-1-1 0 15,0 16 0-15,-4 0 0 16,4-4 0-16,1 4-1 16,-5 4 1-16,-1 8 0 15,1-4 0-15,0 0-1 16,0 0 0-16,-5 0 0 15,1-8 1-15,-1 0-1 0,-4-8 1 16,5-7-1-16,-5-13 0 16,0-3 0-16,0-5 1 15,0-3-1-15,-5-4 0 16,1 0-1-16,-1-5 0 16,1-3-1-16,0 0 1 15,-5-4-2-15,4-4 0 16,-4 0-2-16,1-4 0 0,-1 4-2 15,-5-4 1-15</inkml:trace>
        </inkml:traceGroup>
        <inkml:traceGroup>
          <inkml:annotationXML>
            <emma:emma xmlns:emma="http://www.w3.org/2003/04/emma" version="1.0">
              <emma:interpretation id="{A067ED3B-5410-4A89-A9C9-19A399242320}" emma:medium="tactile" emma:mode="ink">
                <msink:context xmlns:msink="http://schemas.microsoft.com/ink/2010/main" type="inkWord" rotatedBoundingBox="11975,2898 12577,2909 12551,4243 11949,4231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阝</emma:literal>
                </emma:interpretation>
                <emma:interpretation id="interp27" emma:lang="zh-CN" emma:confidence="0">
                  <emma:literal>乃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16080.0665">6211 93 19 0,'-4'-4'9'0,"4"8"-13"0,0-4 18 16,0 0-14-16,0 0 0 16,0 4-1-16,0 0 1 0,0 4 0 15,0 0 0-15,0 0 0 16,0 4 0-16,0 7 1 16,4 9 0-16,-4 3 0 15,5-3 0-15,-5 15 0 16,4-3 1-16,-4 11-1 15,0 4 1-15,0-4-1 16,0 4 1-16,0 4-2 16,0-4 1-16,0 8-1 15,0 4 1-15,0 8-1 16,0-4 0-16,0-8 0 16,0-4 0-16,0-4 0 15,0-3 1-15,0-9-1 16,0-8 0-16,0-11 0 15,0 0 0-15,0-13-1 16,0 5 1-16,0-8-3 16,-4 0 1-16,4-8-4 15,0-4 0-15,0-12-1 0,4-7 1 16</inkml:trace>
          <inkml:trace contextRef="#ctx0" brushRef="#br0" timeOffset="16830.6001">6247 207 13 0,'-5'-15'6'0,"5"3"-7"0,0 12 11 0,0 0-11 16,9-4 1-16,0 0 1 15,0 0 0-15,4 4-1 16,0 0 0-16,5 0 1 16,0 0 0-16,4 8 0 15,-4-4 0-15,-1 0 0 16,1 8 1-16,4-4-1 16,5 3 1-16,-5 5 0 15,0-4 0-15,0 8 0 16,-4-1 1-16,-5 1-1 15,-4 4 0-15,-9 3-1 16,-13 9 1-16,-5 11-1 16,-4-4 0-16,0-3-1 15,-5-1 0-15,1 0 0 16,-5-3 0-16,4-5 0 0,1 1 1 16,3-9-1-16,6-3 0 15,3 0 0-15,6-8 0 16,-1-5 0-16,4-3 0 15,5-4-1-15,9 0 1 16,4-4-1-16,5-3 1 16,4-5-1-16,0 0 0 15,5-4 0-15,13 8 1 16,0 0-1-16,4 5 1 0,0 3-1 16,-4 0 1-16,0 0 0 15,-4 0 0-15,-1 3 0 16,-8 1 0-16,-5 0 0 15,-5 4 1-15,-3 4 0 16,-1 4 1-16,-13 3-1 16,-13 1 0-16,-5 12 0 15,-4 3 1-15,-5 8-1 16,-4 1 0-16,-13 7-1 16,0 0 1-16,-5 8-1 15,0-4 0-15,5-7 0 16,4-5 0-16,5-8 0 15,4-3 0-15,4-5-1 16,5-7 0-16,4-4-1 16,5 0 0-16,-1-5-4 15,10-3 0-15,4-8-2 16,9-8 0-16</inkml:trace>
        </inkml:traceGroup>
        <inkml:traceGroup>
          <inkml:annotationXML>
            <emma:emma xmlns:emma="http://www.w3.org/2003/04/emma" version="1.0">
              <emma:interpretation id="{BC0FF365-C065-48CE-A65E-B5DA1831928A}" emma:medium="tactile" emma:mode="ink">
                <msink:context xmlns:msink="http://schemas.microsoft.com/ink/2010/main" type="inkWord" rotatedBoundingBox="12998,2907 13639,2919 13616,4127 12975,4114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17415.5091">7443 117 18 0,'-5'0'9'0,"5"-4"-11"16,0 4 16-16,0 0-13 16,0 4 1-16,5 0 0 15,-5 4 0-15,0 0-3 16,0 11 1-16,-5 1 1 0,1 4 0 16,0 7 0-16,-5 5 0 15,-5 15-1-15,5 0 1 16,-4 12-1-16,0-4 1 15,0 8-1-15,-5-4 0 16,9 8 0-16,-9 0 0 16,5 4 0-16,4-1 0 15,-9-7 0-15,1 0 1 16,8-12-1-16,-4 1 0 16,8-13 0-16,-4-8 0 0,0-11 0 15,5-8 0-15,4-5-3 16,0 1 1-16,0-8-3 15,13 0 0-15,1-16-2 16,-1-7 1-16</inkml:trace>
          <inkml:trace contextRef="#ctx0" brushRef="#br0" timeOffset="17821.3026">7571 121 6 0,'5'-8'3'0,"4"0"-1"16,-9 8 2-16,0 0-3 16,4 0 1-16,0 4 3 0,5 4 1 15,5 4-6-15,-1 7 0 16,0 9 4-16,5 15 1 15,0 1-1-15,4 15 0 16,-5 15-2-16,1 1 1 16,-5-8-1-16,1 0 0 15,-1 0-1-15,0-4 0 16,-4 4-1-16,0-4 1 16,0-8-1-16,0-4 1 15,0 1-1-15,-5-13 1 0,1-4-1 16,-1-7 0-16,0-4 0 15,-4-1 0-15,0-3-2 16,0-8 1-16,0-8-2 16,0 0 1-16,0 4-6 15,-4-5 1-15</inkml:trace>
          <inkml:trace contextRef="#ctx0" brushRef="#br0" timeOffset="18226.5932">7359 814 13 0,'-5'0'6'0,"23"-4"-2"0,-9-4 5 15,0 8-9-15,4 0 0 16,5 0-1-16,4 0 0 16,0 0 0-16,-4 0 1 15,-1 0 0-15,1 0 0 0,0 0 0 16,0 8 0-16,-1-4 0 15,1 0 1-15,-5-4 0 16,1 4 0-16,-1-4-1 16,0 0 1-16,-4 0-1 15,0 0 1-15,0 0-2 16,-9 0 0-16,0 0-3 16,0 0 0-16</inkml:trace>
        </inkml:traceGroup>
        <inkml:traceGroup>
          <inkml:annotationXML>
            <emma:emma xmlns:emma="http://www.w3.org/2003/04/emma" version="1.0">
              <emma:interpretation id="{4F0CE201-6FC1-464F-B1E6-120B1E5AB77C}" emma:medium="tactile" emma:mode="ink">
                <msink:context xmlns:msink="http://schemas.microsoft.com/ink/2010/main" type="inkWord" rotatedBoundingBox="13943,3051 14615,3064 14596,4060 13924,4047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(</emma:literal>
                </emma:interpretation>
                <emma:interpretation id="interp38" emma:lang="zh-CN" emma:confidence="0">
                  <emma:literal>c</emma:literal>
                </emma:interpretation>
                <emma:interpretation id="interp3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8962.1089">8528 333 17 0,'-13'-7'8'0,"8"-5"-7"0,5 12 13 0,-4-8-14 15,0-4 0-15,-5 4-1 16,0 0 1-16,-4 0 0 16,-1 1 0-16,1-1 1 15,0 4 0-15,-5 4 0 16,0-4 0-16,1 4 0 15,-1 8 1-15,0-4-1 16,0 4 0-16,1 3 0 16,3 5 0-16,-3 8-1 15,-1-5 0-15,0 5 0 16,1 8 0-16,-1 7 0 16,5-8 0-16,4 13-1 15,0-9 1-15,4 5 0 0,5-1 0 16,0 4-1-16,9-3 1 15,0-1 0-15,0 8 0 16,4 1 0-16,1-5 0 16,3-4 0-16,1 1 1 15,0-1-1-15,-1-4 0 16,6 1 0-16,3-5 1 16,1-3-1-16,4 0 0 15,-5-9 0-15,5 9 0 16,5-12 0-16,-1-5 0 15,5-3 0-15,-4 0 0 0,-1-8 0 16,0-4 0-16,1 0-1 16,-5-4 1-16,-5 0-3 15,-3 1 1-15,-1 3-4 16,-5-4 0-16</inkml:trace>
        </inkml:traceGroup>
      </inkml:traceGroup>
    </inkml:traceGroup>
    <inkml:traceGroup>
      <inkml:annotationXML>
        <emma:emma xmlns:emma="http://www.w3.org/2003/04/emma" version="1.0">
          <emma:interpretation id="{DBFCC073-5F88-4699-A34C-44A76B968C27}" emma:medium="tactile" emma:mode="ink">
            <msink:context xmlns:msink="http://schemas.microsoft.com/ink/2010/main" type="paragraph" rotatedBoundingBox="5888,5740 11644,5758 11641,6794 5884,6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0F36FA-76C0-4560-8D79-103457588BAD}" emma:medium="tactile" emma:mode="ink">
              <msink:context xmlns:msink="http://schemas.microsoft.com/ink/2010/main" type="inkBullet" rotatedBoundingBox="5888,5752 6594,5754 6591,6778 5884,6776"/>
            </emma:interpretation>
            <emma:one-of disjunction-type="recognition" id="oneOf8">
              <emma:interpretation id="interp40" emma:lang="zh-CN" emma:confidence="0">
                <emma:literal>及</emma:literal>
              </emma:interpretation>
              <emma:interpretation id="interp41" emma:lang="zh-CN" emma:confidence="0">
                <emma:literal>尕</emma:literal>
              </emma:interpretation>
              <emma:interpretation id="interp42" emma:lang="zh-CN" emma:confidence="0">
                <emma:literal>队</emma:literal>
              </emma:interpretation>
              <emma:interpretation id="interp43" emma:lang="zh-CN" emma:confidence="0">
                <emma:literal>书</emma:literal>
              </emma:interpretation>
              <emma:interpretation id="interp44" emma:lang="zh-CN" emma:confidence="0">
                <emma:literal>日</emma:literal>
              </emma:interpretation>
            </emma:one-of>
          </emma:emma>
        </inkml:annotationXML>
        <inkml:trace contextRef="#ctx0" brushRef="#br1" timeOffset="227363.6808">811 3677 8 0,'0'-4'4'0,"0"4"1"0,0 0 3 0,0 0-7 15,0 0 1-15,0 0 0 16,0 0 1-16,4 4-3 16,1 0 0-16,-1 8 2 15,-4-8 0-15,0 7 0 16,0 1 0-16,0 0-1 15,-4 4 0-15,-1 3 0 16,1-3 0-16,-1 4-1 16,-4-8 1-16,5-1-1 15,-5 1 0-15,5 0-1 16,-5-4 0-16,4 4-3 16,1-8 1-16,0 4-3 15,-1-4 0-15</inkml:trace>
        <inkml:trace contextRef="#ctx0" brushRef="#br1" timeOffset="226056.2465">124 2976 12 0,'-4'-4'6'0,"8"12"0"16,-4-8 3-16,0 0-8 16,0 0 0-16,0 0 0 15,0 0 1-15,0 0-3 16,0 0 1-16,-4 0 0 15,4 0 1-15,0 0-1 16,0 0 0-16,0 0 0 16,0 0 1-16,0 4-1 15,0 4 1-15,0-1-1 16,0 5 1-16,4 4-1 16,-4 0 1-16,0 7-1 15,4 1 1-15,1 8-1 16,-1-1 0-16,-4 5 0 0,0-1 1 15,0 4-1-15,0 1 0 16,0-5 0-16,0 5 1 16,0 3-1-16,0 4 0 15,0-4 0-15,0-7 0 16,0 3 0-16,0 1 0 16,-4-1 0-16,4-4 1 15,0-3-1-15,0-4 1 0,-5-5-1 16,5 5 1-16,-4-13-1 15,4-7 0-15,0 4-2 16,0-4 1-16,0-8-5 16,0 0 0-16</inkml:trace>
        <inkml:trace contextRef="#ctx0" brushRef="#br1" timeOffset="226911.3537">239 2960 7 0,'0'-4'3'0,"5"0"3"0,4 0-2 15,-5 4-4-15,0-4 1 16,5 4-1-16,0 0 1 16,9 4-2-16,-5 0 1 15,5 4 0-15,4-4 1 16,-4 8 0-16,4-4 1 16,0 0-1-16,0 3 1 15,0 1 0-15,0 4 0 16,1-4 0-16,-6 8 0 0,-3-1-1 15,-1 1 1-15,-4 4-1 16,0-5 1-16,-9 5-1 16,-5 3 0-16,-4 5 0 15,-4-1 0-15,-14 9-1 16,-4-5 1-16,-8 1-1 16,-1-1 1-16,4 1-1 15,5-5 0-15,0 1 0 16,5-5 1-16,-1-3-1 15,5-5 0-15,0-3-1 16,9-4 1-16,-1 0 0 16,5-4 0-16,5-4 0 15,4-4 0-15,0 0 0 16,9-4 0-16,4-4-1 0,-4 4 1 16,13-4 0-1,9-4 0-15,5 0 0 16,-1 5 0-16,0-1-1 0,1 0 1 15,-1 0 0-15,-4 4 0 16,0 4 0-16,0 0 0 16,-4 0-1-16,-5 8 1 15,-4 0 0-15,-5-4 1 16,-4 11-1-16,-5 1 1 16,-4 0-1-16,0 0 1 15,-8 3 0-15,-6 5 0 16,1 4 0-16,-5-1 0 0,0 5-1 15,-8-5 1-15,-1 5-1 16,1-5 0-16,-10-3 0 16,5-8 1-16,0 7-1 15,5-7 1-15,4-4-1 16,4 0 0-16,0-5 0 16,5 1 1-16,0-4-2 15,4 0 1-15,0-4-2 16,4 0 0-16,1-8-3 15,4 0 1-15,0 8-3 16,4-7 0-16</inkml:trace>
      </inkml:traceGroup>
      <inkml:traceGroup>
        <inkml:annotationXML>
          <emma:emma xmlns:emma="http://www.w3.org/2003/04/emma" version="1.0">
            <emma:interpretation id="{017F6670-0908-40D4-B07D-B1F02DCD0933}" emma:medium="tactile" emma:mode="ink">
              <msink:context xmlns:msink="http://schemas.microsoft.com/ink/2010/main" type="line" rotatedBoundingBox="7040,5743 11644,5758 11642,6643 7037,6628"/>
            </emma:interpretation>
          </emma:emma>
        </inkml:annotationXML>
        <inkml:traceGroup>
          <inkml:annotationXML>
            <emma:emma xmlns:emma="http://www.w3.org/2003/04/emma" version="1.0">
              <emma:interpretation id="{1A54F3BB-FD11-47A7-A769-CADD90EF3AE5}" emma:medium="tactile" emma:mode="ink">
                <msink:context xmlns:msink="http://schemas.microsoft.com/ink/2010/main" type="inkWord" rotatedBoundingBox="6980,6499 7135,5699 7546,5780 7390,6579"/>
              </emma:interpretation>
              <emma:one-of disjunction-type="recognition" id="oneOf9">
                <emma:interpretation id="interp45" emma:lang="zh-CN" emma:confidence="0">
                  <emma:literal>C</emma:literal>
                </emma:interpretation>
                <emma:interpretation id="interp46" emma:lang="zh-CN" emma:confidence="0">
                  <emma:literal>[</emma:literal>
                </emma:interpretation>
                <emma:interpretation id="interp47" emma:lang="zh-CN" emma:confidence="0">
                  <emma:literal>c</emma:literal>
                </emma:interpretation>
                <emma:interpretation id="interp48" emma:lang="zh-CN" emma:confidence="0">
                  <emma:literal>。</emma:literal>
                </emma:interpretation>
                <emma:interpretation id="interp49" emma:lang="zh-CN" emma:confidence="0">
                  <emma:literal>(</emma:literal>
                </emma:interpretation>
              </emma:one-of>
            </emma:emma>
          </inkml:annotationXML>
          <inkml:trace contextRef="#ctx0" brushRef="#br1" timeOffset="228143.7343">1431 3019 16 0,'0'8'8'0,"0"-4"-6"15,0-4 14-15,0 0-16 16,0 0 0-16,0 0 0 15,-4-4 1-15,-1 0-1 16,1 0 0-16,-1 8 0 16,1-4 0-16,-5 0 0 15,0 4 0-15,0 0 0 16,5 0 0-16,-1 0 0 16,-3 12 1-16,-1-1-1 15,0 5 0-15,4-4 0 16,1 4 0-16,0 3 0 15,-5 1 0-15,0-1 0 16,0 5 0-16,0 0 0 0,5 3 0 16,-1-3 0-16,-4 3 0 15,5-3 0-15,4-5 1 16,-5 17-1-16,5-9 1 16,0 1 0-16,5-1 0 15,-1-7-1-15,5-1 1 16,0 5-1-16,0-4 1 15,0-1-1-15,0-3 0 16,4 0 0-16,0-9 0 0,5 1 0 16,0 0 1-16,-1-8-1 15,6-4 0-15,-6 0 0 16,5-8 1-16,-4 4 0 16,0-8 0-16,0 8-1 15,-1-3 1-15,1-1-1 16,-5 0 1-16,1 4-1 15,-1 0 0-15,-4-4 0 16,0 4 1-16,-1 0-1 16,1 0 0-16,0 0 0 15,-9 4 1-15,5-4-2 16,-5 4 1-16,0 0 0 16,0 0 0-16,0 0-2 15,0 0 1-15,0 0-3 16,0 0 0-16,0 0-3 15,4 0 0-15</inkml:trace>
          <inkml:trace contextRef="#ctx0" brushRef="#br1" timeOffset="230575.7776">1737 2999 2 0,'-5'4'1'0,"1"-11"3"16,4 7 1-16,0-4-4 16,0-4 0-16,-5 8 2 15,1-8 0-15,4 8-3 16,-9-4 0-16,0 0 2 15,5 0 1-15,-5 0-1 16,0 0 0-16,0 4 0 16,5-4 0-16,-1 4-1 15,-4-4 1-15,5 4-1 16,-5 0 0-16,5 0 0 0,-5-4 0 16,0 4-1-16,0-4 0 15,0 0 0-15,0 4 1 16,1 0-1-16,-1 0 0 15,-5 0 0-15,1 4 0 16,-5 4 0-16,5-4 0 16,-5 8-3-16,1 0 1 15,-1 0-3-15,5-1 0 16</inkml:trace>
        </inkml:traceGroup>
        <inkml:traceGroup>
          <inkml:annotationXML>
            <emma:emma xmlns:emma="http://www.w3.org/2003/04/emma" version="1.0">
              <emma:interpretation id="{77C3575A-2323-4580-BF0A-6A5AD67A8A2B}" emma:medium="tactile" emma:mode="ink">
                <msink:context xmlns:msink="http://schemas.microsoft.com/ink/2010/main" type="inkWord" rotatedBoundingBox="11087,6634 11268,5797 11800,5912 11618,6749"/>
              </emma:interpretation>
              <emma:one-of disjunction-type="recognition" id="oneOf10">
                <emma:interpretation id="interp50" emma:lang="zh-CN" emma:confidence="0">
                  <emma:literal>A</emma:literal>
                </emma:interpretation>
                <emma:interpretation id="interp51" emma:lang="zh-CN" emma:confidence="0">
                  <emma:literal>闩</emma:literal>
                </emma:interpretation>
                <emma:interpretation id="interp52" emma:lang="zh-CN" emma:confidence="0">
                  <emma:literal>月</emma:literal>
                </emma:interpretation>
                <emma:interpretation id="interp53" emma:lang="zh-CN" emma:confidence="0">
                  <emma:literal>☆</emma:literal>
                </emma:interpretation>
                <emma:interpretation id="interp54" emma:lang="zh-CN" emma:confidence="0">
                  <emma:literal>凡</emma:literal>
                </emma:interpretation>
              </emma:one-of>
            </emma:emma>
          </inkml:annotationXML>
          <inkml:trace contextRef="#ctx0" brushRef="#br1" timeOffset="236823.5607">5564 3244 13 0,'-4'-4'6'0,"4"4"0"15,0 0 6-15,0 0-11 16,0-4 1-16,0 4 0 15,0 0 0-15,-4 4-3 16,-1-4 0-16,1 4 2 16,-1 4 0-16,-4 3-1 15,1 1 1-15,-1 4-1 16,0 4 0-16,0 7 0 16,0 1 1-16,0-1-1 0,0 1 0 15,-4 7 0 1,0 1 1-16,-1-5-1 0,1-3 0 15,0 7 0-15,-5 1 1 16,5-5-1-16,0 5 0 16,-1-9 0-16,5 1 1 15,5-5-1-15,0-3 0 16,-1-4-1-16,5-8 1 16,-4 0-1-16,4-1 0 0,0-7-2 15,0 0 0-15,4-11-1 16,5-17 0-16,0 1 0 15,0-1 0-15,8-4 0 16,1-3 0-16,-5-4 2 16,5 7 0-16,-5-3 1 15,1-9 1-15,-1 5 0 16,0 0 0-16,1-1 0 16,-1 1 0-16,0-1 0 15,1 5 0-15,3 0 0 16,-3 3 1-16,-1-3-1 15,0 7 1-15,0 4-1 16,1 1 1-16,-1 7 0 16,0-4 1-16,-4 9 1 15,0-5 1-15,0 8-1 16,0 0 0-16,0 8 0 16,-1 4 1-16,1 8-2 0,0 8 1 15,0 3-2-15,-5 13 1 16,5-1-2-16,-4 0 1 15,4 9-1-15,-5 3 0 16,5 0 0-16,0 8 1 16,4 4-1-16,0-11 0 15,5-1 0-15,-5 0 1 16,1 1-1-16,-6-5 1 16,1-8-2-16,-4-7 1 15,4-5 0-15,-5 1 1 0,0-4-2 16,-4-8 1-16,0-5-1 15,0-3 0-15,0 0-1 16,0-8 1-16,0-3-2 16,0 3 0-16,-8-4-3 15,-1 0 1-15</inkml:trace>
          <inkml:trace contextRef="#ctx0" brushRef="#br1" timeOffset="237300.4016">5516 3472 11 0,'-5'-8'5'0,"5"16"-4"0,0-8 7 15,0 0-8-15,5-8 0 16,4 0 0-16,-1 0 1 16,1 4 0-16,5-3 0 0,-1-1 0 15,5-4 0-15,4 0 0 16,0 4 1-16,0 0-1 15,0 4 1-15,0-3-1 16,-4-1 0-16,4 0 0 16,5 4 1-16,-5 0-1 15,0 0 0-15,-4 0 0 16,-5 0 0-16,-4 4-1 16,0 4 1-16,-9-4-1 15,4 0 0-15,-4 4 0 16,-13 0 0-16,8-4-1 15,-3 4 1-15,-1 0-3 16,0 0 0-16,0-4-3 16,0 4 1-16</inkml:trace>
        </inkml:traceGroup>
      </inkml:traceGroup>
    </inkml:traceGroup>
    <inkml:traceGroup>
      <inkml:annotationXML>
        <emma:emma xmlns:emma="http://www.w3.org/2003/04/emma" version="1.0">
          <emma:interpretation id="{23781C3B-FB37-4770-957F-63E80AC76610}" emma:medium="tactile" emma:mode="ink">
            <msink:context xmlns:msink="http://schemas.microsoft.com/ink/2010/main" type="paragraph" rotatedBoundingBox="5421,6796 30936,7314 30880,10075 5365,95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CAFCEB-9218-4B7F-A0DF-AB23734CCDF7}" emma:medium="tactile" emma:mode="ink">
              <msink:context xmlns:msink="http://schemas.microsoft.com/ink/2010/main" type="line" rotatedBoundingBox="5421,6796 30936,7314 30880,10075 5365,9558"/>
            </emma:interpretation>
          </emma:emma>
        </inkml:annotationXML>
        <inkml:traceGroup>
          <inkml:annotationXML>
            <emma:emma xmlns:emma="http://www.w3.org/2003/04/emma" version="1.0">
              <emma:interpretation id="{5EA7C03B-6986-490F-8D2C-CDCDF9627BB3}" emma:medium="tactile" emma:mode="ink">
                <msink:context xmlns:msink="http://schemas.microsoft.com/ink/2010/main" type="inkWord" rotatedBoundingBox="5420,6848 7257,6886 7221,8629 5384,8592">
                  <msink:destinationLink direction="with" ref="{CDABE165-5CDE-457D-A9E7-810A5AF8EED5}"/>
                </msink:context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◇</emma:literal>
                </emma:interpretation>
                <emma:interpretation id="interp57" emma:lang="zh-CN" emma:confidence="0">
                  <emma:literal>○</emma:literal>
                </emma:interpretation>
                <emma:interpretation id="interp58" emma:lang="zh-CN" emma:confidence="0">
                  <emma:literal>&amp;</emma:literal>
                </emma:interpretation>
                <emma:interpretation id="interp59" emma:lang="zh-CN" emma:confidence="0">
                  <emma:literal>o</emma:literal>
                </emma:interpretation>
              </emma:one-of>
            </emma:emma>
          </inkml:annotationXML>
          <inkml:trace contextRef="#ctx0" brushRef="#br1" timeOffset="223504.932">1059 5618 8 0,'0'0'4'0,"-5"4"-2"16,5-4 4-16,0 0-5 16,0 0 0-16,9-4 1 15,-4 0 0-15,4 0-3 16,-1 0 1-16,1 1 1 16,0-1 1-16,0 0-1 15,4-4 0-15,1 4 0 16,-1 0 0-1,5-8 0 1,-1 0 0-16,5-4-1 16,1 1 1-16,-1-1 0 0,-5-4 0 15,1-3-1-15,0-1 0 16,-5-4 0-16,5 1 1 16,-5-1-1-16,1-3 0 15,-1-9 0-15,0 5 0 16,0 0 0-16,1-1 0 15,-1 5 0-15,-4 3 0 16,0 1 0-16,0-1 0 0,-5-4 0 16,0 5 1-16,1-1 0 15,-5 5 0-15,0-1-1 16,0-7 1-16,-5 3-1 16,1 0 1-16,0 1-1 15,-1-1 0-15,-4-7 0 16,0-1 0-16,1 1 0 15,-1 3 1-15,0 1-1 16,0-4 1-16,0-1-1 16,0 1 1-16,-4 3 0 15,0 5 0-15,-5-1-1 16,5 4 1-16,-5 1-1 16,0-5 0-16,-4 5 0 15,0-1 1-15,0 4-1 16,0 1 1-16,-1-1 0 15,-3 0 0-15,-1 4 0 16,-13 1 0-16,9-1-1 0,5-4 1 16,4 4-1-16,-5 1 1 15,5 3-1-15,-5 0 1 16,1 0-1-16,-1 0 1 16,1 5-1-16,-5 3 0 15,0-4 0-15,4 8 0 16,0 0 0-16,-4 0 0 15,0 0-1-15,-13 4 1 16,0 0 0-16,-1 4 0 16,1-1 0-16,-9 1 0 0,9 4-1 15,4 0 1-15,0-4 0 16,5 0 0-16,-1 0 0 16,5-1 0-16,0 5 0 15,0 4 0-15,4-4-1 16,1 0 1-16,-1 3 0 15,5 1 0-15,0 0-1 16,4 0 1-16,-4-1 0 16,4 1 0-16,-4 0 0 15,5 7 0-15,-1 5-1 16,0-4 1-16,0 7 0 16,-4-7 0-16,9 3 0 15,-5 1 0-15,5 3 0 16,0 1 0-16,-1-8 0 15,5 3 0-15,-4 1-1 16,0 3 1-16,0 1 0 16,-1-1 0-16,1-3 0 15,0-1 0-15,-1 1 0 0,6 3 0 16,-1-3 0-16,-5 0 0 16,14 3 0-16,-8-3 0 15,3 7 0-15,-4 0 0 16,9 1 0-16,5 7 0 15,-1 1-1-15,-4-5 1 16,9-4 0-16,-5 1 0 16,5 3-1-16,0 1 1 0,4-5 0 15,1 0 0-15,-1-7 0 16,5-4 0-16,-1-1 0 16,-3-3 1-16,3 0-1 15,6-5 0-15,-1 1 0 16,0 0 1-16,0 0-1 15,-4-4 0-15,-5-1 0 16,0-3 0-16,-4 0 0 16,0 0 0-16,0-4 0 15,-5 0 1-15,1-4-2 16,-1 4 1-16,-4-4-1 16,0 0 0-16,0 0-2 15,0 0 1-15,0 0-5 16,0 0 1-16</inkml:trace>
          <inkml:trace contextRef="#ctx0" brushRef="#br1" timeOffset="224104.8622">27 5354 11 0,'0'0'5'0,"8"8"-3"0,-8-8 3 0,0 0-5 16,5 0 0-16,-1 4 0 15,5 0 1-15,0 4-1 16,0 0 0-16,0 4 0 16,0 0 0-16,-1-1 1 15,1 5 1-15,0 0 0 16,0 4 0-16,0-5 0 16,0 1 1-16,0 0-1 15,-1 0 0-15,1-1-2 16,0-3 1-16,0 0-1 15,-4 0 0-15,-1-4 0 16,0 0 0-16,1-1 0 16,-1-3 1-16,-4 4 0 15,0-4 1-15,0 0-1 16,0 0 0-16,-4 0 1 0,-1 0 0 16,-3 0-1-16,-1 0 1 15,-5 0-2-15,-3 0 1 16,-1 4-1-16,0 3 1 15,-4 1-1-15,0 0 0 16,0 0 0-16,-5 0 0 16,-4-1 0-16,5 1 0 15,-1 0 0-15,5-4 0 0,0 0-2 16,0-4 0-16,-1 0-5 16,10 0 1-16</inkml:trace>
        </inkml:traceGroup>
        <inkml:traceGroup>
          <inkml:annotationXML>
            <emma:emma xmlns:emma="http://www.w3.org/2003/04/emma" version="1.0">
              <emma:interpretation id="{F702283D-7F80-45D5-BFC6-E90A63BC1D6D}" emma:medium="tactile" emma:mode="ink">
                <msink:context xmlns:msink="http://schemas.microsoft.com/ink/2010/main" type="inkWord" rotatedBoundingBox="7879,8713 8157,7889 8637,8051 8359,8874">
                  <msink:destinationLink direction="with" ref="{CDABE165-5CDE-457D-A9E7-810A5AF8EED5}"/>
                </msink:context>
              </emma:interpretation>
              <emma:one-of disjunction-type="recognition" id="oneOf12">
                <emma:interpretation id="interp60" emma:lang="zh-CN" emma:confidence="0">
                  <emma:literal>人</emma:literal>
                </emma:interpretation>
                <emma:interpretation id="interp61" emma:lang="zh-CN" emma:confidence="0">
                  <emma:literal>卜</emma:literal>
                </emma:interpretation>
                <emma:interpretation id="interp62" emma:lang="zh-CN" emma:confidence="0">
                  <emma:literal>亠</emma:literal>
                </emma:interpretation>
                <emma:interpretation id="interp63" emma:lang="zh-CN" emma:confidence="0">
                  <emma:literal>∴</emma:literal>
                </emma:interpretation>
                <emma:interpretation id="interp64" emma:lang="zh-CN" emma:confidence="0">
                  <emma:literal>之</emma:literal>
                </emma:interpretation>
              </emma:one-of>
            </emma:emma>
          </inkml:annotationXML>
          <inkml:trace contextRef="#ctx0" brushRef="#br0" timeOffset="54130.4579">2432 5095 16 0,'-13'8'8'0,"17"-16"-8"16,-4 8 8-16,0 0-7 15,0 0 1-15,-4 4 0 16,-5 0 0-16,0 4-3 15,0-4 0-15,0 4 2 16,1 3 0-16,-1 9-1 16,0 4 1-16,0 7-1 15,0 1 1-15,0 3 0 16,0 13 0-16,-4-1-1 16,0-4 1-16,0 1-1 15,4-9 1-15,-5 12-1 16,1-11 1-16,0 15-1 15,0 0 0-15,-1-7 0 16,1 3 1-16,0-8-1 16,4-11 0-16,0-4 0 0,0-1 1 15,5-7-2-15,-1-4 1 16,5-8-2-16,0-12 0 16,0-12-2-16,5-3 0 15,4-5-2-15,-1-11 0 16</inkml:trace>
          <inkml:trace contextRef="#ctx0" brushRef="#br0" timeOffset="54949.5128">2264 5765 13 0,'-9'-4'6'0,"13"-8"-7"16,-4 12 11-16,5-8-10 16,-1 0 0-16,1 1 1 15,-1-1 0-15,5-4-2 16,0 4 1-16,0 0 0 15,4 0 1-15,5-4-1 16,-1 5 1-16,6-1-1 16,8 4 1-16,0 0-1 15,0 0 1-15,4 0 0 0,1 0 0 16,-1 0-1-16,-8 0 1 16,-1 4 0-16,-4 0 0 15,-4 0 0-15,0 0 0 16,-5 0-1-16,0 0 1 15,-4 0-1-15,0 0 1 16,-9 0-1-16,4 0 0 16,-4 0-1-16,0 0 0 15,0 0-4-15,5 4 0 0</inkml:trace>
        </inkml:traceGroup>
        <inkml:traceGroup>
          <inkml:annotationXML>
            <emma:emma xmlns:emma="http://www.w3.org/2003/04/emma" version="1.0">
              <emma:interpretation id="{DB41F20B-CC47-47A9-A41C-EB14DE81C68D}" emma:medium="tactile" emma:mode="ink">
                <msink:context xmlns:msink="http://schemas.microsoft.com/ink/2010/main" type="inkWord" rotatedBoundingBox="9658,8447 10060,8456 10042,9361 9639,9353">
                  <msink:destinationLink direction="with" ref="{CDABE165-5CDE-457D-A9E7-810A5AF8EED5}"/>
                </msink:context>
              </emma:interpretation>
              <emma:one-of disjunction-type="recognition" id="oneOf13">
                <emma:interpretation id="interp65" emma:lang="zh-CN" emma:confidence="0">
                  <emma:literal>,</emma:literal>
                </emma:interpretation>
                <emma:interpretation id="interp66" emma:lang="zh-CN" emma:confidence="0">
                  <emma:literal>〉</emma:literal>
                </emma:interpretation>
                <emma:interpretation id="interp67" emma:lang="zh-CN" emma:confidence="0">
                  <emma:literal>)</emma:literal>
                </emma:interpretation>
                <emma:interpretation id="interp68" emma:lang="zh-CN" emma:confidence="0">
                  <emma:literal>、</emma:literal>
                </emma:interpretation>
                <emma:interpretation id="interp6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53477.9615">3894 5639 18 0,'-4'0'9'0,"8"4"-12"16,-4-4 13-16,9 0-10 15,-5 4 0-15,5 0 0 16,0 4 1-16,4-1-1 16,1 9 0-16,-1-4 0 15,5 0 0-15,0 0 0 16,4 3 1-16,0 9-1 15,0-4 0-15,0 7 0 0,0 1 0 16,0-4 0-16,1 3 0 16,-1 1 1-16,0-1 1 15,-4-11-1-15,-1-4 0 16,-3 8 1-16,-1-5 0 16,0 1 0-16,-4 4 0 15,-9 0-2-15,0-1 1 16,-4 1 0-16,-10 4 1 15,5-1-2-15,-4-3 1 16,-5 4 0-16,1-1 0 0,-1 5-1 16,-4 3 1-16,-14 5-1 15,1 3 0-15,-5 5-3 16,-9 3 1-16,-8 4-5 16,-1 8 0-16</inkml:trace>
        </inkml:traceGroup>
        <inkml:traceGroup>
          <inkml:annotationXML>
            <emma:emma xmlns:emma="http://www.w3.org/2003/04/emma" version="1.0">
              <emma:interpretation id="{F4D2AD03-4597-4053-B933-3A503E4B05DA}" emma:medium="tactile" emma:mode="ink">
                <msink:context xmlns:msink="http://schemas.microsoft.com/ink/2010/main" type="inkWord" rotatedBoundingBox="10810,6648 14458,8066 13755,9873 10108,8456"/>
              </emma:interpretation>
              <emma:one-of disjunction-type="recognition" id="oneOf14">
                <emma:interpretation id="interp70" emma:lang="zh-CN" emma:confidence="0">
                  <emma:literal>期</emma:literal>
                </emma:interpretation>
                <emma:interpretation id="interp71" emma:lang="zh-CN" emma:confidence="0">
                  <emma:literal>趣</emma:literal>
                </emma:interpretation>
                <emma:interpretation id="interp72" emma:lang="zh-CN" emma:confidence="0">
                  <emma:literal>龃</emma:literal>
                </emma:interpretation>
                <emma:interpretation id="interp73" emma:lang="zh-CN" emma:confidence="0">
                  <emma:literal>輏</emma:literal>
                </emma:interpretation>
                <emma:interpretation id="interp74" emma:lang="zh-CN" emma:confidence="0">
                  <emma:literal>邂</emma:literal>
                </emma:interpretation>
              </emma:one-of>
            </emma:emma>
          </inkml:annotationXML>
          <inkml:trace contextRef="#ctx0" brushRef="#br0" timeOffset="68612.4779">7912 5781 20 0,'-13'-4'10'0,"49"20"-13"0,-28-16 14 16,1 7-11-16,9-3 0 16,-5 4-1-16,1 0 1 0,8 4 0 15,9 4 1-15,0-4-1 16,4-1 1-16,-4 1-1 15,0 8 1-15,0 0-1 16,-4-1 1-16,-1 1-1 16,-3-4 1-16,-1 0-1 15,-5-1 1-15,-3-3-1 16,-1 0 1-16,-4-4 0 16,-5 12 0-16,-4-9 0 15,-4 9 0-15,-1 8 0 16,-8-1 1-16,0-3-2 15,-5 4 1-15,-4 3-1 16,-5 1 1-16,-12 3-1 16,-1 8 0-16,-9 1-1 15,-9 11 0-15,1-4-1 16,12-4 1-16,6-3-4 16,3-13 0-16,10 5-1 15,-1-13 1-15</inkml:trace>
          <inkml:trace contextRef="#ctx0" brushRef="#br0" timeOffset="72424.6787">7009 4898 19 0,'-5'-4'9'0,"5"0"-9"0,0 4 9 15,0 0-8-15,0 0 1 16,0 0-1-16,0 0 1 16,0 4-3-16,0 0 0 0,-4 0 1 15,-1 0 1-15,1 4-1 16,-1 7 0-16,5 1 0 16,-4 4 0-16,0 4 0 15,4-1 0-15,0 9 0 16,0 3 1-16,0 13 0 15,-5 3 0-15,5-4-1 16,0-11 1-16,0 27-1 16,0-16 0-16,-4 12 0 15,4-4 1-15,0 4-1 16,0-4 0-16,-5 5 0 16,5-5 0-16,-4-12 0 15,4-7 1-15,0-13-1 16,0-3 1-16,-5-4-1 15,5-4 0-15,-4-9-2 16,4-10 0-16,0-5-4 16,0-4 0-16</inkml:trace>
          <inkml:trace contextRef="#ctx0" brushRef="#br0" timeOffset="73250.7704">6991 4902 12 0,'-5'-8'6'0,"5"-12"-4"0,0 20 6 0,0 0-7 16,0 0 0-16,5-8 1 15,-1 1 0-15,5-1-3 16,0 0 1-16,9-4 1 16,0 0 0-16,-1 0-1 15,1 4 1-15,4 1-1 16,9-1 0-16,0 8 0 16,0 0 1-16,-4 0-1 15,4 4 0-15,-5 0 0 16,1 7 1-16,-9 1 0 15,-5 0 0-15,-4 8 0 16,-5 3 0-16,-4 5 0 16,-4 7 0-16,-10 1 0 15,-3 3 0-15,-14 13 0 16,-5 3 0-16,5-4-1 16,0 4 1-16,0-4-1 0,0-3 1 15,5-13-1-15,-1 1 0 16,5-9 0-16,4-7 0 15,0-4-1-15,5-5 1 16,4-3-1-16,5-8 0 16,4-8 0-16,4-3 0 15,5-5 0-15,9-4 0 16,0-3 0-16,4-5 1 0,9-4 0 16,9-7 0-16,0 11 0 15,4 1 0-15,-4-1-1 16,4 9 1-16,-9 7-1 15,5 4 1-15,5 8 0 16,-10 4 0-16,-4 8 0 16,0 11 0-16,-4 5 1 15,-5-5 0-15,-4 17 0 16,-10-9 1-16,-3 9-1 16,-5-1 0-16,-5 1-1 15,-3 3 1-15,-6 0 0 16,-12 1 0-16,-5-1-1 15,-5 8 1-15,-4-11-1 16,-8 3 0-16,-1 0 0 16,5 1 1-16,-1-9-1 15,5 1 1-15,5-9-1 16,4 1 0-16,0-4 0 16,9-9 0-16,0 1-2 0,4-8 0 15,5-8-5-15,4 0 1 16</inkml:trace>
          <inkml:trace contextRef="#ctx0" brushRef="#br1" timeOffset="283782.4176">6096 5237 12 0,'-9'27'6'0,"5"-27"-4"16,4 0 5-16,-5 4-7 16,1 0 0-16,-1 4-1 15,1 4 1-15,0 4 0 16,-5-4 1-16,0-1-1 0,0 5 1 15,0-4 0-15,0 4 1 16,-4 0-1-16,4 3 0 16,-4 1 0-16,-5 4 1 15,5-1-2-15,-14 1 1 16,1 4-1-16,-1-1 0 16,5 1 0-16,0-1 1 15,4 1-1-15,0-4 1 16,5-1-1-16,0 1 0 15,4-8 0-15,0-1 0 0,5 1 0 16,-1 0 0-16,1-12-1 16,-1 4 1-16,10 0 0 15,-1-4 0-15,5-1 0 16,0-6 0-16,4-5 0 16,9 4 1-16,0 0-1 15,5 0 1-15,4 0-1 16,5-4 1-16,-1 4-1 15,0-4 0-15,5 0 0 16,-4 0 0-16,-5 1 0 16,0-1 1-16,-5 0-1 15,5 0 0-15,-4 0 0 16,-1 0 0-16,-3 4 0 16,-1-4 1-16,-4 0-1 15,-5 1 1-15,0 3-2 16,0 0 1-16,-4 0-5 15,0 4 0-15,4-4-1 16,1-4 1-16</inkml:trace>
          <inkml:trace contextRef="#ctx0" brushRef="#br0" timeOffset="68130.6364">6021 6297 5 0,'-9'0'2'0,"9"-4"4"0,0 4 3 0,0 0-9 15,0 0 1-15,0 0 1 16,0 0 1-16,-5 0-4 16,5 0 1-16,0 0 2 15,-4-4 0-15,4 4-1 16,0 0 0-16,0 0 0 16,0 0 0-16,0 0-1 15,4-4 1-15,1 0-1 16,4 0 0-16,0 4 0 15,4-4 1-15,5 0-1 16,4 1 1-16,0-1-1 16,0 4 0-16,0-4 0 15,5 4 1-15,-1-4 0 16,5 4 0-16,5-4 0 0,-5 4 0 16,4-12-1-16,5 8 1 15,9 0-1-15,4-4 0 16,-4-4 0-16,8 8 1 15,1 0-1-15,-5-7 1 16,-4 3-1-16,0 0 1 16,-5 0 0-16,0 0 0 15,0-4-1-15,1 8 1 16,-5 0-1-16,4 0 0 0,5 1 1 16,-1-1 0-16,-3 8-2 15,-5-4 1-15,-5 3 0 16,5-3 1-16,-5 0-1 15,1 4 0-15,4 4 0 16,-9-8 1-16,-5 0-1 16,-4 0 1-16,-4 4-1 15,0-4 1-15,-5 0-1 16,0 0 0-16,1 0 0 16,-1 0 0-16,0 0-1 15,-4 0 1-15,0-4 0 16,4 0 0-16,-4 0-1 15,4 4 1-15,1 4 0 16,-1-8 0-16,0 4 0 16,1 4 1-16,-1-4-1 15,0-4 0-15,5 0 0 16,0 1 1-16,-5-5-1 16,0 0 1-16,1 8-1 0,-6-4 0 15,1-4 0-15,5 4 0 16,-6 0 0-16,-8 4 0 15,9 0 0-15,0-4 0 16,-4 4 0-16,8 0 1 16,0 0-1-16,-4 0 0 15,0 0-1-15,0-4 1 16,0 0 0-16,-1 4 0 16,1 0-1-16,0-4 1 15,4 4 0 1,-4 4 0-16,0-4 0 15,0-4 0-15,4 0 0 16,-4 0 0-16,0 4 0 16,9-4 0-16,-9 8 0 15,-1-4 0-15,1-4 0 16,-4 4 0-16,-1 4-1 16,5-4 0-16,-9 0-1 15,0 0 1-15,0 0-6 16,0 0 1-16</inkml:trace>
          <inkml:trace contextRef="#ctx0" brushRef="#br1" timeOffset="332200.4215">6145 5056 11 0,'-9'0'5'0,"18"0"-5"0,-9 0 9 15,0 0-9-15,0 0 0 16,0 0 0-16,0 0 1 16,0 4-1-16,0-1 0 0,4 1 1 15,-4 4 0-15,0 4-1 16,-4-4 1-16,-1 4-1 15,5 4 1-15,-9-5-1 16,1 9 1-16,-1 0-1 16,0 0 1-16,0-1-1 15,0 1 1-15,0-4-1 16,0-1 1-16,1 1-1 16,-1 0 0-16,4 4 0 15,-4-8 1-15,5-1-1 16,0-3 1-16,4 0-1 15,0-4 0-15,4 4 1 16,5-8 0-16,4-4-1 16,5-4 1-16,0 0 0 15,4-4 0-15,0-7-1 16,9-1 1-16,-5 0 0 16,5 1 0-16,0-5-1 0,1 0 1 15,3-3-1-15,5 3 0 16,9-4 0-16,-1 5 1 15,-3-1-1-15,-1 4 1 16,-4 1-2-16,0 3 0 16,-5 0-5-16,-8 0 1 15</inkml:trace>
          <inkml:trace contextRef="#ctx0" brushRef="#br1" timeOffset="235604.6884">5011 5031 12 0,'-5'0'6'0,"5"-3"0"0,0 3 7 16,0 0-13-16,0 0 0 15,0 0 0-15,0 0 0 0,0 0 0 16,0 0 0-16,0 0 0 16,0 3 0-16,0 1 0 15,5 4 0-15,-1 0 0 16,0 4 0-16,1 4 0 15,-1 0 0-15,1-1 0 16,-1 5 1-16,1 4-1 16,3-1 0-16,-3-3 0 15,4 0 0-15,0-1 0 16,-5 1 1-16,0 0-1 16,1-5 1-16,-1 5-1 15,5-12 1-15,0 0-1 16,-5 0 1-16,1-4 0 15,-1 0 0-15,-4 0 0 16,-4-1 0-16,-1-3 0 16,1 4 1-16,0 0-1 15,-5-4 1-15,0 0-1 0,0-4 0 16,-4 0 0-16,-1 4 1 16,-3-3-2-16,-1-1 1 15,0 4-1-15,-4 0 0 16,0 0 0-16,0 0 1 15,0 4-2-15,0-4 1 16,4-4 0-16,5 4 0 16,-1 0-1-16,1 0 0 15,0 0-1-15,-1 0 1 16,1 0-2-16,-5 4 0 0,5-4-4 16,4-4 1-16</inkml:trace>
          <inkml:trace contextRef="#ctx0" brushRef="#br1" timeOffset="233788.3972">5728 5244 11 0,'0'4'5'0,"5"-12"-3"0,-5 8 6 15,0 0-7-15,0 0 1 16,4-4-1-16,1-4 1 15,3 4-3-15,-3-3 1 0,4-1 1 16,-5-4 1-16,5 0-1 16,9-4 0-16,-1-3 0 15,1-1 0-15,4 0-1 16,0 1 1-16,1-1-1 16,-1-4 1-16,0 1-1 15,0-1 1-15,5-4-1 16,-1 1 1-16,1-13-1 15,-1 5 1-15,-3 0-1 16,-1-5 1-16,-5 1-1 16,-3 3 0-16,3-3 0 15,-8 4 1-15,0-1-1 16,0 1 0-16,-5-5 0 16,-4 5 1-16,0 3-1 0,0 9 0 15,-4-5 0-15,0 8 0 16,-5-7 0-1,0 3 1-15,-9 1-1 0,5 3 0 16,-5 0 0-16,-4 1 1 16,-5-1-1-16,1 4 0 15,-5 4 0-15,-9-3 0 16,0 7 0-16,0 0 0 16,0 4 0-16,0-8 1 15,1 12-1-15,-1-4 0 16,0 0 0-16,4 4 1 15,1-4 0-15,0 4 0 0,-1 0-1 16,-8 0 1-16,-1 0 0 16,1 0 0-16,0 0-1 15,-9 0 1-15,4 0-1 16,5 0 0-16,4 4 0 16,0 0 0-16,0 0 0 15,5 8 0-15,-1-4 0 16,5 4 0-16,5-1 0 15,3 1 0-15,1 0-1 16,5 4 1-16,-6 0 0 16,6 3 0-16,3 5-1 15,1 3 1-15,0 1 0 16,4 3 0-16,0-3-1 16,0 0 1-16,0 3-1 15,1 5 1-15,3 3 0 16,1-4 0-16,-1-7-1 15,1 3 1-15,-1 5 0 16,5-5 0-16,0 1 0 16,0-1 0-16,0-3 0 0,0 0 0 15,5-1 0-15,-1 1 0 16,1 3 0-16,-1-3 0 16,1-5-1-16,-1 5 1 15,0-1 0-15,5 1 0 16,-4 0 0-16,4 3 0 15,-1 1 0-15,1-5 0 16,0 1 0-16,0-5 0 0,0 1 0 16,0-8 0-16,0 0 0 15,-1 3 0-15,6-3 0 16,-5-4 1-16,-5-4-1 16,0-4 1-16,1 3-1 15,-5-3 1-15,0 0-2 16,0-4 1-16,0 0-4 15,0 0 1-15,0 0-4 16,0 0 1-16</inkml:trace>
        </inkml:traceGroup>
        <inkml:traceGroup>
          <inkml:annotationXML>
            <emma:emma xmlns:emma="http://www.w3.org/2003/04/emma" version="1.0">
              <emma:interpretation id="{F90F05C6-A445-432D-BC19-06579D225518}" emma:medium="tactile" emma:mode="ink">
                <msink:context xmlns:msink="http://schemas.microsoft.com/ink/2010/main" type="inkWord" rotatedBoundingBox="14667,8378 15589,8396 15561,9765 14639,9746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②</emma:literal>
                </emma:interpretation>
                <emma:interpretation id="interp77" emma:lang="zh-CN" emma:confidence="0">
                  <emma:literal>@</emma:literal>
                </emma:interpretation>
                <emma:interpretation id="interp78" emma:lang="zh-CN" emma:confidence="0">
                  <emma:literal>七</emma:literal>
                </emma:interpretation>
                <emma:interpretation id="interp7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70172.9236">9264 5588 18 0,'-18'0'9'0,"13"-4"-7"0,5 4 9 15,0-4-11-15,-4 0 1 16,0 4-1-16,-1 0 1 16,-4 0-1-16,0 0 0 15,1 4 0-15,-6-4 0 0,1 4 0 16,0 0 1-16,-5 4-1 15,0 3 1-15,1 1-1 16,-1 4 0-16,0 4 1 16,0 3 0-16,1-7-1 15,3 0 0-15,1 11 0 16,0 1 0-16,0 4 0 16,-1 7 0-16,5-4 0 15,-4 9 0-15,4 7 0 16,0 0 0-16,0 0 0 15,1-7 0-15,-6 3 0 16,5-4 0-16,5 5 0 16,4 3 0-16,-4 8 0 15,8 0 0-15,0 4-1 16,5 0 1-16,0-4 0 16,0 1 0-16,0-5 0 15,0-8 0-15,0-8-1 16,4-7 1-16,0-4-1 15,5-9 1-15,0 1 0 0,4-8 0 16,4 0 0-16,1-4 0 16,4-5 0-16,4 1 0 15,10-8 0-15,3 1 1 16,6-1-1-16,12-20 1 16,-8 0-1-16,-10-11 1 15,-8-5-1-15,0-3 1 16,-4 0-1-16,-5-5 0 0,0 1 0 15,0 0 1-15,-5-4-1 16,1-1 0-16,-5 5 0 16,-4 0 1-16,-5 3-1 15,0 1 1-15,-4-4-1 16,-4 3 1-16,-5 5-1 16,-5-4 1-16,-8 3 0 15,0-3 0-15,-10 3-1 16,1-3 1-16,0 8-1 15,-5 7 1-15,-4 0-1 16,-4 9 1-16,0-1-1 16,-1 4 0-16,1 4 0 15,-5 1 1-15,-9 3-1 16,5 0 0-16,8 4 0 16,-4 0 0-16,9 4-1 15,5 0 0-15,-1 0-1 16,5 0 1-16,4 0-2 15,1 0 1-15,3 0-3 16,1 0 1-16,4 0-2 0,0 8 0 16</inkml:trace>
          <inkml:trace contextRef="#ctx0" brushRef="#br0" timeOffset="70802.8663">8993 6195 12 0,'-4'-4'6'0,"4"-4"-2"16,0 8 7-16,4-12-12 16,5 0 1-16,0-4 0 15,4 1 0-15,1 3 0 16,3-4 0-16,6 4 0 15,3 0 1-15,1 4 0 16,-1-3 0-16,10-1 0 16,-1 12 0-16,5 0 0 15,-5 0 0-15,1 8-1 16,-9 0 1-16,-5 3 0 16,-5 1 0-16,-3 8 0 15,-5-4 0-15,-9 15 0 16,-9-3 0-16,0 7-1 15,-18 5 1-15,1-1 0 16,-5-3 0-16,0-1-1 16,0 1 0-16,0 7 0 0,4-12 0 15,0 1 0-15,5-8 0 16,5-5 0-16,-1-3 0 16,5 0-1-16,4-8 0 15,4-4 0-15,5-4 1 16,9-8-1-16,4-4 0 15,5-4 0-15,4-4 1 0,5 1 0 16,13-1 1-16,0 4-1 16,-1-3 1-16,10 3-1 15,-9 0 1-15,0 0-1 16,-5 4 1-16,-4 1-1 16,-4-1 1-16,-5 4-1 15,-4 4 0-15,-5 0 0 16,0 0 1-16,-4 4-2 15,-4 0 1-15,-5 0-4 16,0 0 1-16,4 4-4 16,-4-4 1-16</inkml:trace>
        </inkml:traceGroup>
        <inkml:traceGroup>
          <inkml:annotationXML>
            <emma:emma xmlns:emma="http://www.w3.org/2003/04/emma" version="1.0">
              <emma:interpretation id="{4C200636-20CF-4735-A4CA-BBA227566238}" emma:medium="tactile" emma:mode="ink">
                <msink:context xmlns:msink="http://schemas.microsoft.com/ink/2010/main" type="inkWord" rotatedBoundingBox="16007,7639 17958,7679 17927,9167 15977,9127"/>
              </emma:interpretation>
              <emma:one-of disjunction-type="recognition" id="oneOf16">
                <emma:interpretation id="interp80" emma:lang="zh-CN" emma:confidence="0">
                  <emma:literal>再</emma:literal>
                </emma:interpretation>
                <emma:interpretation id="interp81" emma:lang="zh-CN" emma:confidence="0">
                  <emma:literal>出</emma:literal>
                </emma:interpretation>
                <emma:interpretation id="interp82" emma:lang="zh-CN" emma:confidence="0">
                  <emma:literal>母</emma:literal>
                </emma:interpretation>
                <emma:interpretation id="interp83" emma:lang="zh-CN" emma:confidence="0">
                  <emma:literal>丹</emma:literal>
                </emma:interpretation>
                <emma:interpretation id="interp84" emma:lang="zh-CN" emma:confidence="0">
                  <emma:literal>鸟</emma:literal>
                </emma:interpretation>
              </emma:one-of>
            </emma:emma>
          </inkml:annotationXML>
          <inkml:trace contextRef="#ctx0" brushRef="#br0" timeOffset="77980.1308">11146 4941 19 0,'-8'-8'9'0,"8"8"-9"0,0 0 12 0,0 0-13 16,0 0 1-16,0 0-1 16,0 0 1-16,-5 0 0 15,1 0 1-15,-1 0-1 16,1 0 0-16,-1 0 0 16,5 0 1-16,-4 0-1 15,4 0 1-15,-4 0-1 16,4 0 1-16,-5 0-1 15,5 4 1-15,0-4-1 16,0 0 1-16,0 0-1 16,0 0 0-16,0 0 0 15,-4 0 1-15,-1 0-1 16,5 0 0-16,0 0 0 0,0 0 1 16,0 0-1-16,0 0 0 15,0 4 0-15,0-4 0 16,0 0-1-16,0 0 1 15,0 0 0-15,0 0 0 16,0 0-1-16,0 0 1 16,0 0 0-16,0 0 0 15,0 0-2-15,0 0 1 0,0 0-3 16,0 0 1-16,0 0-3 16,0 0 1-16</inkml:trace>
          <inkml:trace contextRef="#ctx0" brushRef="#br0" timeOffset="78415.4414">11031 4847 16 0,'-4'0'8'0,"4"0"-9"16,0 0 14-16,0 0-13 16,0 0 1-16,0 4-1 15,0 0 1-15,0 3-1 0,0 5 0 16,-5 4 1-16,1 4 0 16,0 7-1-16,-1 1 1 15,1 15 0-15,-5 9 0 16,-4 7 0-16,-1 4 0 15,-3 12 0-15,-1-1 0 16,0-7-1-16,0-3 1 16,1-5-1-16,-1-8 1 15,0 4-1-15,0-4 0 16,10-11 0-16,-1-9 1 16,0-3-1-16,0-8 0 0,0-5 0 15,5-7 0-15,4-4-2 16,0-8 1-16,4-8-3 15,1-7 1-15,3-5-3 16,6-8 0-16</inkml:trace>
          <inkml:trace contextRef="#ctx0" brushRef="#br0" timeOffset="78880.2664">10943 5107 14 0,'17'-51'7'0,"-8"23"-5"16,-4 20 11-16,-1-4-13 15,1 4 0-15,-1 1 1 16,0-1 1-16,1 0-2 16,4 0 0-16,-5 4 1 15,5 4 0-15,0 0 0 16,0 0 0-16,0 4-1 0,4 0 1 16,0 0-1-16,0 4 1 15,1 0-1-15,3-1 1 16,1 5-1-16,0 0 0 15,0 12 0-15,-1-1 1 16,5 9-1-16,-4 7 1 16,0 5-1-16,-5-1 1 15,5 4-1-15,0 5 1 16,-5-1-1-16,5-4 0 0,-1 0 0 16,1-3 1-16,0-1-1 15,-5-7 0-15,0-5 0 16,-4-3 1-16,0 3-1 15,0-3 1-15,0-9-1 16,-9-3 0-16,0 0 0 16,0-4 1-16,4 4-1 15,1-9 0-15,-5-3-1 16,0 0 1-16,-5 0-1 16,1-8 0-16,-1 4-3 15,-12-4 1-15,-1-3-4 16,0-1 1-16</inkml:trace>
          <inkml:trace contextRef="#ctx0" brushRef="#br0" timeOffset="79225.5119">11005 5580 10 0,'-9'0'5'0,"4"-20"-2"0,5 20 4 15,0-8-6-15,0 0 1 16,5 0 0-16,-1-3 0 16,1 3-3-16,4 0 1 15,-1-4 2-15,6 8 0 16,3-8-1-16,6 4 1 16,3 0-1-16,1 1 0 0,-1 3 0 15,-4-4 0-15,5 0 0 16,-9 0 0-16,0 0-1 15,-5 8 1-15,0-4 0 16,0 0 0-16,-4 4-1 16,0 4 1-16,-4 0-2 15,-5 0 1-15,0 0-4 16,0 0 1-16,-5 8-3 16,1-4 0-16</inkml:trace>
          <inkml:trace contextRef="#ctx0" brushRef="#br0" timeOffset="74812.3801">10234 6202 13 0,'-13'0'6'0,"4"0"-1"16,9 0 6-16,0 0-11 16,0-3 1-1,0-1-1 1,0 4 1-16,0 0-1 15,9 0 0-15,-1-4 1 16,6 4 0-16,-1 0-1 16,5-4 1-16,-1-4-1 15,1 0 1-15,0 0-1 16,4 0 1-16,0 0-1 16,5 0 1-16,4-3-1 15,0-1 1-15,4 0-1 0,14 0 0 16,9 0 0-16,-1 4 0 15,-4 1 0-15,5 3 0 16,-1 0 0-16,1 8 1 16,0 0-1-16,4-1 1 15,-5 1-1-15,5-4 1 16,5-4-1-16,4 4 1 16,-14 0-1-16,1-3 0 15,-9-1 0-15,-1-4 0 16,-8-4 0-16,0 8 1 0,-9 0-1 15,-4 0 1-15,-5 0-1 16,0 4 1-16,-4 0-1 16,-1 0 0-16,1 0 0 15,-5 0 1-15,1 0-1 16,-5 0 0-16,-1-4 0 16,1 0 1-16,-9 4-1 15,9 0 1-15,-9 0-1 16,5 0 0-16,-1 0 0 15,5 0 1-15,-5-4-1 16,-4 4 0-16,5-4 0 16,-1 0 0-16,-4 4 0 15,5 4 0-15,-1 0 0 16,-4-4 0-16,4 0 0 16,1 0 0-16,-5 0 0 15,9-4 0-15,-9 4 0 16,4-4 0-16,-4 4-1 15,0 0 1-15,0 0-1 0,0 0 0 16,0 0-3-16,0 0 0 16,0 4-3-16,0 0 1 15</inkml:trace>
          <inkml:trace contextRef="#ctx0" brushRef="#br0" timeOffset="75276.7034">11784 5785 21 0,'0'4'10'0,"5"4"-13"16,-5-8 17-16,0 0-14 15,0 0 0-15,0 0 0 16,9 7 0-16,0 1 0 15,4 4 0-15,5-4-1 16,-1 4 1-16,1 8 0 16,0-5 0-16,-1 1 0 15,6 0 0-15,-1 7 0 16,9-7 1-16,4 8 0 16,-8-4 0-16,-1-1-1 15,-3-3 1-15,-1 0 0 16,-5 0 1-16,-3-5-1 0,-5 1 1 15,-1 0-1-15,-8 0 1 16,-4 4-1-16,-5 3 1 16,-13 1-1-16,0 0 0 15,0-4-1-15,-5-1 1 16,1 5-2-16,-1 0 1 16,0-1-1-16,1 1 0 15,4-4-1-15,-1-4 0 16,6 0-3-16,3-5 0 0,6 1-2 15,3-4 1-15</inkml:trace>
        </inkml:traceGroup>
        <inkml:traceGroup>
          <inkml:annotationXML>
            <emma:emma xmlns:emma="http://www.w3.org/2003/04/emma" version="1.0">
              <emma:interpretation id="{C1DCD0A4-F582-481A-9542-8223F1375BE1}" emma:medium="tactile" emma:mode="ink">
                <msink:context xmlns:msink="http://schemas.microsoft.com/ink/2010/main" type="inkWord" rotatedBoundingBox="19566,8486 19600,9704 18767,9727 18733,8509">
                  <msink:destinationLink direction="with" ref="{04183846-CE7A-4282-85AC-624E51BF089A}"/>
                  <msink:destinationLink direction="with" ref="{2734A0C2-0864-4C28-8279-4D3BAC5907D7}"/>
                </msink:context>
              </emma:interpretation>
              <emma:one-of disjunction-type="recognition" id="oneOf17">
                <emma:interpretation id="interp85" emma:lang="zh-CN" emma:confidence="0">
                  <emma:literal>也</emma:literal>
                </emma:interpretation>
                <emma:interpretation id="interp86" emma:lang="zh-CN" emma:confidence="0">
                  <emma:literal>③</emma:literal>
                </emma:interpretation>
                <emma:interpretation id="interp87" emma:lang="zh-CN" emma:confidence="0">
                  <emma:literal>⑦</emma:literal>
                </emma:interpretation>
                <emma:interpretation id="interp88" emma:lang="zh-CN" emma:confidence="0">
                  <emma:literal>⑤</emma:literal>
                </emma:interpretation>
                <emma:interpretation id="interp89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76327.9604">13313 5745 18 0,'-9'-4'9'0,"5"-4"-9"0,4 8 15 0,-5-3-15 16,1 3 1-16,-5 0 0 15,4 0 0-15,-3 0-1 16,-6 0 0-16,1 0 0 15,0 0 1-15,-1 3-1 16,1 1 1-16,0 4-1 16,0 4 0-16,-1 4 0 15,1 4 0-15,0 7-1 16,4 1 1-16,0 7 0 16,-4 9 0-16,-5 3-1 15,-4 4 1-15,8 4 0 16,-3 0 0-16,3 5 0 15,6 7 0-15,-6 7 0 16,10 1 0-16,-1 4 0 16,5-16 1-16,5 4-2 0,8-8 1 15,0-7 0-15,1-9 0 16,3-4 0-16,6-11 0 16,8-4 0-16,0-5 0 15,4-3-1-15,1-8 1 16,-1-4 0-16,14-8 0 15,-1-8-1-15,6-8 1 16,3-11 0-16,-4-5 1 0,1-3-1 16,-10-8 0-16,-4-5 1 15,-5 5 0-15,-4 0 0 16,0-4 0-16,-9 3-1 16,-4 1 1-16,-5 0 0 15,1-1 0-15,-6-3-1 16,-8 0 1-16,0 0 0 15,-4 0 0-15,-5-1-1 16,-4-3 1-16,-5 8-1 16,-8 3 1-16,-5 1-1 15,0 4 0-15,0 3 0 16,-5 9 1-16,1 3-1 16,-5 4 0-16,4 5 0 15,5 3 0-15,0 0 0 16,0 4 1-16,-4 0-2 15,-1 8 0-15,5 4 0 16,0 0 0-16,5 4-1 0,4 0 1 16,0-4-3-16,4 4 1 15,5-1-3-15,4 5 0 16</inkml:trace>
          <inkml:trace contextRef="#ctx0" brushRef="#br0" timeOffset="77033.4521">13291 5962 21 0,'0'8'10'0,"0"-36"-13"16,0 28 17-16,0 0-14 15,4-4 0-15,-4 4-1 16,5-7 1-16,-5 7 0 16,8-4 0-16,1 4-1 15,0 0 1-15,0 0 0 16,4 0 0-16,5 7 0 15,4-3 1-15,0 0 0 16,-4 8 0-16,0-4 0 0,-5 4 0 16,0 4 0-16,-8-5 1 15,-5 9-2-15,-9 4 1 16,-9 3-1-16,0 1 1 16,1-4-1-16,-1-1 0 15,0 1-1-15,1-4 1 16,3-1 0-16,1-3 0 15,0-4 0-15,4 0 0 16,4-4-1-16,1-4 0 0,4 0 1 16,0-4 0-16,9-4-1 15,0 0 1-15,4-4 0 16,0-4 0-16,14 0 0 16,-1 0 0-16,1 8-1 15,-5 0 1-15,5 4 0 16,-5 4 0-16,0 0 0 15,0 4 1-15,-4 0-1 16,-5 4 1-16,-8 4 0 16,-1 3 0-16,-4 5 0 15,-4 4 0-15,-5-1 0 16,0 5 1-16,-4-1-1 16,-5 5 1-16,-4-5-2 15,-5 1 1-15,1-5-1 16,3-3 0-16,1-4-2 15,5-5 0-15,-1-3-5 16,0 0 0-16</inkml:trace>
        </inkml:traceGroup>
        <inkml:traceGroup>
          <inkml:annotationXML>
            <emma:emma xmlns:emma="http://www.w3.org/2003/04/emma" version="1.0">
              <emma:interpretation id="{D1A3433E-F057-4363-BD7D-1DBA1B477982}" emma:medium="tactile" emma:mode="ink">
                <msink:context xmlns:msink="http://schemas.microsoft.com/ink/2010/main" type="inkWord" rotatedBoundingBox="20023,7566 21823,7603 21793,9087 19993,9050"/>
              </emma:interpretation>
              <emma:one-of disjunction-type="recognition" id="oneOf18">
                <emma:interpretation id="interp90" emma:lang="zh-CN" emma:confidence="0">
                  <emma:literal>出</emma:literal>
                </emma:interpretation>
                <emma:interpretation id="interp91" emma:lang="zh-CN" emma:confidence="0">
                  <emma:literal>母</emma:literal>
                </emma:interpretation>
                <emma:interpretation id="interp92" emma:lang="zh-CN" emma:confidence="0">
                  <emma:literal>鸟</emma:literal>
                </emma:interpretation>
                <emma:interpretation id="interp93" emma:lang="zh-CN" emma:confidence="0">
                  <emma:literal>为</emma:literal>
                </emma:interpretation>
                <emma:interpretation id="interp94" emma:lang="zh-CN" emma:confidence="0">
                  <emma:literal>坞</emma:literal>
                </emma:interpretation>
              </emma:one-of>
            </emma:emma>
          </inkml:annotationXML>
          <inkml:trace contextRef="#ctx0" brushRef="#br0" timeOffset="80652.557">14243 6009 17 0,'-9'0'8'0,"5"4"-6"16,4-4 8-16,0 0-10 0,0 0 1 15,0-4-1-15,0 4 0 16,0 0 0-16,0 0 0 16,0 0 0-16,4-4 0 15,5 4 0-15,4-4 0 16,1 4 0-16,4-3 1 16,-1-5-1-16,10 4 1 15,-1-4 0-15,1 0 0 0,0 4-1 16,4-4 1-16,0 0-1 15,4-4 1-15,0 5-1 16,5-5 1-16,0 0-1 16,9 0 0-16,4-4 0 15,0 4 1 1,27-7-1 0,-9 3 0-16,-5 4 0 15,-12 0 0-15,-1 4 0 16,-5 1 1-16,-3-1-1 15,-5 4 1-15,-1 0-1 16,-3 0 0-16,-5 0 0 16,4 0 1-16,5 4-1 15,-4 0 0-15,-1 0 0 16,-4 0 0-16,0 0 0 16,0 0 0-16,0 0 0 15,-4 0 0-15,-5 0 0 16,0 0 0-16,0-4 0 15,0 4 1-15,0 0-1 0,-4 0 1 16,0 0-1-16,-5 0 0 16,-4 0 0-16,0 0 1 15,-5 0-1-15,1-4 1 16,-5 4-1-16,4 0 0 16,-4 0 0-16,0 0 0 15,0 0-2-15,0 0 1 16,0 0-3-16,0 0 0 0,0 0-3 15,0 0 1-15</inkml:trace>
          <inkml:trace contextRef="#ctx0" brushRef="#br0" timeOffset="84145.5339">14837 4839 19 0,'-27'12'9'0,"23"-20"-12"16,4 0 16-16,-5 0-13 16,1 0 1-16,0 0 0 15,-1 0 0-15,1 0-1 16,-1 1 0-16,5-1 0 16,-4 4 1-16,4 0-1 15,-5 4 1-15,5 0-1 16,0-4 0-16,0 4-1 15,0 4 1-15,0 4 0 16,0 0 0-16,0 7-1 16,0-3 1-16,9 8 0 15,0 4 0-15,0 7 0 16,4 8 1-16,-4 1-1 16,4 7 0-16,-4 12 0 0,0 8 0 15,0 0 0-15,-5 0 0 16,-4 0 0-16,0-12 1 15,-4-3-1-15,-5-5 1 16,9-8-1-16,-4-7 1 16,-1-4-1-16,1-9 0 15,8-3-2-15,-8-4 1 16,-1-4-3-16,-3-4 0 0,3-8-2 16,5-8 1-16</inkml:trace>
          <inkml:trace contextRef="#ctx0" brushRef="#br0" timeOffset="84886.56">14850 4799 21 0,'-4'-7'10'0,"17"10"-15"16,-13-3 20-16,0 0-16 16,4-7 1-16,10 3-1 15,-5 0 1-15,4 4 0 16,5 0 0-16,4 4-1 0,0 0 1 16,13 0 0-16,-4-1 0 15,-4 1 0-15,0 0 0 16,-5 0 0-16,0 4 0 15,-4 0 0-15,-1 0 1 16,-3 4 0-16,-6 0 0 16,-3 3 0-16,-1 5 0 15,-8 4 0-15,-1 3 1 16,-3 1-1-16,-6 7 0 0,-8-3 0 16,0 3 0-16,-5 1-1 15,-4-5 1-15,0 1-1 16,5-5 0-16,4 1 0 15,-5-8 1-15,9-4-1 16,5-5 0-16,4 1-1 16,0-4 1-16,5-4-1 15,4 4 0-15,0-8 0 16,13-12 1-16,5 0-1 16,4-4 0-16,9-3 1 15,0-9 0-15,0 8 0 16,-4 5 1-16,-1-9-1 15,5 4 0-15,0 5-1 16,0 3 1-16,-4 4 0 16,-1 0 0-16,-3 8 0 15,-1 8 0-15,-5 0 0 16,1 4 0-16,-5 7 1 16,-4 5 0-16,0 7 0 15,-4 5 0-15,-5-1 0 0,-5 1 0 16,-4-1 0-16,0 1 0 15,-4-1 0-15,0-3 0 16,-5-5-1-16,0 1 1 16,-4-4-1-16,0-5 1 15,0 1-1-15,4-4 1 16,-4 0-2-16,-4-5 1 16,-1-3-1-16,5 0 0 15,0-4-2-15,0 0 0 0,-1 0-4 16,6 4 0-16</inkml:trace>
          <inkml:trace contextRef="#ctx0" brushRef="#br0" timeOffset="81088.8611">15656 5509 18 0,'0'-4'9'0,"23"12"-11"15,-15-8 15-15,6 4-13 16,-1 0 0-16,9 0 0 16,0 3 1-16,0-3-1 15,1 0 0-15,-1 4 0 16,4 0 1-16,-3 0-1 15,3 0 1-15,-4 4-1 0,0 0 1 16,1-1 0-16,-6 1 0 16,1 0 0-16,-5 4 0 15,-4 0 0-15,0 3 1 16,-5 1-1-16,-4-4 1 16,-4 11-1-16,-5 1 1 15,-9 11-1-15,-4 5 0 16,0-1 0-16,-4 8 0 15,-10 4-1-15,-4-3 0 0,-4-9 0 16,0-4 0-16,4-7-2 16,4-4 1-16,1-5-2 15,4-3 1-15,9-4-6 16,-9-5 1-16</inkml:trace>
        </inkml:traceGroup>
        <inkml:traceGroup>
          <inkml:annotationXML>
            <emma:emma xmlns:emma="http://www.w3.org/2003/04/emma" version="1.0">
              <emma:interpretation id="{F2A3DACE-B2C5-487B-A046-A884E62F16AC}" emma:medium="tactile" emma:mode="ink">
                <msink:context xmlns:msink="http://schemas.microsoft.com/ink/2010/main" type="inkWord" rotatedBoundingBox="22345,8238 23201,8255 23171,9732 22315,9715">
                  <msink:destinationLink direction="with" ref="{BEC6E533-3441-4EEC-9DFF-74A18C6FB162}"/>
                </msink:context>
              </emma:interpretation>
              <emma:one-of disjunction-type="recognition" id="oneOf19">
                <emma:interpretation id="interp95" emma:lang="zh-CN" emma:confidence="0">
                  <emma:literal>门</emma:literal>
                </emma:interpretation>
                <emma:interpretation id="interp96" emma:lang="zh-CN" emma:confidence="0">
                  <emma:literal>④</emma:literal>
                </emma:interpretation>
                <emma:interpretation id="interp97" emma:lang="zh-CN" emma:confidence="0">
                  <emma:literal>⑨</emma:literal>
                </emma:interpretation>
                <emma:interpretation id="interp98" emma:lang="zh-CN" emma:confidence="0">
                  <emma:literal>@</emma:literal>
                </emma:interpretation>
                <emma:interpretation id="interp99" emma:lang="zh-CN" emma:confidence="0">
                  <emma:literal>也</emma:literal>
                </emma:interpretation>
              </emma:one-of>
            </emma:emma>
          </inkml:annotationXML>
          <inkml:trace contextRef="#ctx0" brushRef="#br0" timeOffset="82963.1909">17172 5757 21 0,'0'0'10'0,"0"0"-14"16,-5 0 18-16,5 4-14 0,-4 8 0 15,-1 8 1-15,5 7 0 16,-4 5-1-16,4 3 0 16,0 9 0-16,-5 11 1 15,5-8-1-15,0 0 1 16,-4 1-1-16,0-5 1 15,4 0-1-15,-5 1 1 16,5-5-1-16,0-3 1 16,0-9-2-16,0-7 1 0,0 0-4 15,0-5 1-15,0 1-3 16,0-12 0-16</inkml:trace>
          <inkml:trace contextRef="#ctx0" brushRef="#br0" timeOffset="82093.5756">16879 5501 25 0,'-4'-16'12'0,"-1"12"-14"16,1 4 21-16,-5 0-19 15,5 4 1-15,-1 0-1 16,-4 4 1-16,0 0-2 15,-4 0 1-15,0 4 0 16,-5 3 0-16,0 5-1 16,1 4 1-16,-5 7-1 15,4 1 1-15,-4 19 0 16,4-4 0-16,0 5 0 16,1 11 0-16,-1 0 0 15,5 4 1-15,-1-4-1 16,1-4 1-16,4-4-1 15,5-4 0-15,-1 0 0 16,5 1 0-16,5 3-1 16,4 12 1-16,4-4 0 0,5-4 0 15,8 0-1-15,1-8 0 16,4-3 1-16,0-1 0 16,13-4-1-16,5-11 1 15,-5-5-1-15,9-7 1 16,-4-8 0-16,4 0 1 15,-4-12 0-15,-9 0 0 16,-5-8 1-16,-4-8 0 0,-4-4 0 16,-1-7 1-16,1-5-2 15,-5-11 0-15,0-8-1 16,-4-4 1-16,0-5-2 16,-5-3 0-16,0-4-1 15,1-11 1-15,-1-1 0 16,0-4 1-16,-4-4-1 15,0 5 1-15,0 7-1 16,-5 8 1-16,-4 8 0 16,0 3 1-16,-4 9 0 15,-1 4 0-15,-4-5 0 16,-4 13 0-16,0-1 0 16,-5 5 1-16,-4-1-2 15,0 1 1-15,0 7-2 16,-5 5 1-16,-13 7-1 15,0 4 0-15,-8 12-1 16,-10 4 0-16,5 3 0 16,4 9 0-16,0-4-1 0,5 4 1 15,-5-1-3-15,9 5 0 16,9 4-2-16,0 3 1 16</inkml:trace>
          <inkml:trace contextRef="#ctx0" brushRef="#br0" timeOffset="82634.4907">16994 5706 23 0,'0'0'11'0,"5"12"-16"15,-5-12 22-15,0 4-17 16,-5 4 1-16,1-1-1 16,0 5 1-16,-5 12-2 15,0 0 1-15,-4 11 0 16,-10 0 0-16,6 5 0 15,-1-9 0-15,0 9 0 16,-4 7 0-16,9-7 0 16,4-5 0-16,0-7-1 0,5-5 1 15,-1 1 0-15,1-8 0 16,4-1-1-16,4-3 1 16,1 0-1-16,3-4 0 15,6 0 1-15,17-4 0 16,0 0-1-16,0-4 1 15,4 0 0-15,1-4 0 16,4-4 0-16,-1 0 1 16,-3-4-1-16,-5 4 1 0,-5-4-1 15,1 5 1-15,-5-1-1 16,-4 0 1-16,0 0-2 16,-5 4 1-16,0 0-3 15,-4 0 0-15,0 0-3 16,-9 4 1-16</inkml:trace>
        </inkml:traceGroup>
        <inkml:traceGroup>
          <inkml:annotationXML>
            <emma:emma xmlns:emma="http://www.w3.org/2003/04/emma" version="1.0">
              <emma:interpretation id="{9996D1BC-5933-4B84-AC5E-216FD8F89A21}" emma:medium="tactile" emma:mode="ink">
                <msink:context xmlns:msink="http://schemas.microsoft.com/ink/2010/main" type="inkWord" rotatedBoundingBox="23699,7417 25828,7460 25795,9073 23667,9030"/>
              </emma:interpretation>
              <emma:one-of disjunction-type="recognition" id="oneOf20">
                <emma:interpretation id="interp100" emma:lang="zh-CN" emma:confidence="0">
                  <emma:literal>出</emma:literal>
                </emma:interpretation>
                <emma:interpretation id="interp101" emma:lang="zh-CN" emma:confidence="0">
                  <emma:literal>圤</emma:literal>
                </emma:interpretation>
                <emma:interpretation id="interp102" emma:lang="zh-CN" emma:confidence="0">
                  <emma:literal>母</emma:literal>
                </emma:interpretation>
                <emma:interpretation id="interp103" emma:lang="zh-CN" emma:confidence="0">
                  <emma:literal>均</emma:literal>
                </emma:interpretation>
                <emma:interpretation id="interp104" emma:lang="zh-CN" emma:confidence="0">
                  <emma:literal>巧</emma:literal>
                </emma:interpretation>
              </emma:one-of>
            </emma:emma>
          </inkml:annotationXML>
          <inkml:trace contextRef="#ctx0" brushRef="#br0" timeOffset="90531.0744">18802 4669 19 0,'-5'-4'9'0,"5"0"-11"0,0 4 16 0,0 0-14 16,0 0 1-16,0-11 1 15,0 3 0-15,-4 4-2 16,0-4 0-16,-1 4 1 16,1 4 0-16,-1 0-1 15,1 4 1-15,-5 0-1 16,-4 8 0-16,4 3 0 16,0 5 0-16,5 8-1 15,-5 3 1-15,0 1-1 16,0 3 1-16,0 5 0 15,0 3 1-15,0 12-1 16,-4 0 0-16,4 8 0 16,0 8 1-16,-8 0-1 15,-1 0 0-15,0-4 0 16,1-12 1-16,-1-3-1 16,5-9 0-16,-1-7-1 0,1-9 1 15,4-3-1-15,0-8 1 16,0-5-3-16,5-3 0 15,0-4-3-15,4-12 0 16</inkml:trace>
          <inkml:trace contextRef="#ctx0" brushRef="#br0" timeOffset="91357.6615">18651 5280 19 0,'-4'-4'9'0,"8"8"-12"16,5-4 16-16,0 0-13 15,0 0 0-15,4-4 0 0,5 4 1 16,0-8-1-16,-1 1 0 15,10 3 0-15,-9-4 1 16,4 0-1-16,-5 0 1 16,1 4-1-16,0-4 0 15,0 4 0-15,-5 4 0 16,0 0-2-16,-4 0 0 16,0 0-3-16,-13 8 0 15</inkml:trace>
          <inkml:trace contextRef="#ctx0" brushRef="#br0" timeOffset="91010.9158">18709 4815 12 0,'13'-31'6'0,"5"3"-7"16,-9 16 8-16,4-4-7 16,-4 5 0-16,0-1 2 15,0 0 0-15,-1 0-2 16,1 4 1-16,0 4 0 16,0 4 1-16,0 4 0 15,0-4 1-15,0 4-2 16,4 12 0-16,0 0 0 15,-4 0 0-15,9 3-1 16,-5 5 1-16,9 0-1 16,-4 3 1-16,4 5 0 15,-4-1 0-15,0 5-1 16,-1 11 1-16,1 0-1 16,0 8 1-16,4 1-1 0,0-1 1 15,-4 0-1-15,-1 4 0 16,-3-4 0-16,-5-11 1 15,8-5-1-15,-8-4 1 16,4-3-1-16,-4-4 0 16,0-5 0-16,0-3 1 15,0-4-2-15,-5-4 1 16,-4-1-1-16,0-3 1 16,0 0-2-16,0 0 1 0,0-4-3 15,0-4 1-15,-4 0-3 16,-5-8 0-16</inkml:trace>
          <inkml:trace contextRef="#ctx0" brushRef="#br0" timeOffset="86208.0061">17907 6045 13 0,'-4'12'6'0,"4"-36"-2"15,0 24 7-15,0 0-11 16,0 0 1-16,0 0 0 15,0 0 0-15,0 0-1 16,8-4 0-16,1 0 1 16,0 0 0-16,4 0 0 15,5 4 0-15,4 0 0 16,5-4 0-16,-1 0-1 16,5 0 1-16,1 0 0 15,7 1 0-15,6-1-1 16,-1 4 1-16,5-8-1 0,4 0 1 15,0-4-1-15,-4 8 1 16,0-8-1-16,-5 0 1 16,0 1-1-16,5-1 0 15,-5 4 0-15,0-4 0 16,-4 0 0-16,13 4 1 16,1 0-1-16,-1-3 1 15,0 3-1-15,0 0 0 0,0 0 0 16,-8 4 1-16,-6-4-1 15,-3 0 0-15,-1 4 0 16,-4-4 1-16,-4 5-1 16,0-5 0-16,-1 8 0 15,-4-4 1-15,0 0-1 16,1 0 1-16,-6 0-1 16,1 4 0-16,-5-4 0 15,-4 4 0-15,0 0 0 16,0 0 1-16,-5 0-2 15,-4 0 1-15,0 0-2 16,0 0 1-16,0 0-2 16,0 0 1-16,0 0-4 15,0 0 0-15,-4 0-1 16,-1 0 1-16</inkml:trace>
          <inkml:trace contextRef="#ctx0" brushRef="#br0" timeOffset="86688.8419">19484 5513 21 0,'-4'4'10'0,"13"4"-14"0,-5-8 21 0,5 0-17 15,0 4 1-15,0-1-1 16,4 1 1 0,22 8-2-1,1 0 1-15,4 0 0 16,0 0 0-16,4 0 0 16,0 3 1-16,0 1-1 15,-8 0 1-15,-1-4-1 16,-4-1 1-16,-4 5 0 15,-5-4 0-15,-4-4 0 16,-5 0 0-16,5 0 0 16,-9 0 0-16,0-1 0 15,-5 5 1-15,-8 4-1 16,-1 4 0-16,-4 3-1 16,-22 9 0-16,0 7 0 15,-9 1 0-15,-4 7 0 16,-14 0 0-16,10 5-1 15,-1-13 0-15,5-4-1 0,-1-3 1 16,5-4-2-16,5-5 1 16,8-3-5-16,1-4 0 15</inkml:trace>
        </inkml:traceGroup>
        <inkml:traceGroup>
          <inkml:annotationXML>
            <emma:emma xmlns:emma="http://www.w3.org/2003/04/emma" version="1.0">
              <emma:interpretation id="{5A226646-2A8A-4A10-96B0-5BCA179C6C03}" emma:medium="tactile" emma:mode="ink">
                <msink:context xmlns:msink="http://schemas.microsoft.com/ink/2010/main" type="inkWord" rotatedBoundingBox="26403,7222 29499,7285 29454,9502 26358,9439"/>
              </emma:interpretation>
              <emma:one-of disjunction-type="recognition" id="oneOf21">
                <emma:interpretation id="interp105" emma:lang="zh-CN" emma:confidence="0">
                  <emma:literal>的</emma:literal>
                </emma:interpretation>
                <emma:interpretation id="interp106" emma:lang="zh-CN" emma:confidence="0">
                  <emma:literal>甌</emma:literal>
                </emma:interpretation>
                <emma:interpretation id="interp107" emma:lang="zh-CN" emma:confidence="0">
                  <emma:literal>師</emma:literal>
                </emma:interpretation>
                <emma:interpretation id="interp108" emma:lang="zh-CN" emma:confidence="0">
                  <emma:literal>約</emma:literal>
                </emma:interpretation>
                <emma:interpretation id="interp109" emma:lang="zh-CN" emma:confidence="0">
                  <emma:literal>屿</emma:literal>
                </emma:interpretation>
              </emma:one-of>
            </emma:emma>
          </inkml:annotationXML>
          <inkml:trace contextRef="#ctx0" brushRef="#br0" timeOffset="92496.4781">21677 5793 12 0,'5'4'6'0,"21"-12"-1"0,-13 8 6 0,-4 0-11 15,9-4 0-15,0 8 1 16,4-8 0-16,0 0-1 16,9 0 1-16,-4 0 0 15,13-4 0-15,-5 4 0 16,0-4 1-16,5 0-1 15,0 0 0-15,9 1-1 16,0 3 1-16,4-4-1 16,9 4 1-16,4-4-1 15,5 4 0-15,0 0 0 16,0 0 0-16,-5 0 0 16,1 0 1-16,-1 0-1 15,1 4 0-15,-5 0 0 16,9 0 0-16,-1-4 0 15,-3 4 0-15,-9 0 0 0,-5 0 1 16,-5-8-1-16,-21 8 0 16,4-4 1-16,-9 4 0 15,-4 0-1-15,-5 0 1 16,-4 0-2-16,0 0 1 16,-9 0-2-16,0 0 0 15,0 0-5-15,0 0 1 16</inkml:trace>
          <inkml:trace contextRef="#ctx0" brushRef="#br0" timeOffset="95591.1725">22922 4460 20 0,'-9'0'10'0,"-4"4"-13"0,13 0 18 0,-5-4-15 15,-3 4 0-15,-6 4-1 16,1 0 1-16,-5 12 0 16,1-4 0-16,-6-5 0 15,1 9 0-15,-4-4 0 16,-5 4 0-16,0-1 0 16,0 5 1-16,0 3-1 15,0 5 1-15,4 0-1 16,-4-5 1-16,-4 5-1 15,8-1 1-15,5 5-1 16,0-1 1-16,13 5-1 16,-4 3 0-16,4 0 0 15,4 1 0-15,10-9 0 16,12 4 0-16,-3-7 0 16,17-4 1-16,-5-5-1 15,14-3 0-15,-4-4 0 0,-1-4 0 16,-4-5 0-16,13-7 1 15,-13-4-1-15,9 1 1 16,-4-1-1-16,-1-12 0 16,-8 4-1-16,8 0 1 15,-4 0-3-15,-4-3 1 16,-1 3-4-16,-8 4 0 16</inkml:trace>
          <inkml:trace contextRef="#ctx0" brushRef="#br0" timeOffset="92978.3196">23294 5418 22 0,'5'4'11'0,"-5"-4"-16"16,0 0 18-16,4 0-14 16,5 0 1-16,4 0-1 15,9 0 1-15,0 0 0 16,5 0 0-16,0 0 0 15,-1 4 0-15,5 4 0 16,0-8 1-16,5 0-1 16,-5 0 1-16,0 4-1 0,-5 0 1 15,-4 0-1-15,-4-4 1 16,0 4-1-16,-14 4 1 16,10 3 0-16,-14 1 0 15,0 4 0-15,-5 4 1 16,-8 3-1-16,-5 5 0 15,-8 3 0-15,-1 1 0 16,-4 3-1-16,0 5 0 0,4-1-1 16,1-3 1-16,-5-1-2 15,13-3 0-15,-4-1-2 16,4-7 1-16,5-4-3 16,4-5 0-16</inkml:trace>
          <inkml:trace contextRef="#ctx0" brushRef="#br0" timeOffset="88098.845">20809 5529 21 0,'0'0'10'0,"0"-8"-8"0,0 8 15 16,0-8-16-16,0 8 1 15,0-8-1-15,-5 4 1 16,5 4-3-16,-4 0 1 16,0-4 1-16,-1 8 0 15,-4 0-1-15,0 8 0 16,-4-4-1-16,0 3 1 15,4 5-1-15,0 4 1 0,0 4-1 16,0 3 1-16,0 5-1 16,-4 7 1-16,4 8-1 15,-8 1 1-15,3 7 0 16,-3 4 0-16,8-4-1 16,0 0 1-16,4 4 0 15,-3-11 0-15,8 3 0 16,4-4 0-16,5-3-1 15,0-1 1-15,4-4 0 16,5 1 0-16,-1 3-1 16,1 0 1-16,4-11-1 15,9 0 1-15,0-5 0 16,0-7 0-16,5 3-1 16,-5-11 1-16,13 0 0 15,0-4 0-15,5-8 0 16,0 4 0-16,-5-8 0 15,5-8 1-15,-5-4-1 16,1-7 1-16,-6-1-1 0,-3-3 0 16,-5-1 0-16,0-4 1 15,-5 1-1-15,1-5 1 16,-5 5 0-16,0-1 0 16,0-7 0-16,-4-4 0 15,-4-5-1-15,-1-11 1 16,-9 8-1-16,1-16 0 15,-5 8-1-15,-5 0 1 16,-4 4 0-16,1-1 0 16,-1 9 0-16,-5 4 0 0,1 3 0 15,0-7 0-15,-1 8 0 16,1 3 1-16,-5 5-1 16,1-1 1-16,-14 4-1 15,-5 5 0-15,-4 7 0 16,-4 8 0-16,-5 4-1 15,1 4 1-15,3 0-1 16,5 8 0-16,5 0-1 16,0 8 1-16,-1 3-1 15,1-3 0-15,8 0-3 16,1-4 1-16,3 4-3 16,1-1 1-16</inkml:trace>
          <inkml:trace contextRef="#ctx0" brushRef="#br0" timeOffset="88624.7252">21203 5426 21 0,'0'12'10'0,"-9"0"-14"0,5 0 19 16,4 3-15-16,-5 1 0 16,-3 4 0-16,-1 3 0 0,0 1 0 15,0 8 0-15,-4-5 0 16,4 1 0-16,0-5-1 16,4 13 1-16,1-12-1 15,8-1 1-15,1 1-1 16,4-4 1-16,0-1-1 15,4 5 0-15,9-4 0 16,0-5 1-16,5 1 0 16,-1 0 0-16,5-4 0 15,-8 3 0-15,-1 1 0 16,0-4 1-16,-4 0 0 16,-1 0 0-16,-3 3 0 15,-6 1 0-15,-3 4 0 16,-1 4 1-16,-4-5-1 15,-4 5 1-15,-1-4-1 16,-3 3 0-16,-6 1 0 16,-3-4 0-16,-10-1-1 15,0 1 1-15,1 0-2 0,-14-4 1 16,9-1-2-16,4-3 1 16,-4-4-3-16,0 0 0 15,5-4-3-15,-1 0 1 16</inkml:trace>
          <inkml:trace contextRef="#ctx0" brushRef="#br0" timeOffset="88939.9524">21146 5666 22 0,'0'0'11'0,"8"0"-16"16,-8 0 20-16,9-3-15 15,0 3 0-15,0-4 0 16,4 4 0-16,5-4-1 16,0 4 1-16,4-4 0 15,4 0 0-15,-3 0-1 16,-1-4 1-16,-5 0-1 15,6 4 1-15,-6-4 0 16,1 0 0-16,-5 4-2 16,1 0 0-16,-6 1-3 15,1-1 0-15</inkml:trace>
        </inkml:traceGroup>
        <inkml:traceGroup>
          <inkml:annotationXML>
            <emma:emma xmlns:emma="http://www.w3.org/2003/04/emma" version="1.0">
              <emma:interpretation id="{00EE27A7-06A1-412F-A705-E43B38B195E7}" emma:medium="tactile" emma:mode="ink">
                <msink:context xmlns:msink="http://schemas.microsoft.com/ink/2010/main" type="inkWord" rotatedBoundingBox="29968,7998 30921,8017 30893,9431 29939,9412"/>
              </emma:interpretation>
              <emma:one-of disjunction-type="recognition" id="oneOf22">
                <emma:interpretation id="interp110" emma:lang="zh-CN" emma:confidence="0">
                  <emma:literal>回</emma:literal>
                </emma:interpretation>
                <emma:interpretation id="interp111" emma:lang="zh-CN" emma:confidence="0">
                  <emma:literal>⑥</emma:literal>
                </emma:interpretation>
                <emma:interpretation id="interp112" emma:lang="zh-CN" emma:confidence="0">
                  <emma:literal>◎</emma:literal>
                </emma:interpretation>
                <emma:interpretation id="interp113" emma:lang="zh-CN" emma:confidence="0">
                  <emma:literal>②</emma:literal>
                </emma:interpretation>
                <emma:interpretation id="interp114" emma:lang="zh-CN" emma:confidence="0">
                  <emma:literal>⑩</emma:literal>
                </emma:interpretation>
              </emma:one-of>
            </emma:emma>
          </inkml:annotationXML>
          <inkml:trace contextRef="#ctx0" brushRef="#br0" timeOffset="93938.4959">24393 5430 16 0,'-9'-20'8'0,"9"12"-8"0,0 8 13 0,0 0-12 15,0 0 0-15,0-7 1 16,0 3 0-16,-4 4-3 16,-1 0 0-16,-4 4 2 15,0 3 1-15,1 1-2 16,-6 8 0-16,1 4 0 15,4 3 1-15,-9 5-1 16,-4 4 0-16,9 3 0 16,0 4 0-16,-1 9 0 15,6 7 0-15,-6 4 0 16,1 4 0-16,9-4 0 16,-5 4 0-16,9 0 0 15,0-4 1-15,0-3-1 16,0-1 0-16,13 0 0 15,0-4 0-15,9 4-1 16,5-7 1-16,0 3 0 16,4-8 0-16,0-7-1 15,17-5 1-15,5-7 0 0,-4-4 0 16,0-9 0-16,0-7 1 16,4-12-1-16,-9 1 1 15,-4-9 0-15,9 0 0 16,-9-8 0-16,-1 1 1 15,-3-5-2-15,-5 1 1 16,0-9-1-16,-4-7 1 16,-1-1-1-16,-4-3 1 0,0-4-1 15,-4-12 0-15,0 0-1 16,-5-12 1-16,0 8 0 16,-8 4 0-16,8 0 0 15,-8 8 0-15,-5 7 0 16,0-3 1-16,-5-4-1 15,1 8 1-15,-5-1-1 16,-4-3 0-16,-5 8-1 16,-4-1 1-16,-5 9 0 15,1-5 0-15,-5 5-1 16,-9 3 1-16,4 9 0 16,1 3 0-16,-10 8-1 15,1 4 1-15,-9 8-1 16,-9 0 1-16,9 8-1 15,4 4 0-15,0 4-1 16,1 4 0-16,12 3-3 16,-4 5 1-16,9-1-2 0,0 9 1 15</inkml:trace>
          <inkml:trace contextRef="#ctx0" brushRef="#br0" timeOffset="94734.5634">24796 5493 19 0,'0'8'9'0,"0"-24"-11"0,0 16 17 16,-4 0-15-16,-1 4 1 16,-8 4-1-16,13 0 1 15,-13 4-2-15,-1 3 1 16,1 5 0-16,-5 4 0 15,-4 3 0-15,0 5 0 16,4 11 0-16,-4-3 0 16,0 11 0-16,4 0 1 15,-13 4-1-15,18 8 0 16,0-3 0-16,13-1 1 16,0-8-1-16,0-8 0 0,13-3 0 15,0-5 0-15,5-7-1 16,0-5 1-16,4-3 0 15,9-8 0-15,0-4 1 16,-5-4 0-16,1-8 0 16,-5-8 0-16,-4 0 0 15,8-4 1-15,-3-3-1 16,-1-5 0-16,-5-4-1 16,1 1 1-16,-5-5-1 15,1 9 1-15,-10-5 0 16,-4-3 0-16,0-9-1 15,0 13 1-15,-13-5-1 16,8 8 0-16,-8 1-1 16,-5 7 1-16,-8 4-1 15,-1 4 0-15,-8 4-2 16,8 8 1-16,-13 0-3 0,-4 8 0 16,-9 8-2-16,18-8 1 15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6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5A5F1A-14F4-4BB7-81B2-DB0AE49B4CEF}" emma:medium="tactile" emma:mode="ink">
          <msink:context xmlns:msink="http://schemas.microsoft.com/ink/2010/main" type="inkDrawing"/>
        </emma:interpretation>
      </emma:emma>
    </inkml:annotationXML>
    <inkml:trace contextRef="#ctx0" brushRef="#br0">4-1 8 0,'-9'0'4'0,"31"4"-2"15,-13 0 5-15,0-4-7 16,0 7 1-16,0 9-1 0,4-4 1 15,0 8-2-15,0 3 1 16,5 1 2-16,0 0 0 16,-5-1-1-16,0 9 1 15,1-9-1-15,-1 1 1 16,0 0-2-16,-4-9 0 16,0 5-4-16,-5-12 0 15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9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EB7D400-8C86-44C1-BE08-9A72B1843FCB}" emma:medium="tactile" emma:mode="ink">
          <msink:context xmlns:msink="http://schemas.microsoft.com/ink/2010/main" type="inkDrawing"/>
        </emma:interpretation>
      </emma:emma>
    </inkml:annotationXML>
    <inkml:trace contextRef="#ctx0" brushRef="#br0">0 0 12 0,'4'12'6'0,"18"24"-7"16,-17-32 8-16,-1-1-10 16,1 5 1-16,-1 0-3 15,0 0 0-15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5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815B342-D0E1-4FFF-9267-936F9AE2A546}" emma:medium="tactile" emma:mode="ink">
          <msink:context xmlns:msink="http://schemas.microsoft.com/ink/2010/main" type="inkDrawing"/>
        </emma:interpretation>
      </emma:emma>
    </inkml:annotationXML>
    <inkml:trace contextRef="#ctx0" brushRef="#br0">0 110 6 0,'0'0'3'0,"36"-11"0"0,-23 7 2 16,5-4-5-16,4 0 1 16,0-4 1-16,0 4 0 15,0-4-3-15,0-3 1 16,1 11 2-16,-1-4 1 0,-5 0-2 15,-3 4 1-15,-1-4-1 16,-4 8 1-16,-5 0-2 16,1 8 0-16,-5 0-2 15,-5 4 0-15,-4 0-1 16,1 3 1-16,-6 1-2 16,1 0 1-16,-9-4 1 15,0 7 1-15,0 1 0 16,-1-8 0-16,6 4 1 15,-1-5 0-15,5 5 1 16,-1-8 0-16,5 4 0 16,1 0 0-16,3-5 0 15,5 5 1-15,5 12-1 16,-5-4 0-16,4 3 0 16,0 9 0-16,1-1 1 15,-5 5 0-15,0-1-2 16,0 1 1-16,0-5-2 15,-5-7 0-15,1 3-2 16,-5-7 1-16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79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DCF916-4449-4162-ACD9-BB618A0B954B}" emma:medium="tactile" emma:mode="ink">
          <msink:context xmlns:msink="http://schemas.microsoft.com/ink/2010/main" type="inkDrawing"/>
        </emma:interpretation>
      </emma:emma>
    </inkml:annotationXML>
    <inkml:trace contextRef="#ctx0" brushRef="#br0">0 12 9 0,'23'4'4'0,"-1"-16"-3"0,-13 8 6 0,-1 4-7 16,1 4 1-16,0-4 3 15,0-4 0-15,4 4-5 16,-4 0 1-16,0 4 2 16,0 0 0-16,0 0-1 15,0 0 1-15,-1 4-2 16,-3-5 0-16,-1 17-2 15,-4 0 1-15,-4 3-2 16,-1 5 1-16,-3 4 0 16,-1 3 0-16,0-3 0 15,-4-5 0-15,-1 5 2 16,1-5 0-16,0-3 2 16,-1-8 0-16,1-1 0 15,4-3 0-15,0 0-2 16,1-4 1-16,3-4 0 15,1 0 1-15,8-4-2 16,5 0 1-16,0 0-1 0,0 0 0 16,0 0 1-16,4 0 1 15,0-4-3-15,0-4 0 16,1-4-3-16,-1 0 0 16,0-7 0-16,5 3 0 15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1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AC8581E-98CF-4C57-97A6-37E484ADBB0B}" emma:medium="tactile" emma:mode="ink">
          <msink:context xmlns:msink="http://schemas.microsoft.com/ink/2010/main" type="inkDrawing"/>
        </emma:interpretation>
      </emma:emma>
    </inkml:annotationXML>
    <inkml:trace contextRef="#ctx0" brushRef="#br0">-1-5 17 0,'-4'8'8'0,"4"-16"-12"15,0 8 17-15,0 0-15 16,0 0 0-16,0 0 0 16,4 8 0-16,5 4 2 15,-5 4 1-15,5 0-1 16,0 3 0-16,0 1 2 16,4 8 0-16,0-1-1 15,5 12 1-15,0 1 0 16,0 3 0-16,-1 4-1 15,6 9 0-15,-1-1-1 16,0 0 1-16,0 4-1 0,-4-4 0 16,-1-8 0-16,-3-7 0 15,-1-9-2-15,0-7 0 16,-4-8-3-16,0-1 0 16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5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74B450E-42C4-4F8C-B254-2B7E196B07CF}" emma:medium="tactile" emma:mode="ink">
          <msink:context xmlns:msink="http://schemas.microsoft.com/ink/2010/main" type="inkDrawing"/>
        </emma:interpretation>
      </emma:emma>
    </inkml:annotationXML>
    <inkml:trace contextRef="#ctx0" brushRef="#br0">381-3 20 0,'-5'8'10'0,"10"-16"-13"16,-5 8 17-16,0 0-15 15,0 8 0-15,0-5 0 16,-5 21 1-16,1 0 0 16,-5 3 0-16,-4 5 0 15,-5 7 0-15,0 1 0 16,-8 7 1-16,8 0-1 16,-4 4 1-16,-5 8-1 15,1 0 1-15,-1-3-1 16,-4 3 0-16,9-8-1 15,0-8 1-15,-1-7-3 16,6-1 1-16,-1-7-2 16,5-9 1-16,-1-3-2 0,6-12 1 15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7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AEA68E-90DC-499A-BB4A-F6E0881133C6}" emma:medium="tactile" emma:mode="ink">
          <msink:context xmlns:msink="http://schemas.microsoft.com/ink/2010/main" type="inkDrawing"/>
        </emma:interpretation>
      </emma:emma>
    </inkml:annotationXML>
    <inkml:trace contextRef="#ctx0" brushRef="#br0">-2 5 18 0,'0'-4'9'0,"4"8"-15"0,1-4 19 0,-5 0-15 16,9 0 0-16,0 12 2 15,0-5 0-15,-1 5 0 16,1 4 0-16,0 4-3 15,0-1 1-15,0 5-1 16,0 8 0-16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AFD2587-2BF8-4DB7-83B1-7D8A57E7EE71}" emma:medium="tactile" emma:mode="ink">
          <msink:context xmlns:msink="http://schemas.microsoft.com/ink/2010/main" type="inkDrawing"/>
        </emma:interpretation>
      </emma:emma>
    </inkml:annotationXML>
    <inkml:trace contextRef="#ctx0" brushRef="#br0">0 0 17 0,'0'0'8'0,"13"8"-11"0,-4-8 15 15,0 4-12-15,4 4 1 16,-4 0-3-16,0 8 0 15,0-5 1-15,0 1 0 16,0 8-2-16,-5-4 1 16,1 0-2-16,-5-1 0 15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.3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CD9F071-8F47-4217-BFDD-FA1694B0B1FD}" emma:medium="tactile" emma:mode="ink">
          <msink:context xmlns:msink="http://schemas.microsoft.com/ink/2010/main" type="inkDrawing"/>
        </emma:interpretation>
      </emma:emma>
    </inkml:annotationXML>
    <inkml:trace contextRef="#ctx0" brushRef="#br0">0 164 13 0,'18'-15'6'0,"35"-1"-5"16,-31 4 11-16,0-4-12 15,1-3 1-15,3 7 0 16,-4-8 0-16,0 4-2 15,1 9 1-15,3-5 0 16,-8 0 1-16,0 8-1 16,-5 0 1-16,0 4-3 15,-4 0 0-15,0 0-2 0,0 0 0 16,-9 0 0-16,0 0 0 16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4C714BC-16D1-4863-A5B9-381F2D1B7142}" emma:medium="tactile" emma:mode="ink">
          <msink:context xmlns:msink="http://schemas.microsoft.com/ink/2010/main" type="inkDrawing"/>
        </emma:interpretation>
      </emma:emma>
    </inkml:annotationXML>
    <inkml:trace contextRef="#ctx0" brushRef="#br0">82 20 11 0,'-4'24'5'0,"8"-1"-7"16,-4-15 11-16,0-4-9 15,5 8 0-15,-5-4 1 16,0 0 0-16,0-1-1 15,0 1 1-15,0-4 0 16,0 0 0-16,0-4-1 16,0 0 1-16,4-8-1 15,5-4 0-15,0-3-1 16,4-5 1-16,1 0 0 16,-5 5 0-16,8-1-1 15,-8 8 1-15,4 0 0 16,-4 0 0-16,-4 16-1 15,-1 0 1-15,-4 4-2 16,-4 4 0-16,-1-1 1 16,1 5 0-16,-1-4 0 15,1-1 0-15,0-3 1 0,-1 0 0 16,1-4 0-16,4-4 0 16,0 4 0-16,0-4 0 15,0-4-1-15,0 0 1 16,4 8 0-16,1-4 0 15,3 3 0-15,1 5 1 16,0 12 0-16,-4-1 0 16,-1 1 0-16,0 4 1 15,1 7-1-15,-5 1 1 16,0 15-1-16,-5-12 1 0,1 8-2 16,-5-3 1-16,0 7-2 15,-4-12 1-15,0-7-1 16,-1-1 0-16,-3-11 1 15,3-8 0-15,-3 0 1 16,-1-8 0-16,-4 3 0 16,0-14 1-16,4-5-1 15,5 0 0-15,4 0-1 16,4-4 1-16,5-3 0 16,9-5 0-16,4 0-1 15,1 5 1-15,-1-5 0 16,5-3 0-16,-1 3-1 15,6 0 1-15,-1 1-1 16,9-1 0-16,-5 4 0 16,1 5 1-16,0-1-2 15,-1 0 0-15,-4 4-3 16,0-7 0-16,-4 11-1 0,0-8 0 16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9.738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284008-C95A-46F5-9021-917AD3A7A71E}" emma:medium="tactile" emma:mode="ink">
          <msink:context xmlns:msink="http://schemas.microsoft.com/ink/2010/main" type="writingRegion" rotatedBoundingBox="20782,4284 21553,4284 21553,5316 20782,5316"/>
        </emma:interpretation>
      </emma:emma>
    </inkml:annotationXML>
    <inkml:traceGroup>
      <inkml:annotationXML>
        <emma:emma xmlns:emma="http://www.w3.org/2003/04/emma" version="1.0">
          <emma:interpretation id="{FD416C37-ABF7-48A8-AAF5-DA342E31CEF8}" emma:medium="tactile" emma:mode="ink">
            <msink:context xmlns:msink="http://schemas.microsoft.com/ink/2010/main" type="paragraph" rotatedBoundingBox="20782,4284 21553,4284 21553,5316 20782,5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7C289E-3E1F-4DD0-873F-A8F2749A92AB}" emma:medium="tactile" emma:mode="ink">
              <msink:context xmlns:msink="http://schemas.microsoft.com/ink/2010/main" type="line" rotatedBoundingBox="20782,4284 21553,4284 21553,5316 20782,5316"/>
            </emma:interpretation>
          </emma:emma>
        </inkml:annotationXML>
        <inkml:traceGroup>
          <inkml:annotationXML>
            <emma:emma xmlns:emma="http://www.w3.org/2003/04/emma" version="1.0">
              <emma:interpretation id="{ACC43EEB-8582-45D4-B09A-3ABCD4B1689B}" emma:medium="tactile" emma:mode="ink">
                <msink:context xmlns:msink="http://schemas.microsoft.com/ink/2010/main" type="inkWord" rotatedBoundingBox="20782,4284 21553,4284 21553,5316 20782,5316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凡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☆</emma:literal>
                </emma:interpretation>
                <emma:interpretation id="interp4" emma:lang="zh-CN" emma:confidence="0">
                  <emma:literal>丹</emma:literal>
                </emma:interpretation>
              </emma:one-of>
            </emma:emma>
          </inkml:annotationXML>
          <inkml:trace contextRef="#ctx0" brushRef="#br0">304 44 17 0,'-5'0'8'0,"5"0"-5"16,0 0 9-16,0 0-11 16,0 0 0-16,0 0 0 15,0 0 1-15,0 0-3 0,0 0 1 16,-4 0 1-16,-1 0 0 15,-3 4-1-15,-1 0 0 16,0 4 0-16,0-1 0 16,0 13 0-16,0 0 0 15,-4 3 0-15,4 9 0 16,0 7 0-16,0 5 1 16,1 3-1-16,-6 4 1 15,1 4-1-15,0-4 1 16,-9 8-1-16,4-7 0 0,5-5 0 15,-1-8 1-15,-3 1-1 16,8-5 0-16,0-7 0 16,-4-5 0-16,4-3-1 15,4-4 0-15,1-4 0 16,-1 3 0-16,1-7-2 16,-1-4 1-16,5 0-1 15,0-4 0-15,-4-8 0 16,8-4 0-16,1-7 1 15,-1-1 1-15,1-4 0 16,4-3 0-16,0-5 1 16,-1-7 1-16,6-4-1 15,-1-5 0-15,0-7 0 16,1 0 0-16,-1-4 0 16,0 4 0-16,0 8 1 15,1-1 0-15,-1 9-1 16,0 4 0-16,1-1 0 15,3 5 1-15,-3 7-1 0,-1-4 0 16,0 9 0-16,0 3 0 16,1 4 0-16,-1 4 1 15,0 0 0-15,1 4 1 16,-1 4-1-16,-4 0 0 16,0 0 0-16,-1 4 0 15,1 0 0-15,0 0 1 16,0 0-1-16,0 0 0 15,0 4 0-15,0 0 0 16,0 4-1-16,-1 4 1 0,1 7 0 16,5 5 0-16,8 7 0 15,0 8 0-15,0 5 0 16,0 7 0-16,-4 0-1 16,4-4 1-16,5 8-1 15,-10-4 1-15,1-3-1 16,-5-1 0-16,1-4 0 15,3 4 0-15,-3-7 0 16,-1-1 0-16,-4 4 0 16,0-11 1-16,-5-9-1 15,0 5 0-15,10-13 0 16,-5 1 1-16,-9-8-2 16,8 0 1-16,-3-5-1 15,-10 1 1-15,5-4-2 16,-4 0 1-16,0-4-3 15,-1-4 1-15,-4 0-4 0,5-11 1 16</inkml:trace>
          <inkml:trace contextRef="#ctx0" brushRef="#br0" timeOffset="419.7979">127 501 12 0,'0'4'6'0,"4"-4"-3"16,-4 0 7-16,0 0-9 15,9 0 0-15,0-4 0 16,4 0 1-16,0 0-3 16,5-4 1-16,4 0 1 15,0 4 1-15,0-4-2 16,5 4 1-16,0-8 0 16,-5 12 0-16,0-4-1 15,4-3 0-15,6 3 0 16,-6 4 1-16,-4-8-1 15,-4 4 1-15,0 4-1 16,-5 0 0-16,-4 0-1 0,0-4 1 16,-9 4-5-16,4 4 0 15,1 0-1-15,-5-4 1 16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3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5B8149-5724-4E0B-ACBC-330C08A9C40D}" emma:medium="tactile" emma:mode="ink">
          <msink:context xmlns:msink="http://schemas.microsoft.com/ink/2010/main" type="inkDrawing"/>
        </emma:interpretation>
      </emma:emma>
    </inkml:annotationXML>
    <inkml:trace contextRef="#ctx0" brushRef="#br0">0 63 13 0,'-5'0'6'0,"10"-4"-8"0,-5 4 12 0,8-4-9 16,10 0 1-16,0 1 0 15,4-1 0-15,0-4-3 16,0 8 1-16,5-4 1 15,0-4 0-15,-5 8 0 16,4-4 0-16,-4 4-1 16,5-8 0-16,-9 8-2 15,-5-4 1-15,0 0-4 16,1 0 1-16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6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900D4E7-31CA-45C3-BFCB-586D2E6B2E9E}" emma:medium="tactile" emma:mode="ink">
          <msink:context xmlns:msink="http://schemas.microsoft.com/ink/2010/main" type="inkDrawing"/>
        </emma:interpretation>
      </emma:emma>
    </inkml:annotationXML>
    <inkml:trace contextRef="#ctx0" brushRef="#br0">163-3 10 0,'0'0'5'0,"0"-8"-2"16,0 8 6-16,0 8-9 0,0 0 0 16,0 8 0-16,-5 7 0 15,1 9 0-15,-5 3 1 16,-4 5 0-16,0-1 0 15,-5 8 0-15,5 8 1 16,-1 1-1-16,1-1 1 16,-5-4-2-16,5-12 0 15,0 1-3-15,4-13 0 16,0-7-2-16,9-4 1 16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8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FBB25-242A-4B50-A08E-F8E9A21FBFBB}" emma:medium="tactile" emma:mode="ink">
          <msink:context xmlns:msink="http://schemas.microsoft.com/ink/2010/main" type="inkDrawing"/>
        </emma:interpretation>
      </emma:emma>
    </inkml:annotationXML>
    <inkml:trace contextRef="#ctx0" brushRef="#br0">0 0 9 0,'9'28'4'0,"5"19"-2"16,-1-35 6-16,0 12-7 16,0-1 0-16,1 9 1 15,-5-1 0-15,4-3-2 16,-4 7 0-16,0-7 1 15,-1-1 1-15,1-11-1 16,5-4 0-16,-1 0-2 16,0-12 0-16,0-8-2 15,1-8 1-15,-5-7-3 16,0-9 1-16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2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F24C8B-2438-4C3F-9969-E4ACC418D6B9}" emma:medium="tactile" emma:mode="ink">
          <msink:context xmlns:msink="http://schemas.microsoft.com/ink/2010/main" type="inkDrawing"/>
        </emma:interpretation>
      </emma:emma>
    </inkml:annotationXML>
    <inkml:trace contextRef="#ctx0" brushRef="#br0">1 0 13 0,'-5'4'6'0,"10"24"-7"0,-1-17 11 16,1 9-10-16,-1 8 0 0,-4 3-4 15,0 5 1-15,5-5 1 16,-1 1 1-16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0A085A-EEF1-4A7A-A0BF-6B766AA8462A}" emma:medium="tactile" emma:mode="ink">
          <msink:context xmlns:msink="http://schemas.microsoft.com/ink/2010/main" type="inkDrawing"/>
        </emma:interpretation>
      </emma:emma>
    </inkml:annotationXML>
    <inkml:trace contextRef="#ctx0" brushRef="#br0">0 0 16 0,'5'8'8'0,"-5"0"-15"15,9 0 16-15,-5 0-11 16,5 16 0-16,0 3 0 16,-5 9 0-16,-4 15 3 15,0-8 1-15,-4-4-2 0,4 1 1 16,-5-9 0-16,1-3 0 15,0-8-1-15,-1-5 0 16,1-7-1-16,4-4 0 16,4-12-1-16,5-7 1 15,0-9 0-15,0-8 0 16,0-7 1-16,4 0 1 16,0-1 1-16,0 5 0 15,1-8 0-15,-1 19 1 0,0 0-1 16,1 5 0-16,3 3-1 15,-3 4 1-15,3 8-1 16,6 4 1-16,-6 4-1 16,1 12 0-16,-5 0 0 15,5 7 0-15,-9 1-1 16,0 3 1-16,-5 9-1 16,-4-1 0-16,-4 1-1 15,-1-9 0-15,-8 5-1 16,-5-9 1-16,1 5-2 15,-1-12 1-15,-4-1-1 16,0 1 0-16,4-12 1 16,0 8 1-16,5-12 0 15,-1 0 1-15,1-12 0 16,4 8 0-16,5-8 1 16,4-3 1-16,4-1-1 15,1 4 0-15,4-8 0 0,-1 9 1 16,6-1 0-16,-1 4 0 15,-4-4-1-15,4 8 0 16,1-4-2-16,-1-4 1 16,-4 12-2-16,0 0 0 15,-1 0-3-15,1 0 0 16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3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80C6CA2-A089-4071-A4AB-07D0D62FEFA1}" emma:medium="tactile" emma:mode="ink">
          <msink:context xmlns:msink="http://schemas.microsoft.com/ink/2010/main" type="inkDrawing"/>
        </emma:interpretation>
      </emma:emma>
    </inkml:annotationXML>
    <inkml:trace contextRef="#ctx0" brushRef="#br0">25 44 12 0,'-4'4'6'0,"39"-4"-7"16,-21 0 10-16,3-4-9 16,1-4 1-16,4 4-1 15,0-4 1-15,1 0-1 16,-1 0 0-16,0 4 0 15,-9 0 1-15,1 4 0 16,-1 0 0-16,-4 0-1 16,0 0 1-16,-9 0-2 15,0 0 1-15,-5 4-2 16,1 0 1 0,-10 16-1-1,1 0 0-15,4-1 0 0,0-3 1 16,1 0 0-16,-1-4 0 15,0-1 1-15,4-7 0 16,5 8 0-16,5-4 0 16,-1 0 0-16,5-4 1 15,0 0-1-15,4 0 1 16,1 0 0-16,-1-4 0 16,-4 4 0-16,0 0 0 15,4-4-1-15,-9 4 0 0,-4 7 0 16,0-3 0-16,-4 4-1 15,-1 0 1-15,-3 0-1 16,-1-1 0-16,-9 1-1 16,-4 8 1-16,0 0 0 15,0-5 0-15,-1 5 0 16,-8-4 1-16,5-4 0 16,-1 0 0-16,9-5 0 15,1 1 1-15,3-4-1 16,6 4 1-16,-1-4-1 15,4 4 1-15,1-8 0 16,4 4 0-16,0-4 0 16,13 0 0-16,5 0 1 15,0 8 0-15,4 0 0 16,0 3 0-16,4-3 0 16,1 0 0-16,4 4-1 15,5-4 1-15,-5-4-1 16,0 8 0-16,0-1 0 0,-5-3 0 15,-4 0-1-15,0 4 0 16,1-8-2-16,-6 8 0 16,1 0-3-16,0-5 1 15,-1-3-2-15,1-8 1 16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B59E8A-E9BE-46BC-A99F-7B3566F3BF3B}" emma:medium="tactile" emma:mode="ink">
          <msink:context xmlns:msink="http://schemas.microsoft.com/ink/2010/main" type="inkDrawing"/>
        </emma:interpretation>
      </emma:emma>
    </inkml:annotationXML>
    <inkml:trace contextRef="#ctx0" brushRef="#br0">45 0 11 0,'-9'12'5'0,"26"12"-6"16,-17-24 10-16,5 8-9 15,-5-1 0-15,4 5-1 16,-4 4 0-16,-4 12 1 15,-1-5 0-15,1 5-1 16,-14 3 1-16,5 1-3 16,-5-1 0-16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5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76B2A6-E163-4D3C-8C1C-1BACDAECD39F}" emma:medium="tactile" emma:mode="ink">
          <msink:context xmlns:msink="http://schemas.microsoft.com/ink/2010/main" type="inkDrawing"/>
        </emma:interpretation>
      </emma:emma>
    </inkml:annotationXML>
    <inkml:trace contextRef="#ctx0" brushRef="#br0">98-4 12 0,'4'-8'6'0,"-4"8"-8"16,0 0 11-16,0 8-9 16,0 4 1-16,0 12-1 15,0-1 0-15,0 9 0 16,-4-1 1-16,-1 17 0 15,1 3 0-15,-5 0 0 16,0 8 0-16,0 4-1 0,0 0 1 16,1-12-2-16,-1-11 0 15,0-5-3-15,0-7 1 16,0-5-1-16,0-7 0 16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8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7EB510-75F1-4101-8679-B2FAD6E8C8C4}" emma:medium="tactile" emma:mode="ink">
          <msink:context xmlns:msink="http://schemas.microsoft.com/ink/2010/main" type="inkDrawing"/>
        </emma:interpretation>
      </emma:emma>
    </inkml:annotationXML>
    <inkml:trace contextRef="#ctx0" brushRef="#br0">-2 0 12 0,'0'19'6'0,"8"13"-9"15,-3-28 12-15,-1 11-12 16,5 1 1-16,0 0-4 15,0-4 0-15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2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A80E93-4F2E-4423-9271-469A3763E7A3}" emma:medium="tactile" emma:mode="ink">
          <msink:context xmlns:msink="http://schemas.microsoft.com/ink/2010/main" type="inkDrawing"/>
        </emma:interpretation>
      </emma:emma>
    </inkml:annotationXML>
    <inkml:trace contextRef="#ctx0" brushRef="#br0">363 7 10 0,'13'4'5'0,"-4"-20"-3"15,-5 24 8-15,-4 0-10 16,-4 4 0-16,-5 8-1 0,-4 3 1 16,-9 13-1-16,-5-1 0 15,-4 4 0-15,0 1 0 16,0-9-1-16,0 5 1 16,0-9 1-16,0 1 0 15,4-4 0-15,5-5 1 16,0-7 0-16,4 0 0 15,5 0-1-15,0 0 1 16,4-5-2-16,5-3 0 0,4 0 1 16,0-4 1-16,8 0-1 15,1 0 1-15,5 0 0 16,3-4 0-16,1 0 1 16,4 0 0-16,0 1-1 15,5-9 1-15,8 8-1 16,1-4 0-16,-1 8-1 15,1-4 1-15,-5-4-1 16,0 8 1-16,-5 0-1 16,1 0 0-16,-1 0 0 15,-8 0 1-15,4 8-1 16,-4-4 0-16,-9 8 0 16,0 7 1-16,-5 5-1 15,-4-4 0-15,5 3 0 16,-10 5 1-16,1 3-2 15,-1 9 1-15,-4-1-1 16,1 4 1-16,-6 1-2 16,1-9 0-16,0 9-1 0,4-9 1 15,0-3-1-15,0-13 0 16,-9-3-1-16,10-4 0 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7.75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0A63A7-7AB3-450A-B3FB-87A0CCAC1326}" emma:medium="tactile" emma:mode="ink">
          <msink:context xmlns:msink="http://schemas.microsoft.com/ink/2010/main" type="writingRegion" rotatedBoundingBox="14154,11317 16806,13259 15763,14683 13112,12741"/>
        </emma:interpretation>
      </emma:emma>
    </inkml:annotationXML>
    <inkml:traceGroup>
      <inkml:annotationXML>
        <emma:emma xmlns:emma="http://www.w3.org/2003/04/emma" version="1.0">
          <emma:interpretation id="{C03798C7-9882-4D20-B05F-4DC327A734D5}" emma:medium="tactile" emma:mode="ink">
            <msink:context xmlns:msink="http://schemas.microsoft.com/ink/2010/main" type="paragraph" rotatedBoundingBox="14154,11317 16806,13259 15763,14683 13112,12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FA3BF3-0E2D-4961-9D4D-4AD4D2A32D76}" emma:medium="tactile" emma:mode="ink">
              <msink:context xmlns:msink="http://schemas.microsoft.com/ink/2010/main" type="line" rotatedBoundingBox="14154,11317 16806,13259 15763,14683 13112,12741"/>
            </emma:interpretation>
          </emma:emma>
        </inkml:annotationXML>
        <inkml:traceGroup>
          <inkml:annotationXML>
            <emma:emma xmlns:emma="http://www.w3.org/2003/04/emma" version="1.0">
              <emma:interpretation id="{DF2F0EDA-91D3-43A4-BF48-F8560611E778}" emma:medium="tactile" emma:mode="ink">
                <msink:context xmlns:msink="http://schemas.microsoft.com/ink/2010/main" type="inkWord" rotatedBoundingBox="13899,11666 14619,12193 14037,12988 13317,12461"/>
              </emma:interpretation>
              <emma:one-of disjunction-type="recognition" id="oneOf0">
                <emma:interpretation id="interp0" emma:lang="zh-CN" emma:confidence="0">
                  <emma:literal>O</emma:literal>
                </emma:interpretation>
                <emma:interpretation id="interp1" emma:lang="zh-CN" emma:confidence="0">
                  <emma:literal>○</emma:literal>
                </emma:interpretation>
                <emma:interpretation id="interp2" emma:lang="zh-CN" emma:confidence="0">
                  <emma:literal>①</emma:literal>
                </emma:interpretation>
                <emma:interpretation id="interp3" emma:lang="zh-CN" emma:confidence="0">
                  <emma:literal>@</emma:literal>
                </emma:interpretation>
                <emma:interpretation id="interp4" emma:lang="zh-CN" emma:confidence="0">
                  <emma:literal>毛</emma:literal>
                </emma:interpretation>
              </emma:one-of>
            </emma:emma>
          </inkml:annotationXML>
          <inkml:trace contextRef="#ctx0" brushRef="#br0">8475 9245 8 0,'-4'0'4'0,"8"0"1"16,-4 0 5-16,0 0-8 16,0 0 0-16,4-8 0 15,-4 0 1-15,0 1-4 16,0-5 0-16,0 4 3 16,0 0 0-16,0 0-1 15,-4-4 0 1,0-3 0-1,-1 3 0-15,1 0 0 0,-1 0 0 16,-4 0-1-16,1 4 1 16,3 0-1-16,1 1 1 15,-1-1-1-15,-4 0 0 16,5 0 0-16,-5 8 0 16,0-4 0-16,0 4 1 15,5-4-1-15,-5 0 1 16,0 4 0-16,0 0 0 15,1 0-1-15,-1 0 1 16,0-4-1-16,0 4 1 0,0 0-1 16,0 0 1-16,0 0-1 15,1 0 0-15,-1 0 0 16,0 0 1-16,0 0-1 16,-4 0 0-16,4 0 0 15,-4 4 0-15,-1-4 0 16,1 0 0-16,4 0 0 15,-4 4 1-15,-1-4-1 16,1 0 0-16,0 4 0 16,0 0 0-16,-1 0 0 15,1 0 0-15,0 4 0 16,-1 0 0-16,6-1-1 16,-1 1 1-16,-13 4 0 15,8-4 0-15,-8 4-1 16,4-4 1-16,-4 4 0 15,5-1 0-15,3 1 0 16,1 0 1-16,0 0-1 0,4 0 0 16,0-4 0-16,0-1 0 15,0 5-1-15,0-4 1 16,1 0-1-16,-1 4 1 16,4 0 0-16,1 3 0 15,-1 5 0-15,1-4 0 16,0 0-1-16,-1-1 1 15,5 5 0-15,0-4 0 16,0 7-1-16,0-3 1 16,0 0-1-16,0 3 1 0,0-3 0 15,0 8 0-15,0-9 0 16,0 13 0-16,5-5 0 16,-1 1 0-16,0-4-1 15,1 3 1-15,-1 1 0 16,5-1 0-16,4-3 0 15,1 3 0-15,-5-7 0 16,8 0 0-16,1-4 0 16,0-1 0-16,-1 1 0 15,1-4 0-15,0 0 0 16,0 0 0-16,-5-1 0 16,5-3 0-16,4-4 0 15,-9 0 0-15,5 0 0 16,4 0 0-16,-9 4 0 15,5-4 0-15,0 0-1 16,-1 0 1-16,1 0 0 16,-5-4 1-16,1 0-1 0,-1 4 0 15,0-8 0-15,1 4 1 16,3 4-1-16,1-8 0 16,0 0 0-16,-5 0 0 15,5 0 0-15,-1 0 0 16,-3 0 0-16,-1 0 0 15,0-4 0-15,1 0 0 16,-1 0 0-16,0 0 1 16,0 1-1-16,-4-1 0 15,0 0-1-15,0-4 1 0,4 0 0 16,-4 0 0-16,0 1-1 16,0-5 0-16,0 4 0 15,0 0 1-15,-1 0-1 16,1 1 1-16,-9 3-1 15,9 0 0-15,0 4-1 16,-9 4 0-16,5-4-4 16,-5 4 1-16</inkml:trace>
          <inkml:trace contextRef="#ctx0" brushRef="#br0" timeOffset="-2292.6047">8386 9072 12 0,'-4'0'6'0,"0"-4"-2"0,4 4 7 16,-5 0-11-16,1-4 1 15,-1 4 0-15,1-4 0 16,-5 4-1-16,0 0 0 16,0-4 1-16,0 0 0 15,1 0 1-15,-1 4 0 0,0 0-1 16,0-4 1-16,0 4-1 15,0 0 1-15,-4 4-1 16,0 0 0-16,-5 0-1 16,-4 0 1-16,4 0-1 15,-4 4 1-15,0 0-1 16,-5 4 0-16,-4-1 0 16,0 1 0-16,-9 4 0 15,5-4 1-15,8 4-1 16,1-1 0-16,4 5-1 15,-1-4 1-15,1 7 0 16,5-3 0-16,-1 4-1 16,0 3 1-16,5 5-1 15,-1-1 1-15,6 1 0 16,-1 3 0-16,4-3-1 16,1 3 1-16,-1-3-1 15,5-1 1-15,0 5 0 16,0-9 0-16,5 5-1 0,-1-5 1 15,5 1 0-15,0-1 0 16,0-3 0-16,0 0 0 16,0 3 0-16,0-7 0 15,4-4 0-15,5-1 0 16,4-3 0-16,0 0 1 16,4 0-1-16,1 0 1 15,0-1-1-15,-5-3 1 16,4-4-1-16,10 0 1 0,-10-4-1 15,1 0 0-15,-1 0 0 16,-3 0 0-16,-1 0 0 16,-4 0 1-16,-1 0-1 15,-3 0 0-15,-1 0 0 16,-4 0 1-16,0 0-2 16,-1-4 1-16,1 4-2 15,-9 0 0-15,5 0-4 16,4 0 0-16</inkml:trace>
        </inkml:traceGroup>
        <inkml:traceGroup>
          <inkml:annotationXML>
            <emma:emma xmlns:emma="http://www.w3.org/2003/04/emma" version="1.0">
              <emma:interpretation id="{24584118-46A9-40AD-95D1-3817F4BDD3F7}" emma:medium="tactile" emma:mode="ink">
                <msink:context xmlns:msink="http://schemas.microsoft.com/ink/2010/main" type="inkWord" rotatedBoundingBox="15316,13170 15355,13986 14846,14011 14806,13194"/>
              </emma:interpretation>
              <emma:one-of disjunction-type="recognition" id="oneOf1">
                <emma:interpretation id="interp5" emma:lang="zh-CN" emma:confidence="0">
                  <emma:literal>B</emma:literal>
                </emma:interpretation>
                <emma:interpretation id="interp6" emma:lang="zh-CN" emma:confidence="0">
                  <emma:literal>乃</emma:literal>
                </emma:interpretation>
                <emma:interpretation id="interp7" emma:lang="zh-CN" emma:confidence="0">
                  <emma:literal>月</emma:literal>
                </emma:interpretation>
                <emma:interpretation id="interp8" emma:lang="zh-CN" emma:confidence="0">
                  <emma:literal>及</emma:literal>
                </emma:interpretation>
                <emma:interpretation id="interp9" emma:lang="zh-CN" emma:confidence="0">
                  <emma:literal>㠯</emma:literal>
                </emma:interpretation>
              </emma:one-of>
            </emma:emma>
          </inkml:annotationXML>
          <inkml:trace contextRef="#ctx0" brushRef="#br0" timeOffset="16588.9042">9179 10391 13 0,'0'12'6'0,"0"-20"-1"0,0 0 6 15,0 8-10-15,0 0 0 16,0-4 0-16,0 4 0 16,0-4-2-16,-4 4 1 15,4 4 1-15,-4 0 1 16,-1-8-1-16,1 12 0 15,-1 4 0-15,1-4 0 16,-1 0-1-16,5 7 1 0,0 1-1 16,-4 4 0-16,4 3 0 15,-4 5 0-15,4 4 0 16,-5-5 0-16,5 9 0 16,-4-1 1-16,4 12-1 15,-5 1 0-15,1-1 0 16,-1-4 0-16,1 4 0 15,0 8 0-15,-1-11 0 16,1-5 1-16,-1-3-1 16,1-5 0-16,-1 1 0 15,1-9 0-15,4-3 0 16,0-8 1-16,-4 0-2 16,4-5 0-16,0-3-1 15,0 0 0-15,0-4-3 16,0-8 1-16,4 1-3 15,0-1 1-15</inkml:trace>
          <inkml:trace contextRef="#ctx0" brushRef="#br0" timeOffset="17370.4617">9131 10556 12 0,'0'-3'6'0,"4"-13"-8"0,-4 16 10 16,9-8-8-16,-5 0 1 0,5 0 1 15,0 4 0-15,0-4-2 16,0 0 0-16,4 1 1 16,5-1 0-16,8 4 0 15,5 0 1-15,0 4-2 16,1 0 1-16,-6 0 0 15,1 0 0-15,-5 4 0 16,-4 0 1-16,-1 4-1 16,-3 3 0-16,-6 5 0 15,1 0 0-15,-9 8-1 16,0-5 1-16,-4 5-1 16,-5-4 0-16,0 7 0 15,-4-3 0-15,-5 3-1 16,-8 1 1-16,-5-4 0 15,4-5 0-15,0-3-1 16,1 0 1-16,8-4 0 16,0-5 0-16,5 1 0 15,0-4 1-15,4-4-2 0,0 4 1 16,5-8-1-16,4-4 0 16,0-3 0-16,4-1 1 15,5 4-1-15,4 4 0 16,9-8 0-16,0 4 1 15,1 0-1-15,3 8 1 16,-4-4-1-16,1 4 1 16,-1 4 0-16,0-4 0 15,0 12 0-15,0-4 0 16,-4 8-1-16,4 0 1 0,-4-1 0 16,4 9 0-16,-9 0 0 15,0-1 1-15,-4 5-1 16,-4-5 1-16,-1 9 0 15,-4-12 1-15,-9 3 0 16,-4-3 0-16,0 3-1 16,-1-7 0-16,-8 0 0 15,-4 0 0-15,-1-1 0 16,1 1 0-16,-10-4-1 16,5-4 1-16,5 0-1 15,-6 0 0-15,10-4-1 16,0 0 1-16,4 0-2 15,5-4 1-15,0 0-2 16,4 0 0-16,0-4-4 16,9-4 1-16</inkml:trace>
        </inkml:traceGroup>
        <inkml:traceGroup>
          <inkml:annotationXML>
            <emma:emma xmlns:emma="http://www.w3.org/2003/04/emma" version="1.0">
              <emma:interpretation id="{22A0AA76-1E93-469F-8472-662CAB70137A}" emma:medium="tactile" emma:mode="ink">
                <msink:context xmlns:msink="http://schemas.microsoft.com/ink/2010/main" type="inkWord" rotatedBoundingBox="15506,13929 15616,13608 15649,13619 15539,13940"/>
              </emma:interpretation>
              <emma:one-of disjunction-type="recognition" id="oneOf2">
                <emma:interpretation id="interp10" emma:lang="zh-CN" emma:confidence="0">
                  <emma:literal>、</emma:literal>
                </emma:interpretation>
                <emma:interpretation id="interp11" emma:lang="zh-CN" emma:confidence="0">
                  <emma:literal>,</emma:literal>
                </emma:interpretation>
                <emma:interpretation id="interp12" emma:lang="zh-CN" emma:confidence="0">
                  <emma:literal>丿</emma:literal>
                </emma:interpretation>
                <emma:interpretation id="interp13" emma:lang="zh-CN" emma:confidence="0">
                  <emma:literal>’</emma:literal>
                </emma:interpretation>
                <emma:interpretation id="interp1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7849.8008">9853 10801 16 0,'-5'4'8'0,"14"-4"-10"16,-9 0 12-16,0 0-10 15,0 0 0-15,0 4 1 16,0-1 1-16,0 1-2 15,0 4 1-15,0 0 0 16,0 0 1-16,0 4 0 16,-4 4 0-16,-1 3-1 15,1 1 1-15,0 4-2 16,-5 3 1-16,0-11-1 0,0 4 1 16,0 3-1-16,0 1 0 15,-4-8-1-15,4-1 0 16,0 1-1-16,0-4 0 15,1 0-4-15,-1-4 0 16</inkml:trace>
        </inkml:traceGroup>
        <inkml:traceGroup>
          <inkml:annotationXML>
            <emma:emma xmlns:emma="http://www.w3.org/2003/04/emma" version="1.0">
              <emma:interpretation id="{8C685D46-1896-42BA-BB1F-DD80267DCD1D}" emma:medium="tactile" emma:mode="ink">
                <msink:context xmlns:msink="http://schemas.microsoft.com/ink/2010/main" type="inkWord" rotatedBoundingBox="16436,12896 16536,13662 16054,13725 15954,12959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(</emma:literal>
                </emma:interpretation>
                <emma:interpretation id="interp18" emma:lang="zh-CN" emma:confidence="0">
                  <emma:literal>[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18661.3791">10588 10159 19 0,'0'-4'9'0,"-4"-24"-10"16,4 24 14-16,-5 0-13 0,1-4 0 16,-9 5 1-16,4-1 0 15,0 4-1-15,-4 4 1 16,-1-1 0-16,1 1 1 15,-5 4-1-15,1 0 1 16,-1 8-1-16,5-4 1 16,-1 7-2-16,1-3 1 15,0 4-1-15,-1 0 0 16,1-1-1-16,0 1 1 0,0 4-1 16,-1 3 1-16,1 1 0 15,4-5 0-15,-4 1-1 16,0 4 1-16,4-1 0 15,0 1 0-15,0-5 0 16,5 5 0-16,-1-1-1 16,5 5 1-16,0-8-1 15,9 11 1-15,-5-11 0 16,5-5 0-16,0-3-1 16,0 4 1-16,0 3 0 15,4-11 1-15,0 8-1 16,1-4 1-16,3-5-1 15,1 1 1-15,0 0-1 16,4 0 0-16,0-4 0 16,0 4 0-16,1-8 0 15,-1 3 0-15,0-7 0 16,0 4 1-16,9-12 0 0,-9 1 0 16,5 3-1-16,-5 0 1 15,-4 0-1-15,-1 0 1 16,1-4-1-16,-5 4 1 15,1 0-1-15,-6 4 0 16,-3-8 0-16,-5 8 0 16,4-4-2-16,-4 4 0 15,5-4-4-15,-5 8 1 16,9-4-2-16,-1 0 0 0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5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69418FF-CB34-4AC0-8104-C02FAFB81847}" emma:medium="tactile" emma:mode="ink">
          <msink:context xmlns:msink="http://schemas.microsoft.com/ink/2010/main" type="inkDrawing"/>
        </emma:interpretation>
      </emma:emma>
    </inkml:annotationXML>
    <inkml:trace contextRef="#ctx0" brushRef="#br0">-2 16 13 0,'0'7'6'0,"5"-14"-11"16,-1 7 12-16,5 0-7 15,4-4 0-15,1 0 0 16,3 0 0-16,1 4 0 16,9-4 0-16,-1 4 0 15,-4 0 0-15,1 0-2 16,-6 0 1-16,1 0-2 16,-5 0 1-16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8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F8AEBCA-2EE5-40EE-A699-287744C0D38A}" emma:medium="tactile" emma:mode="ink">
          <msink:context xmlns:msink="http://schemas.microsoft.com/ink/2010/main" type="inkDrawing"/>
        </emma:interpretation>
      </emma:emma>
    </inkml:annotationXML>
    <inkml:trace contextRef="#ctx0" brushRef="#br0">-2 67 10 0,'-4'8'5'0,"30"-12"-4"0,-12-4 9 16,-1 1-10-16,5 3 0 15,-1-4 0-15,6 0 0 16,12 8 0-16,0-4 0 16,-4-4-2-16,0-4 0 0,-4 8-2 15,8-4 1-15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D3D5F41-84B9-40B4-A575-B595D28F290D}" emma:medium="tactile" emma:mode="ink">
          <msink:context xmlns:msink="http://schemas.microsoft.com/ink/2010/main" type="inkDrawing"/>
        </emma:interpretation>
      </emma:emma>
    </inkml:annotationXML>
    <inkml:trace contextRef="#ctx0" brushRef="#br0">177 10 15 0,'0'-4'7'0,"0"-4"-6"16,0 8 14-16,0 0-16 16,-5 0 0-16,-3 8 0 15,-1 4 0-15,-5 3 1 0,-3 13 1 16,-1 7-2-16,0 1 1 16,0 15 0-16,1-12 0 15,-1-3-2-15,5-5 0 16,-1-7-2-16,6-4 0 15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D106D5-F7B9-49BA-9476-3C0CB61AB239}" emma:medium="tactile" emma:mode="ink">
          <msink:context xmlns:msink="http://schemas.microsoft.com/ink/2010/main" type="inkDrawing"/>
        </emma:interpretation>
      </emma:emma>
    </inkml:annotationXML>
    <inkml:trace contextRef="#ctx0" brushRef="#br0">0 0 6 0,'9'4'3'0,"-1"-4"1"15,1 8 2-15,9 4-6 16,-5 3 1-16,-4 17 0 15,0 3 0-15,-9 5-2 16,-4 7 1-16,4 4 1 16,-9 0 0-16,0-3 0 15,5 15 1-15,-5-8-1 16,0 4 1-16,4-4-3 16,1-8 0-16,-5 1-2 15,0-17 0-15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74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06ADB8D-44E2-457B-9C93-CA9E6D0B7F26}" emma:medium="tactile" emma:mode="ink">
          <msink:context xmlns:msink="http://schemas.microsoft.com/ink/2010/main" type="inkDrawing"/>
        </emma:interpretation>
      </emma:emma>
    </inkml:annotationXML>
    <inkml:trace contextRef="#ctx0" brushRef="#br0">0 106 13 0,'9'0'6'0,"35"-4"-7"0,-26 4 10 16,0-8-8-16,8 5 1 15,10-9-2-15,-1-4 0 0,1 4 0 16,-1 0 0-16,5 4 0 16,-9 1 1-16,-4-1-1 15,-5 4 1-15,-4 0-2 16,-5 0 0-16,0 0-2 15,-4 4 0-15,-5 0-1 16,-4 0 0-16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1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A95D26F-F24D-4565-BC14-B916D76E7EC2}" emma:medium="tactile" emma:mode="ink">
          <msink:context xmlns:msink="http://schemas.microsoft.com/ink/2010/main" type="inkDrawing"/>
        </emma:interpretation>
      </emma:emma>
    </inkml:annotationXML>
    <inkml:trace contextRef="#ctx0" brushRef="#br0">-1 626 3 0,'0'-12'1'0,"17"1"4"16,-8 11 0-16,0-8-4 15,4 0 1-15,5-8-1 16,0 0 0-16,4-3-3 0,5-5 1 16,-1-4 0-16,1-7 0 15,-1-4-1-15,5-1 0 16,-4-7 1-16,0 4 0 15,-5-5 1-15,-5 9 0 16,-3 0 2-16,-1 7 1 16,-4-3 0-16,0 11 0 15,-5 0 0-15,-4 5 0 16,0 11-1-16,0-4 0 0,0 12-2 16,0 0 0-16,5 4 0 15,-5 8 0-15,4 4-1 16,0 11 0-16,5 12 0 15,0 9 1-15,0 3-1 16,-5 8 1-16,10 4 1 16,-1-4 0-16,0 20 0 15,1-4 0-15,-1-4-1 16,0-5 1-16,-4-3 0 16,0-11 1-16,0-9-2 15,0 0 0-15,0-19 0 16,-1 0 0-16,1-13-1 15,5-3 0-15,-1-8-1 16,-4-4 0-16,4-4-1 16,-4-11 0-16,0-9-1 15,0-11 0-15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36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770F5E-9967-45FE-94C9-582495A1D79D}" emma:medium="tactile" emma:mode="ink">
          <msink:context xmlns:msink="http://schemas.microsoft.com/ink/2010/main" type="inkDrawing"/>
        </emma:interpretation>
      </emma:emma>
    </inkml:annotationXML>
    <inkml:trace contextRef="#ctx0" brushRef="#br0">2-1 11 0,'-4'0'5'0,"4"12"-8"0,4-8 10 16,0 3-10-16,1 1 1 0,-1 4-3 15,1 0 1-15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6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FD0747-049D-4850-B773-BE89CA60F494}" emma:medium="tactile" emma:mode="ink">
          <msink:context xmlns:msink="http://schemas.microsoft.com/ink/2010/main" type="inkDrawing"/>
        </emma:interpretation>
      </emma:emma>
    </inkml:annotationXML>
    <inkml:trace contextRef="#ctx0" brushRef="#br0">173 0 10 0,'-9'24'5'0,"-4"0"-7"16,8-12 9-16,-4 3-7 15,0 9 1-15,1-8 0 16,-6 11 0-16,1-3-2 16,0 3 0-16,-5 13 1 15,0-13 0-15,5 1-2 16,4-8 1-16,-4-5-2 16,4-3 0-16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EE1C0A-17EA-49B6-A430-ECE8F3C4111E}" emma:medium="tactile" emma:mode="ink">
          <msink:context xmlns:msink="http://schemas.microsoft.com/ink/2010/main" type="inkDrawing"/>
        </emma:interpretation>
      </emma:emma>
    </inkml:annotationXML>
    <inkml:trace contextRef="#ctx0" brushRef="#br0">23 8 10 0,'4'-8'5'0,"1"20"-5"0,-5-12 9 0,0 4-12 15,0 0 1-15,-9 4-4 16,-14 0 1-16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A9D071-EB64-4684-9D2C-F0A23B2B7383}" emma:medium="tactile" emma:mode="ink">
          <msink:context xmlns:msink="http://schemas.microsoft.com/ink/2010/main" type="inkDrawing"/>
        </emma:interpretation>
      </emma:emma>
    </inkml:annotationXML>
    <inkml:trace contextRef="#ctx0" brushRef="#br0">8 0 9 0,'-8'28'4'0,"12"-24"-7"16,-4-4 6-16,0 0-3 15,0 0 0-15,9-4 0 16,-9 4 1-16,9 0-1 15,0 4 1-15,-1 4 0 16,1 3 0-16,5 5 0 16,-6 12 1-16,1-1-1 15,-9 9 0-15,0 3 0 16,0 4 0-16,0 9-1 16,-4-1 1-16,4 8-1 0,-5 0 0 15,1-4-1-15,0 0 1 16,-1-4-3-16,1-3 0 15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8.300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A15D3E-E4B6-4992-80B3-022A7974A0DB}" emma:medium="tactile" emma:mode="ink">
          <msink:context xmlns:msink="http://schemas.microsoft.com/ink/2010/main" type="writingRegion" rotatedBoundingBox="22851,7990 24489,6117 25086,6639 23448,8512">
            <msink:destinationLink direction="with" ref="{976D7942-3AEA-4DD4-8718-0540763CD9A3}"/>
          </msink:context>
        </emma:interpretation>
      </emma:emma>
    </inkml:annotationXML>
    <inkml:traceGroup>
      <inkml:annotationXML>
        <emma:emma xmlns:emma="http://www.w3.org/2003/04/emma" version="1.0">
          <emma:interpretation id="{E70DD89C-FEB6-42A9-BDD2-BFB3C86B04AB}" emma:medium="tactile" emma:mode="ink">
            <msink:context xmlns:msink="http://schemas.microsoft.com/ink/2010/main" type="paragraph" rotatedBoundingBox="22851,7990 24489,6117 25086,6639 23448,8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52F5BA-B25F-4865-B2BC-F614434E872B}" emma:medium="tactile" emma:mode="ink">
              <msink:context xmlns:msink="http://schemas.microsoft.com/ink/2010/main" type="line" rotatedBoundingBox="22851,7990 24489,6117 25086,6639 23448,8512"/>
            </emma:interpretation>
          </emma:emma>
        </inkml:annotationXML>
        <inkml:traceGroup>
          <inkml:annotationXML>
            <emma:emma xmlns:emma="http://www.w3.org/2003/04/emma" version="1.0">
              <emma:interpretation id="{2BC8C89B-ED09-4FD5-BD04-671AF0552262}" emma:medium="tactile" emma:mode="ink">
                <msink:context xmlns:msink="http://schemas.microsoft.com/ink/2010/main" type="inkWord" rotatedBoundingBox="22903,8035 23240,7649 23662,8018 23324,8403"/>
              </emma:interpretation>
              <emma:one-of disjunction-type="recognition" id="oneOf0">
                <emma:interpretation id="interp0" emma:lang="zh-CN" emma:confidence="0">
                  <emma:literal>少</emma:literal>
                </emma:interpretation>
                <emma:interpretation id="interp1" emma:lang="zh-CN" emma:confidence="0">
                  <emma:literal>尸</emma:literal>
                </emma:interpretation>
                <emma:interpretation id="interp2" emma:lang="zh-CN" emma:confidence="0">
                  <emma:literal>阝</emma:literal>
                </emma:interpretation>
                <emma:interpretation id="interp3" emma:lang="zh-CN" emma:confidence="0">
                  <emma:literal>∵</emma:literal>
                </emma:interpretation>
                <emma:interpretation id="interp4" emma:lang="zh-CN" emma:confidence="0">
                  <emma:literal>这</emma:literal>
                </emma:interpretation>
              </emma:one-of>
            </emma:emma>
          </inkml:annotationXML>
          <inkml:trace contextRef="#ctx0" brushRef="#br0">-1223 1578 22 0,'-18'0'11'0,"10"-12"-13"16,8 12 19-16,0 0-17 16,-5 0 0-16,1-4 0 15,4 4 0-15,-5 0-1 16,1 0 1-16,-1 4-1 15,1 0 1-15,0 4-1 16,-1 3 1-16,1 5-1 16,-1 0 0-16,1 7 1 15,-1 1 0-15,1 8 0 0,0-9 1 16,-1 9-1-16,1-9 1 16,-1 9 0-16,1-1 0 15,-1-7-1-15,1 0 0 16,-1-5 0-16,1 5 0 15,0-8 0-15,4-4 0 16,0-5 0-16,4 5 0 16,0-4-1-16,5 0 1 15,5-4 0-15,3-4 1 0,6 0-1 16,3-4 1-16,1-4 0 16,13-4 0-16,8 0-1 15,-3 1 1-15,3-1-2 16,5-8 1-16,-4-3-2 15,-4 11 1-15,-6-4-4 16,-3 4 0-16,-1-8-1 16,1 5 0-16</inkml:trace>
          <inkml:trace contextRef="#ctx0" brushRef="#br0" timeOffset="1521.0809">9 199 11 0,'0'-23'5'0,"0"-9"-3"0,0 24 8 0,0 0-8 16,0-3 0-16,0 3 0 15,0 0 0-15,-5 0-3 16,5 4 1-16,-4-4 2 16,4-4 0-16,0 4-1 15,0 8 0-15,0-7 0 16,0-1 0-16,0 8 0 16,0 0 0-16,0 0-1 15,0 0 1-15,0 0-1 16,0 4 0-16,0 3 0 15,0-3 0-15,0 8-1 16,4 4 1-16,-4 4 0 16,5-1 0-16,-5 5 0 15,4 4 0-15,1 7 0 16,-1 4 0-16,0 9 0 0,1 7 1 16,-5 4-1-16,0-12 0 15,0 4 0-15,0-3 1 16,0-5-1-16,0-8 0 15,0-3 0-15,0-5 1 16,0-7-1-16,0 0 1 16,0-4-1-16,0-5 0 15,0-3-1-15,0-4 1 16,0 0-2-16,0-4 1 0,0 0-2 16,4-12 1-16,-4 0-2 15,5-11 1-15,-5-5 0 16,0-7 1-16,0-9 0 15,0 1 0-15,-5-8 1 16,5-4 1-16,0 4 0 16,0-1 1-16,-4 9-1 15,4 4 0-15,-5 3 1 16,5 1 0-16,-4 7 0 16,0 5 0-16,-1 3 0 15,5 0 1-15,-4 1 0 16,-1 3 0-16,5-4-1 15,-4 4 1-15,4 5-1 16,0 3 1-16,0-4-1 16,0 0 0-16,0 4-1 15,0 8 1-15,4-8-1 16,-4 8 0-16,5-4-1 16,4 0 1-16,4 8-1 0,0 0 1 15,5 0 0-15,0 4 0 16,4-4 0-16,0 4 0 15,0 8 0-15,-4-8 1 16,4-1-1-16,-4-3 0 16,-1 4 0-16,-3-4 0 15,3 4 0-15,-3 0 1 16,-5 0-1-16,-1 0 1 16,1 0 0-16,-4-1 0 0,-10 5 0 15,1 4 0-15,-5 0-1 16,-4 4 1-16,-1-1-1 15,-3-3 1-15,-1 0-1 16,-4 3 0-16,0 1 0 16,4-4 1-16,0 4-1 15,0-9 0-15,1-3 0 16,3 0 1-16,1 0-1 16,4 0 1-16,5-4-2 15,-1 0 1-15,1-4 0 16,4-4 0-16,0 8-1 15,0-12 1-15,4 0-1 16,5 4 1-16,5 0-1 16,3-4 1-16,10 0-1 15,-5 12 1-15,0 0-1 16,0-4 1-16,5 8-1 16,4-8 1-16,4 8-1 15,-4 4 1-15,0 4 0 0,-4 3 0 16,0-3-1-16,4 8 1 15,-9-5 0-15,-5 1 1 16,-3 4-1-16,-5-5 0 16,-1 5 0-16,-3 0 1 15,-5-9-1-15,-5 9 1 16,1 0 0-16,-9-5 0 16,4 1 0-16,-4 0 0 15,-27 3 0 1,0-3 1-16,4-4-1 15,1-4 0-15,0-1 0 16,-1 1 0-16,1 0-1 16,-1-4 1-16,5-4-1 15,5 0 0-15,-1 0-2 16,5 0 1-16,4-4-2 16,5 0 0-16,4 0-4 15,9 0 0-15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3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C4F98D-64EB-4781-B597-DD0CD6036C1E}" emma:medium="tactile" emma:mode="ink">
          <msink:context xmlns:msink="http://schemas.microsoft.com/ink/2010/main" type="inkDrawing"/>
        </emma:interpretation>
      </emma:emma>
    </inkml:annotationXML>
    <inkml:trace contextRef="#ctx0" brushRef="#br0">0 14 10 0,'13'-8'5'0,"18"4"-5"15,-17 0 7-15,-1 8-7 16,-4 0 0-16,0-4 0 16,0 4 1-16,-1 0-2 15,1 0 1-15,0-4-2 16,0 4 0-16,-5 0-1 16,1 0 1-16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6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063D41-5BC2-441B-8ED1-8CF0FF971D8A}" emma:medium="tactile" emma:mode="ink">
          <msink:context xmlns:msink="http://schemas.microsoft.com/ink/2010/main" type="inkDrawing"/>
        </emma:interpretation>
      </emma:emma>
    </inkml:annotationXML>
    <inkml:trace contextRef="#ctx0" brushRef="#br0">52 0 6 0,'-4'20'3'0,"-5"7"-2"16,9-19 5-16,-5 4-5 15,1 8 0-15,-1 7 1 16,1 5 1-16,0 3-3 16,-1 8 0-16,1 1 2 15,4 7 0-15,-5 0 0 0,5-8 0 16,-4 1-2-16,4-9 0 15,0-3-2-15,0-9 1 16,0-11-2-16,4-4 1 16,1-8-2-16,4-16 1 15,-1-11-1-15,1-24 1 16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91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950F76-5401-49D1-9DDE-34ADF597A341}" emma:medium="tactile" emma:mode="ink">
          <msink:context xmlns:msink="http://schemas.microsoft.com/ink/2010/main" type="inkDrawing"/>
        </emma:interpretation>
      </emma:emma>
    </inkml:annotationXML>
    <inkml:trace contextRef="#ctx0" brushRef="#br0">0 24 8 0,'14'-20'4'0,"3"20"-5"16,-12 0 9-16,-1-4-7 15,5 8 0-15,0 4 0 16,-5-4 1-16,5 8-3 16,0 3 1-16,4 17 2 15,-8-5 0-15,4 5-1 16,4 7 0-16,-4 5 0 15,0 7 1-15,-5 0-1 16,0 4 1-16,1 4-1 16,-5 8 0-16,0-4 0 15,-9 4 0-15,0-8-1 16,0 4 1-16,0-8-1 16,-4-7 0-16,4-13-1 15,0-11 1-15,1-1-2 0,-1-7 0 16,0-4-3-16,-4-12 0 15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5.7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D531447-2374-4A7B-BECD-91E954B007F3}" emma:medium="tactile" emma:mode="ink">
          <msink:context xmlns:msink="http://schemas.microsoft.com/ink/2010/main" type="inkDrawing"/>
        </emma:interpretation>
      </emma:emma>
    </inkml:annotationXML>
    <inkml:trace contextRef="#ctx0" brushRef="#br0">2 106 9 0,'-4'12'4'0,"-1"-24"0"0,5 12 5 16,0 0-9-16,0 0 1 15,5-4-1-15,-5 4 0 16,13-8-1-16,5 8 1 16,-1-4 1-16,1 0 0 15,4-4 0-15,5 0 0 16,8 1 0-16,5 3 0 15,-5-4 0-15,10 8 1 0,4-8-1 16,4-4 0-16,-5 8-2 16,-8-4 1-16,-4 4-2 15,-5-4 1-15,-5 8-3 16,-4 0 0-16,-4-4-1 16,-9 1 1-16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35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E113BD2-0575-4D46-ABEB-A9E25AEF88BF}" emma:medium="tactile" emma:mode="ink">
          <msink:context xmlns:msink="http://schemas.microsoft.com/ink/2010/main" type="inkDrawing"/>
        </emma:interpretation>
      </emma:emma>
    </inkml:annotationXML>
    <inkml:trace contextRef="#ctx0" brushRef="#br0">257 0 19 0,'0'4'9'0,"0"12"-14"16,0-8 19-16,0 7-14 15,0 1 1-15,-4 12-1 0,-5 7 0 16,0 9-1-16,-4 7 1 16,-5 12 0-16,-4-4 0 15,0 0-1-15,0 0 1 16,-5-8-1-16,0-4 1 16,5-7-1-16,0-9 1 15,4-3-2-15,10-8 1 16,-1-5-2-16,4-7 1 15,5-8 0-15,9-4 0 16,0-4 0-16,4 0 1 0,-4-3 1 16,4-1 0-16,-4 8 0 15,5-4 1-15,-6 0 0 16,6 8 0-16,-5 8 1 16,-1 0 0-16,1 8-1 15,0 3 1-15,-4 5 0 16,-1 7 1-16,-4 5-1 15,0 7 0-15,-4 1-2 16,-1 3 1-16,1-4-3 16,-1-3 1-16,1-9-4 15,-1-3 0-15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4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1DFE8BA-C0D5-4D23-9B10-48FAE746D449}" emma:medium="tactile" emma:mode="ink">
          <msink:context xmlns:msink="http://schemas.microsoft.com/ink/2010/main" type="inkDrawing"/>
        </emma:interpretation>
      </emma:emma>
    </inkml:annotationXML>
    <inkml:trace contextRef="#ctx0" brushRef="#br0">0 90 12 0,'18'-12'6'0,"4"1"-3"0,-13 11 7 15,0-4-9-15,4-4 0 16,0 8 0-16,5-4 1 16,8 0-3-16,-3 0 1 15,3-4 0-15,1 4 0 16,-1 0-2-16,1 0 1 15,-5 0-2-15,0 0 0 16,-4-3-2-16,0-1 1 0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8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8D5DC76-BE3E-40FC-A9FE-48BDC3A8F6AD}" emma:medium="tactile" emma:mode="ink">
          <msink:context xmlns:msink="http://schemas.microsoft.com/ink/2010/main" type="inkDrawing"/>
        </emma:interpretation>
      </emma:emma>
    </inkml:annotationXML>
    <inkml:trace contextRef="#ctx0" brushRef="#br0">141 0 16 0,'-13'24'8'0,"-5"7"-12"16,14-19 16-16,13 4-12 15,-14 3 0-15,1 9 0 16,4 3 1-16,-9 9-2 16,0-5 1-16,0 9 0 15,0 7 1-15,1 0-1 16,-1-8 0-16,0 5 0 15,0-5 0-15,0-12-1 16,0-7 0-16,0-4-1 0,5-8 0 16,0-5 0-16,4-7 0 15,0-7 0-15,0-1 0 16,0-4 1-16,4 0 1 16,0-4 0-16,5 4 1 15,0 5 0-15,13-5 1 16,9 4-1-16,0 4 1 15,0 4 0-15,5-8 0 16,-5 8-1-16,9 0 0 16,-9 8 0-16,0-4 1 0,-5-4-2 15,-4 8 1-15,1-8-1 16,-6 4 0-16,-3 0-2 16,-1-4 0-16,-4 0-2 15,0 0 0-15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50.45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0270D0-0D4F-47F1-8651-E76FA5ABD3AA}" emma:medium="tactile" emma:mode="ink">
          <msink:context xmlns:msink="http://schemas.microsoft.com/ink/2010/main" type="inkDrawing"/>
        </emma:interpretation>
      </emma:emma>
    </inkml:annotationXML>
    <inkml:trace contextRef="#ctx0" brushRef="#br0">3-3 12 0,'-4'4'6'0,"4"-8"-7"0,0 4 11 0,0 0-13 15,0 0 0-15,0 0-1 16,0 0 0-16,0 0 5 16,0 0 1-16,0 0-3 15,0 0 0-15,0 0 1 16,0 0 1-16,4 0 0 16,-4 0 0-16,0 0-1 15,0 0 1-15,0 0-2 16,5 4 0-16,-5-4-2 15,0 0 1-15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2.6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6A3CDBC-3B55-446A-AFCA-7F320224B7C0}" emma:medium="tactile" emma:mode="ink">
          <msink:context xmlns:msink="http://schemas.microsoft.com/ink/2010/main" type="inkDrawing"/>
        </emma:interpretation>
      </emma:emma>
    </inkml:annotationXML>
    <inkml:trace contextRef="#ctx0" brushRef="#br0">17-1 11 0,'-4'-4'5'0,"8"8"-3"0,-4-4 6 16,0 0-8-16,0 0 0 16,0 4 0-16,0 4 1 15,0 4-2-15,0-4 1 16,0 7 0-16,0 1 1 0,5 0-1 15,-5 0 1-15,0 7 0 16,0 9 0-16,0-5 0 16,0 5 1-16,0-1-1 15,0 9 0-15,0-5-1 16,0 4 1-16,-5 5-1 16,5-1 1-16,0 0-1 15,0 1 0-15,0 3 0 16,0 4 0-16,-4-4 0 15,4 5 0-15,-4-9 0 16,4 0 0-16,0-3 0 16,0-5 0-16,-5-3-1 15,5-9 1-15,-4-7-2 16,4-4 1-16,0 0-2 16,0 3 0-16,0-7-2 15,0-8 1-15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0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0D43A2-98FC-4FE6-A0D6-B990DDC037F5}" emma:medium="tactile" emma:mode="ink">
          <msink:context xmlns:msink="http://schemas.microsoft.com/ink/2010/main" type="inkDrawing"/>
        </emma:interpretation>
      </emma:emma>
    </inkml:annotationXML>
    <inkml:trace contextRef="#ctx0" brushRef="#br0">-1 27 12 0,'0'-23'6'0,"9"27"-6"0,-5-12 10 0,5 8-10 16,9 0 0-16,-1 0 1 15,5 4 0-15,1 0-1 16,-1 3 0-16,0-3 0 16,0 4 1-16,0 4 0 15,0 0 1-15,0-4-1 16,-4 11 0-16,-5-7 0 15,-4 12 1-15,0-1-1 16,-9 1 1-16,0 4-2 16,-9 7 1-16,-4 1-1 15,-5-1 0-15,-4 0 0 16,0-3 0-16,-5-1-1 16,-4-7 0-16,5 0-1 15,4-1 0-15,4-3-3 16,5-8 0-16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7.764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6D7942-3AEA-4DD4-8718-0540763CD9A3}" emma:medium="tactile" emma:mode="ink">
          <msink:context xmlns:msink="http://schemas.microsoft.com/ink/2010/main" type="inkDrawing" rotatedBoundingBox="23227,7047 26774,7211 26725,8260 23179,8096" semanticType="verticalRange" shapeName="Other">
            <msink:sourceLink direction="with" ref="{3CA15D3E-E4B6-4992-80B3-022A7974A0DB}"/>
          </msink:context>
        </emma:interpretation>
      </emma:emma>
    </inkml:annotationXML>
    <inkml:trace contextRef="#ctx0" brushRef="#br0">20964 5319 17 0,'0'-4'8'0,"-5"0"-6"15,5-4 9-15,5-4-11 16,-5 5 1-16,0 7-1 16,0-8 1-16,0 0-2 15,-5 0 1-15,5 0 0 16,-4 0 1-16,4 0-1 16,-4-4 1-16,-1-3-1 15,1-1 1-15,-1 4 0 16,1-4 0-16,-1 9-1 15,1-9 1-15,-5 4 0 16,0-4 1-16,0 0-2 0,1 1 1 16,-1-1-1-1,-5 0 1-15,1-4-1 0,0 1 1 16,0-1-1-16,-1 0 1 16,-3 1-1-16,-1-1 0 15,0-4 1-15,-4 5 0 16,4-1-1-16,-13-4 0 15,5-3 1-15,-10 7 0 16,1 0-1-16,-5-3 1 16,4-1-1-16,-8 1 0 0,4-1 0 15,0 0 1-15,0 5-1 16,1-5 1-16,-1 8-1 16,0-7 0-16,-4 3 0 15,4 0 1-15,0-3-1 16,-4 7 0-16,-5-4 0 15,-4-3 0-15,4 3 0 16,-4 0 1-16,0 4-2 16,4 5 1-16,5-1 0 15,-5 4 1-15,5 0-2 16,-1 0 1-16,1 0 0 16,0 0 0-16,4 4 0 15,4 1 0-15,-12-1 0 16,3 4 0-16,1 0 0 15,-9 0 0-15,0 0 0 16,-1 0 1-16,6 0-1 16,3 0 0-16,1 0 0 0,0 0 0 15,4 0 0-15,0 0 1 16,5 0-2-16,-1 0 1 16,-4 4 0-16,9-1 0 15,0 1-1-15,-4 0 1 16,4 0 0-16,-5 0 0 15,1 0 0-15,4 4 0 16,-4 4-1-16,-1-4 1 16,1 4 0-16,-1-1 0 0,5 9-1 15,0-8 1-15,5 4-1 16,-1 3 1-16,0-7 0 16,1 4 0-16,4 4 0 15,0-5 0-15,-1 5 0 16,-3 0 0-16,4-5 0 15,-1 5 1-15,1 0-1 16,0 0 0-16,0-1-1 16,4-3 1-16,1 4 0 15,-6-1 0-15,-3 9 0 16,-1-12 0-16,5 3-1 16,-4 1 1-16,3 0 0 15,-3-1 0-15,-1 1 0 16,1 4 0-16,4-5 0 15,-5 5 0-15,0 0 0 16,1-5 0-16,4 5 0 16,-1 0 0-16,6-5 0 15,-1 5 0-15,0 0 0 0,1-1 0 16,3 1 0-16,1-1 0 16,-5-3 0-16,9 0 0 15,1-4 0-15,-1-1 0 16,0 1-1-16,0-4 1 15,5 0-2-15,-1-4 0 16,1-4-2-16,-1-1 1 16,1-3-4-16,4 0 0 15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54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588120-DC76-4183-A97D-A83970589AF4}" emma:medium="tactile" emma:mode="ink">
          <msink:context xmlns:msink="http://schemas.microsoft.com/ink/2010/main" type="inkDrawing"/>
        </emma:interpretation>
      </emma:emma>
    </inkml:annotationXML>
    <inkml:trace contextRef="#ctx0" brushRef="#br0">-4 111 12 0,'0'-12'6'0,"0"12"-3"15,0 0 8-15,0 0-10 16,0 0 0-16,9-4 0 16,0-4 1-16,0-4-3 15,9 4 1-15,-5 8 1 16,5-8 0-16,-1 8-1 15,1-4 1-15,4 0-1 0,-4-3 1 16,0-5-1-16,4 8 0 16,0-4-1-16,0 4 1 15,-4 4-2-15,-5-4 0 16,-4 0-3-16,-4 0 1 16,-1 0-1-16,-8 4 0 15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4.0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0883FE6-A4D4-43F7-A56A-D75EE7D642F3}" emma:medium="tactile" emma:mode="ink">
          <msink:context xmlns:msink="http://schemas.microsoft.com/ink/2010/main" type="inkDrawing"/>
        </emma:interpretation>
      </emma:emma>
    </inkml:annotationXML>
    <inkml:trace contextRef="#ctx0" brushRef="#br0">55-2 13 0,'-5'0'6'0,"5"32"-8"15,0-29 13-15,0 13-11 16,0 4 1-16,0 4 0 15,0 3 0-15,0 5-2 16,0-5 1-16,0 13 1 16,-4-1 0-16,-5 4-1 15,4 1 1-15,1-1 0 16,-5 4 0-16,5 0-1 16,-1-3 1-16,1-5-1 15,-1 0 1-15,5 1-1 16,0-13 0-16,0-3 0 15,0-4 0-15,0-4 0 16,5-5 0-16,-1 9 1 16,1-12 0-16,4-8-1 0,-1 4 1 15,10-4 0-15,-5 0 0 16,1 0-1-16,-1-12 1 16,5 12-1-16,-5 0 1 15,0-4-1-15,1-4 1 16,-1 0-1-16,0 8 0 15,0-4 0-15,5 0 0 0,4 1-1 16,-4 3 1-16,0 0-3 16,-5 0 0-16,5 0-3 15,-5 3 1-15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0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A5A07E3-F5FF-4E65-8F56-58754405E97A}" emma:medium="tactile" emma:mode="ink">
          <msink:context xmlns:msink="http://schemas.microsoft.com/ink/2010/main" type="inkDrawing"/>
        </emma:interpretation>
      </emma:emma>
    </inkml:annotationXML>
    <inkml:trace contextRef="#ctx0" brushRef="#br0">1 11 10 0,'-4'0'5'0,"8"-8"-2"16,1 4 6-16,-5 4-8 15,4 0 0-15,5 0 1 16,0 4 0-16,0 0-3 16,0 0 0-16,-1 8 2 15,1-5 1-15,0 1-2 0,0 0 1 16,-5 0-1-16,1 4 0 16,-1-8 0-16,1 0 1 15,-5-4-3-15,0 4 0 16,0-4-2-16,0 8 0 15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4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06B9950-B09E-47F9-99E0-D1FDE85B3D7D}" emma:medium="tactile" emma:mode="ink">
          <msink:context xmlns:msink="http://schemas.microsoft.com/ink/2010/main" type="inkDrawing"/>
        </emma:interpretation>
      </emma:emma>
    </inkml:annotationXML>
    <inkml:trace contextRef="#ctx0" brushRef="#br0">31-3 18 0,'0'0'9'0,"5"0"-13"16,-5 0 16-16,0 0-13 16,4 8 1-16,1-4-1 15,-1 4 1-15,0 4 0 16,-4 3 1-16,0 9-1 15,0-4 1-15,0 11 0 16,5 5 0-16,-5 3 1 16,0 12 0-16,0-8-1 0,0 13 1 15,-5-9-1-15,1 8 0 16,0-12-1-16,4-7 1 16,-5-1-1-16,1-7 0 15,4-12 0-15,-5 7 0 16,5-7-2-16,-4-4 1 15,-1-8-3-15,1 4 0 16,-5-5-2-16,0-3 1 16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0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C025895-1D41-4CE9-B186-BA73316215B5}" emma:medium="tactile" emma:mode="ink">
          <msink:context xmlns:msink="http://schemas.microsoft.com/ink/2010/main" type="inkDrawing"/>
        </emma:interpretation>
      </emma:emma>
    </inkml:annotationXML>
    <inkml:trace contextRef="#ctx0" brushRef="#br0">0 43 15 0,'9'-8'7'0,"4"-4"-6"16,-8 12 12-16,3-4-13 16,1 1 1-16,0 3-1 15,0-4 0-15,0 4 0 16,4 0 0-16,5-4 0 15,-5 4 0-15,5-8 0 16,-5 8 1-16,1 0-1 16,-6 4 1-16,1 0 0 15,0-8 0-15,0 8 0 0,0-8 0 16,0 8-1-16,-5 0 1 16,1 7-1-16,-1 13 1 15,-4 0-1-15,4 7 0 16,-4 5-1-16,0-5 1 15,0 16 0-15,0-15 1 16,9 31-1-16,0-12 1 16,0 8-1-16,-5-8 1 15,-4 4 0-15,0-7 0 0,0-17 0 16,0 9 0-16,-4-5-1 16,0-7 1-16,-5-5-1 15,0-7 1-15,0 0-1 16,-9-4 0-16,-4-5-2 15,0-3 1-15,0-4-2 16,0-4 0-16,-1-3-3 16,1 3 1-16,5-8-2 15,-1-4 1-15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7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569B89D-1081-4B5B-B88E-FEE2C95D5A4B}" emma:medium="tactile" emma:mode="ink">
          <msink:context xmlns:msink="http://schemas.microsoft.com/ink/2010/main" type="inkDrawing"/>
        </emma:interpretation>
      </emma:emma>
    </inkml:annotationXML>
    <inkml:trace contextRef="#ctx0" brushRef="#br0">0 25 12 0,'-4'4'6'0,"4"-12"-4"15,0 8 10-15,0 0-13 16,0 0 1-16,0 0-2 16,4 0 1-16,5 0 2 15,0 0 0-15,4 0-1 16,1 4 1-16,8-8 0 0,4 4 0 16,5 0 1-16,0-4 0 15,0 4-1-15,-4-8 0 16,0 8-1-16,-5-3 1 15,-4 6-2-15,-1-6 0 16,-3-5-2-16,-6 8 1 16,1 0-3-16,-9 0 0 15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0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FD1D6A-21BF-4026-A1EC-272110C20DDB}" emma:medium="tactile" emma:mode="ink">
          <msink:context xmlns:msink="http://schemas.microsoft.com/ink/2010/main" type="inkDrawing"/>
        </emma:interpretation>
      </emma:emma>
    </inkml:annotationXML>
    <inkml:trace contextRef="#ctx0" brushRef="#br0">14 0 16 0,'-9'20'8'0,"9"3"-11"16,0-19 14-16,0 4-11 16,0 4 0-16,0 4-2 15,0 7 1-15,0 5 1 16,0-1 1-16,0 5-1 15,-4 3 1-15,4 9 0 16,0 3 0-16,0-4 0 16,0 12 1-16,0-11-1 15,0 3 1-15,4-8-2 16,1-3 1-16,4-5 0 16,-1-7 0-16,6 0-1 0,-1-5 1 15,5-3-1-15,-1-4 1 16,1 0-1-16,0-4 1 15,8-5-1-15,10 9 1 16,-1-12-1-16,1 8 1 16,-1-8-1-16,1 0 1 15,-10 0-2-15,5 0 1 16,0 0-1-16,-4 0 0 16,-5 0-1-16,-4 0 1 0,-5 0-2 15,-4 0 0-15,0 0-3 16,-9 0 1-16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E15C07-F940-4C6E-84B4-E934E52B5FFC}" emma:medium="tactile" emma:mode="ink">
          <msink:context xmlns:msink="http://schemas.microsoft.com/ink/2010/main" type="inkDrawing"/>
        </emma:interpretation>
      </emma:emma>
    </inkml:annotationXML>
    <inkml:trace contextRef="#ctx0" brushRef="#br0">43 0 21 0,'-4'24'10'0,"0"-28"-15"15,4 8 18-15,0 16-14 16,0 3 0-16,0 9-1 16,0 3 1-16,-5 8 1 0,1 5 1 15,-1 3-2-15,1 0 0 16,-1 0 0-16,1-3 1 15,0-5-2-15,-1-8 1 16,5 1-3-16,0-13 0 16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6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7D3F800-176B-4C21-B0E2-180D25F624EB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0,'4'28'9'0,"-13"23"-12"16,9-39 17-16,-4 16-15 15,4-1 1-15,0 5-1 16,4 7 1-16,-4-8 0 16,5 9 1-16,3-1-1 15,6-7 0-15,-5-9-1 16,4 5 1-16,5-8-2 15,-1-5 1-15,1-11-2 16,4 4 0-16,-4-16-2 16,8-7 1-16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89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76766E8-6D21-4827-8529-8CC6EA41A5D1}" emma:medium="tactile" emma:mode="ink">
          <msink:context xmlns:msink="http://schemas.microsoft.com/ink/2010/main" type="inkDrawing"/>
        </emma:interpretation>
      </emma:emma>
    </inkml:annotationXML>
    <inkml:trace contextRef="#ctx0" brushRef="#br0">-3 24 17 0,'0'0'8'0,"0"-8"-11"0,0 8 17 15,4 4-16-15,-4-4 1 16,0 0 0-16,9 4 0 16,0-4 1-16,4 0 1 15,0-4-1-15,14 8 1 16,17-8 0-1,-4 4 0-15,-4 0-1 16,-1 0 1-16,-8-4-3 16,-1 0 0-16,-8 0-2 15,-5-4 0-15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36.60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F0D22A-1112-4B84-84B1-AFD405581918}" emma:medium="tactile" emma:mode="ink">
          <msink:context xmlns:msink="http://schemas.microsoft.com/ink/2010/main" type="writingRegion" rotatedBoundingBox="6960,9214 12254,10701 11742,12524 6448,11037">
            <msink:destinationLink direction="with" ref="{9D1A531D-3A5B-4F18-8927-EA45A07B113C}"/>
          </msink:context>
        </emma:interpretation>
      </emma:emma>
    </inkml:annotationXML>
    <inkml:traceGroup>
      <inkml:annotationXML>
        <emma:emma xmlns:emma="http://www.w3.org/2003/04/emma" version="1.0">
          <emma:interpretation id="{04B05926-F017-48B1-B98A-7E018109BDCD}" emma:medium="tactile" emma:mode="ink">
            <msink:context xmlns:msink="http://schemas.microsoft.com/ink/2010/main" type="paragraph" rotatedBoundingBox="6960,9214 12254,10701 11742,12524 6448,11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EB28EC-ADA6-4099-869F-CFF45CFA6FC7}" emma:medium="tactile" emma:mode="ink">
              <msink:context xmlns:msink="http://schemas.microsoft.com/ink/2010/main" type="line" rotatedBoundingBox="6960,9214 12254,10701 11742,12524 6448,11037"/>
            </emma:interpretation>
          </emma:emma>
        </inkml:annotationXML>
        <inkml:traceGroup>
          <inkml:annotationXML>
            <emma:emma xmlns:emma="http://www.w3.org/2003/04/emma" version="1.0">
              <emma:interpretation id="{0BB1ADD7-AC08-4AA9-939B-00BA4723D11C}" emma:medium="tactile" emma:mode="ink">
                <msink:context xmlns:msink="http://schemas.microsoft.com/ink/2010/main" type="inkWord" rotatedBoundingBox="6308,10915 7167,9192 7828,9521 6969,11244">
                  <msink:destinationLink direction="with" ref="{BEC6E533-3441-4EEC-9DFF-74A18C6FB162}"/>
                </msink:context>
              </emma:interpretation>
              <emma:one-of disjunction-type="recognition" id="oneOf0">
                <emma:interpretation id="interp0" emma:lang="zh-CN" emma:confidence="0">
                  <emma:literal>华</emma:literal>
                </emma:interpretation>
                <emma:interpretation id="interp1" emma:lang="zh-CN" emma:confidence="0">
                  <emma:literal>否</emma:literal>
                </emma:interpretation>
                <emma:interpretation id="interp2" emma:lang="zh-CN" emma:confidence="0">
                  <emma:literal>这</emma:literal>
                </emma:interpretation>
                <emma:interpretation id="interp3" emma:lang="zh-CN" emma:confidence="0">
                  <emma:literal>戶</emma:literal>
                </emma:interpretation>
                <emma:interpretation id="interp4" emma:lang="zh-CN" emma:confidence="0">
                  <emma:literal>秃</emma:literal>
                </emma:interpretation>
              </emma:one-of>
            </emma:emma>
          </inkml:annotationXML>
          <inkml:trace contextRef="#ctx0" brushRef="#br0">2858 7186 8 0,'-5'-8'4'0,"10"-4"2"16,-5 12 3-16,0-4-7 15,0 4 0-15,-5-8 0 16,1 0 1-16,-1 0-4 16,1 4 1-16,-5-3 2 15,0-1 1-15,0 4-1 16,0 0 0-16,-4 0 0 15,0 4 0-15,-1 0 0 16,1 4 0-16,0 0-1 16,0 0 0-16,-5 4-1 15,0-5 1-15,-4 9-1 0,4 0 1 16,-4-4-2-16,0 12 1 16,0-1 0-16,4-3 0 15,0 0-1-15,1 4 1 16,3 3 0-16,1-3 0 15,0 7-1-15,0 1 1 16,4-4-1-16,0 3 1 16,4 1-1-16,1-1 1 15,-1 5-1-15,5-5 1 16,0 5 0-16,0-5 0 0,5-3 0 16,-1 0 0-16,1-1 0 15,-1 1 0-15,5-4 0 16,0-1 0-16,4 1 0 15,1-4 0-15,-1 0 0 16,5-1 0-16,4-3 0 16,-5 0 0-16,6-4 0 15,-1 4 0-15,0-5 0 16,-4 1 0-16,4-4 0 16,0 0 0-16,0 0 0 15,5 0 0-15,-5 0 0 16,4-4 1-16,1 0-1 15,0 0 1-15,-5-4-1 16,0 0 0-16,0 0 0 16,0-4 1-16,-4 0-1 0,0 5 0 31,4-5 0-31,-5 0 1 16,1 0-1-16,-5 0 0 15,-4 4-1-15,0 0 1 16,0 0-2-16,-9 4 0 15,9-4-5-15,-9 4 1 16</inkml:trace>
          <inkml:trace contextRef="#ctx0" brushRef="#br0" timeOffset="615.9413">2973 7091 9 0,'-5'0'4'0,"5"-8"1"16,0 8 0-16,0 0-4 15,0 0 0-15,-4-4 2 16,-1 0 0-16,1 4-3 16,-5 0 0-16,0 0 2 15,0 0 0-15,1 0-1 16,-1 0 0-16,0 0-5 15,0 0 0-15</inkml:trace>
          <inkml:trace contextRef="#ctx0" brushRef="#br0" timeOffset="-1756.7494">4386 6705 9 0,'-4'0'4'0,"8"-8"-1"0,-4 8 3 0,0 0-4 16,0 0 0-16,0 0 1 16,-4-4 1-16,-1-4-5 15,1 8 0-15,-1-3 3 16,-4-1 0-16,0-4-1 16,1 8 1-16,-6-4-2 15,1 0 1-15,-5 4-1 16,1 4 1-16,-6-8-1 15,6 4 1-15,-1 4 0 16,0-4 0-16,-4 4-1 16,4 0 1-16,-8 0 0 15,-5 0 0-15,0 3 0 16,-5 5 0-16,1 0 0 16,-1 0 0-16,1 4 0 15,-9-1 1-15,-1-3-1 16,6 0 0-16,3 0-1 15,-4 7 1-15,5-11-1 0,-1 4 1 16,-3-4-1-16,3 0 0 16,5 0 0-16,0-4 1 15,0 4-1-15,-4-4 0 16,-1 3 0-16,1-3 0 16,-1 0 0-16,1 4 0 15,-1-8 0-15,1 4 0 16,-5 4 0-16,0-4 1 15,5-4-1-15,4 4 0 0,0-8-1 16,4 4 1-16,1 0 0 16,-5 0 0-16,8-4 0 15,1 0 0-15,0-4 0 16,0 4 1-16,-5-4-1 16,5 4 1-16,0-3-1 15,4-1 0-15,1 0 0 16,-6 4 0-16,1-4-1 15,-4 4 1-15,-5-4 0 16,0 0 0-16,0 0 0 16,-5 1 0-16,1-1 0 15,-14-4 0-15,9 4 0 16,0 0 0-16,5 4 0 16,-5 4 1-16,5-4-2 15,-1 4 1-15,1 0 0 16,4 4 0-16,0 0-1 15,0 0 1-15,4 4 0 0,-4 0 0 16,-4 0 0-16,4 0 0 16,-5-1 0-16,1-3 0 15,-1 8 0-15,1-4 1 16,-1-4-1-16,-8 4 0 16,4 0 0-16,0-4 0 15,5-4 0-15,4 4 1 16,0 0-1-16,0 3 0 15,4-7 0-15,1 4 0 0,4-4 0 16,-1 4 0-16,6-4 0 16,-1 4 0-16,0-8 0 15,5 8 0-15,0 0-1 16,4-4 1-16,0 4-1 16,5-4 0-16,-1 0-1 15,1 0 1-15,-1-4-3 16,5 4 1-16,0 0-4 15,0 0 0-15</inkml:trace>
          <inkml:trace contextRef="#ctx0" brushRef="#br0" timeOffset="23676.9135">4864 8343 4 0,'0'-11'2'0,"0"7"1"15,5 4 1-15,-5 0-3 16,9 0 0-16,4 0 1 16,5-4 0-16,-5 4-3 15,5 0 1-15,-1 0 1 16,6 4 0-16,-6-4 0 16,5 4 0-16,-4-4-1 15,0 3 1-15,0 1 0 16,-5 0 0-16,5 4 0 15,-5 0 0-15,0 4 1 16,-13 4 1-16,-4-1-1 16,-1 1 0-16,-4 4-1 15,1 0 1-15,-1-5-1 16,-5 5 1-16,1 0-2 16,0-5 1-16,0 1-1 15,-1-4 0-15,1 0 0 0,0 0 1 16,4-1-2-16,0-7 1 15,5 4-1-15,-1-4 1 16,5 0-1-16,0-4 1 16,5 4-1-16,3-8 0 15,1-4 0-15,0 4 1 16,4 0-1-16,1 0 1 16,-1 4-1-16,5 0 1 0,4 0 0 15,0 8 0-15,-4 4 0 16,0 0 0-16,-1 4 0 15,-3-1 1-15,-1 9 0 16,-4-4 0-16,0-1 0 16,-5 1 0-16,-4 4 0 15,-4 3 1-15,-1-7-1 16,-8 4 1-16,-5-1-1 16,0 1 0-16,1-4 0 15,-1 3 0-15,0-7-1 16,0 0 1-16,5-1-1 15,-5-3 1-15,1-4-1 16,3 4 0-16,1-8-3 16,0 4 1-16,0-4-3 15,-1-4 1-15,5 4-3 16,5-8 1-16</inkml:trace>
          <inkml:trace contextRef="#ctx0" brushRef="#br0" timeOffset="22940.8906">4882 8241 10 0,'-4'12'5'0,"-1"-16"1"0,5 4 5 15,0 0-11-15,0 0 0 0,0 0 0 16,0 0 1-16,0 4-1 16,0 0 0-16,0 0 1 15,0 4 0-15,-4 3 0 16,4 5 0-16,0-4 0 15,0 0 0-15,0 3-1 16,0 5 1-16,0 4 0 16,0 3 0-16,-5 5-1 15,5-1 1-15,-4-3-1 16,4 11 1-16,0 9-1 16,0-1 1-16,-4 8-1 15,-1-4 0-15,1 0 0 16,-1-7 0-16,1-1 0 15,-1-8 0-15,1-3 0 16,0-8 1-16,4-5-2 16,0-3 1-16,0-4-2 15,0-4 1-15,0 0-4 16,-5-5 1-16,5-3-2 0,0-11 0 16</inkml:trace>
        </inkml:traceGroup>
        <inkml:traceGroup>
          <inkml:annotationXML>
            <emma:emma xmlns:emma="http://www.w3.org/2003/04/emma" version="1.0">
              <emma:interpretation id="{76D2AFEA-A005-4BBA-A2A5-50BFA562B3A3}" emma:medium="tactile" emma:mode="ink">
                <msink:context xmlns:msink="http://schemas.microsoft.com/ink/2010/main" type="inkWord" rotatedBoundingBox="8348,9777 9029,9968 8809,10750 8129,10559"/>
              </emma:interpretation>
              <emma:one-of disjunction-type="recognition" id="oneOf1">
                <emma:interpretation id="interp5" emma:lang="zh-CN" emma:confidence="0">
                  <emma:literal>。</emma:literal>
                </emma:interpretation>
                <emma:interpretation id="interp6" emma:lang="zh-CN" emma:confidence="0">
                  <emma:literal>○</emma:literal>
                </emma:interpretation>
                <emma:interpretation id="interp7" emma:lang="zh-CN" emma:confidence="0">
                  <emma:literal>°</emma:literal>
                </emma:interpretation>
                <emma:interpretation id="interp8" emma:lang="zh-CN" emma:confidence="0">
                  <emma:literal>c</emma:literal>
                </emma:interpretation>
                <emma:interpretation id="interp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20643.3265">1165 7182 11 0,'-4'19'5'0,"17"5"-4"16,-9-20 7-16,5 12-8 15,-4-5 0-15,-1 5 0 16,5 0 1-16,0 0-1 15,0-1 1-15,4 1 0 16,0-4 0-16,1 0 0 16,-1 4 0-16,0-5 0 15,0 5 0-15,1 0 0 16,4 0 0-16,-5-1-1 16,0 1 0-16,0 0 0 15,1-4 1-15,-1 0-1 16,0-1 1-16,1-3-1 15,-1 0 0-15,-4 8-1 0,0-4 1 16,-1-4-4-16,1-1 0 16</inkml:trace>
          <inkml:trace contextRef="#ctx0" brushRef="#br0" timeOffset="-1034.7249">1772 6571 16 0,'-4'0'8'0,"4"-4"-7"0,0 8 10 16,0-4-11-16,-5 0 0 0,1 0 0 16,-1 0 1-16,-3 0-1 15,-1 4 0-15,-5 0 1 16,-3-4 0-16,3 4 0 16,1 0 1-16,0-4-1 15,-1 8 0-15,1 0-1 16,0 0 1-16,0 3-1 15,-5 5 1-15,0-4-1 16,0 4 0-16,1 0 0 16,-1-1 1-16,-4 5-1 15,4-4 1-15,0 3-1 16,1 1 1-16,-1-8-1 16,0 4 1-16,5-5-2 15,0 5 1-15,4 4 0 16,0-8 0-16,0 3-1 15,5-3 1-15,-1 0-1 16,1 0 1-16,4-4-1 16,0 4 1-16,0-5-1 0,0 1 1 15,4 0 0-15,1 0 0 16,4 4 0-16,-1 4 0 16,6-1 0-16,3 1 0 15,-3 0 0-15,3 4 0 16,1-1 0-16,0-3 0 15,0 0 0-15,-1 4 0 16,1-1 0-16,0 13 1 16,-1-9-1-16,6-3 0 15,3 4 0-15,1-5 1 0,-5-3-2 16,0 0 0-16,-4-4-3 16,0-1 1-16,-1-7-3 15,5 0 0-15</inkml:trace>
        </inkml:traceGroup>
        <inkml:traceGroup>
          <inkml:annotationXML>
            <emma:emma xmlns:emma="http://www.w3.org/2003/04/emma" version="1.0">
              <emma:interpretation id="{1C091701-3324-4D38-9EAD-F28947972E0C}" emma:medium="tactile" emma:mode="ink">
                <msink:context xmlns:msink="http://schemas.microsoft.com/ink/2010/main" type="inkWord" rotatedBoundingBox="10767,10608 12169,11002 11835,12191 10433,11797"/>
              </emma:interpretation>
              <emma:one-of disjunction-type="recognition" id="oneOf2">
                <emma:interpretation id="interp10" emma:lang="zh-CN" emma:confidence="0">
                  <emma:literal>加</emma:literal>
                </emma:interpretation>
                <emma:interpretation id="interp11" emma:lang="zh-CN" emma:confidence="0">
                  <emma:literal>阼</emma:literal>
                </emma:interpretation>
                <emma:interpretation id="interp12" emma:lang="zh-CN" emma:confidence="0">
                  <emma:literal>驮</emma:literal>
                </emma:interpretation>
                <emma:interpretation id="interp13" emma:lang="zh-CN" emma:confidence="0">
                  <emma:literal>咖</emma:literal>
                </emma:interpretation>
                <emma:interpretation id="interp14" emma:lang="zh-CN" emma:confidence="0">
                  <emma:literal>冰</emma:literal>
                </emma:interpretation>
              </emma:one-of>
            </emma:emma>
          </inkml:annotationXML>
          <inkml:trace contextRef="#ctx0" brushRef="#br0" timeOffset="24135.2586">5556 8714 14 0,'0'11'7'0,"0"-19"-8"16,0 8 12-16,0 0-11 16,0 0 0-16,0 0 0 15,0 0 0-15,0 4 0 16,0 0 0-16,0 4 1 15,0 0 0-15,0 0 0 16,-5 4 0-16,1 4 0 16,-1 3 1-16,-4 5 0 15,-4-4 0-15,4 3-1 16,0 1 0-16,0 3-1 16,1-3 0-16,-6-4-1 15,5-1 0-15,1-7-2 0,-1 0 0 16,0-4-3-16,4 0 1 15</inkml:trace>
          <inkml:trace contextRef="#ctx0" brushRef="#br0" timeOffset="24772.1914">6136 8198 8 0,'0'-24'4'0,"0"12"-3"16,0 4 3-16,0 0-4 16,0 1 1-16,-5-1 1 15,1 0 1-15,-5 4-3 16,0-4 1-16,-4 8 1 16,4 4 1-16,-4 0-1 0,-5 4 1 15,0 8-1-15,1-1 1 16,-5 9-2-16,-5 3 1 15,-4 1-1-15,0 4 0 16,4 7-1-16,1-8 1 16,4 5-1-16,4-1 0 15,0 1 0-15,5 3 1 16,0 0-1-16,4-3 0 16,4-1 0-16,1-7 0 15,4 0 0-15,4-1 1 0,10-11-1 16,3 0 1-16,10-1-1 15,-1-3 1-15,1-4-1 16,9 0 0-16,-1-8 0 16,5-4 0-16,-5-4 0 15,1-8 1-15,-5-3-1 16,0 3 0-16,-5-4 0 16,1-3 1-16,-5 3-1 15,0 4 0-15,-4 0 0 16,0 1 0-16,-5-1-1 15,0 4 0-15,-4 4-3 16,0 0 0-16,0 0-3 16,0 4 1-16</inkml:trace>
          <inkml:trace contextRef="#ctx0" brushRef="#br0" timeOffset="56375.1632">917 7827 14 0,'0'0'7'0,"0"-7"-11"0,0 7 15 0,0 0-12 15,0 0 1-15,0 0-1 16,0 0 1-16,0 0 0 15,0-8 0-15,0 8-1 16,4-8 1-16,1 4 0 16,-5 4 0-16,13-4 1 15,-4 0 0-15,9 4 0 16,-5-4 0-16,9 4 0 16,0 0 0-16,1 0 0 15,3 0 0-15,5 0-1 16,5-4 1-16,-5 4 0 15,0-4 0-15,-5 0-1 16,1 4 1-16,-5 0-1 16,0 4 1-16,-4 0-1 15,0 0 0-15,-5 0 0 0,0 0 1 16,-4 0 0-16,0 0 0 16,-5 0 0-16,1 4 1 15,-1-4-1-15,1 0 0 16,-5-1-2-16,4 1 0 15,-4 0-5-15,4 0 0 16</inkml:trace>
          <inkml:trace contextRef="#ctx0" brushRef="#br0" timeOffset="55970.8736">939 7780 13 0,'0'0'6'0,"0"0"-5"0,0 0 6 0,0 0-6 16,0 0 0-16,0 0 0 15,0 0 1-15,0 0-2 16,0 4 0-16,0 0 1 15,0 0 1-15,0 0-1 16,0 4 1-16,0 0-1 16,0 4 1-16,-4-1-1 15,4 5 0-15,0 12-1 16,0 3 1-16,-5 9-1 16,5-13 1-16,-4 12-1 15,4 1 0-15,0-5 0 16,0 1 0-16,0-5 0 15,-5 5 1-15,5-17-1 16,0-3 0-16,0 0 0 16,0 0 1-16,0-5-2 15,0-3 1-15,0 0-2 16,0 0 1-16,0-20-2 0,0-3 1 16,0-1-4-16,0-8 1 15,0 1-1-15,5-5 1 16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2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5186CAA-F6E2-4DD1-A25F-40756093BA40}" emma:medium="tactile" emma:mode="ink">
          <msink:context xmlns:msink="http://schemas.microsoft.com/ink/2010/main" type="inkDrawing"/>
        </emma:interpretation>
      </emma:emma>
    </inkml:annotationXML>
    <inkml:trace contextRef="#ctx0" brushRef="#br0">23 0 17 0,'-9'8'8'0,"0"7"-10"16,9-11 15-16,0 4-13 15,0 8 1-15,0 0-1 0,0 3 1 16,4 5-1-16,1 11 0 15,-1 5 1-15,-4 7 0 16,0 0 0-16,0 4 0 16,0 1-1-16,0 3 1 15,-4-16-3-15,-1-3 0 16,1-9-3-16,-1-7 0 16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5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FA2B9E4-9780-41F5-90A0-C7AD3DC6A7DA}" emma:medium="tactile" emma:mode="ink">
          <msink:context xmlns:msink="http://schemas.microsoft.com/ink/2010/main" type="inkDrawing"/>
        </emma:interpretation>
      </emma:emma>
    </inkml:annotationXML>
    <inkml:trace contextRef="#ctx0" brushRef="#br0">0 57 16 0,'0'0'8'0,"5"0"-9"16,-5 0 12-16,8 0-11 15,1 0 0-15,0-4 0 16,4 0 0-16,5 0 0 15,9 0 1-15,4 0 0 16,0-4 0-16,0 1 0 16,0-1 0-16,0 4 0 15,-5-4 0-15,5 8 0 16,-4-4 0-16,0 4-1 16,-5 4 1-16,-5 4-1 15,1 4 1-15,-5 3-1 16,1 5 1-16,-1 4-1 0,-4 15 0 15,0 0 0-15,-5 13 1 16,1-5-1-16,-5 0 0 16,0 16 0-16,0-20 1 15,-5-3-2-15,1-5 1 16,-1-3-2-16,1-9 1 16,-1-3-3-16,1-4 1 15,-5-8-2-15,0 3 0 16,-4-11 0-16,0 0 0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8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B8B133C-8C7E-42BD-BFDB-686514F20427}" emma:medium="tactile" emma:mode="ink">
          <msink:context xmlns:msink="http://schemas.microsoft.com/ink/2010/main" type="inkDrawing"/>
        </emma:interpretation>
      </emma:emma>
    </inkml:annotationXML>
    <inkml:trace contextRef="#ctx0" brushRef="#br0">140-3 20 0,'-4'-4'10'0,"-9"16"-16"15,13-8 23-15,-5 8-18 16,1 19 0-16,-5 1-1 16,-4 3 1-16,4 8 1 15,-4 9 1-15,-1-1-2 16,1 12 1-16,4-4 0 16,0 0 0-16,0-4 0 15,1-4 0-15,3-8-2 16,1-7 0-16,4-8-2 15,0-9 0-15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0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4016EDE-620D-40F0-B304-C6CB8781C93E}" emma:medium="tactile" emma:mode="ink">
          <msink:context xmlns:msink="http://schemas.microsoft.com/ink/2010/main" type="inkDrawing"/>
        </emma:interpretation>
      </emma:emma>
    </inkml:annotationXML>
    <inkml:trace contextRef="#ctx0" brushRef="#br0">-1 0 10 0,'0'0'5'0,"0"8"-2"0,4 4 6 15,1 3-8-15,3 5 1 0,1 0 0 16,-4 3 1-16,-1 5-4 16,5 0 0-16,-5-5 2 15,5-3 0-15,5 0-5 16,-10-9 1-16,0 1-1 16,-4 0 0-16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BA98BF-13CC-4FD5-AFDC-568E18949412}" emma:medium="tactile" emma:mode="ink">
          <msink:context xmlns:msink="http://schemas.microsoft.com/ink/2010/main" type="inkDrawing"/>
        </emma:interpretation>
      </emma:emma>
    </inkml:annotationXML>
    <inkml:trace contextRef="#ctx0" brushRef="#br0">0 52 13 0,'0'0'6'0,"22"-8"-5"16,-13 4 12-16,9-8-13 15,-1 12 0-15,1-12-2 0,-4 12 1 16,-1-4-1-16,0 4 1 16,0-8-3-16,1 4 0 15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B03037E-0BA2-459F-A4AB-6BE919B291C4}" emma:medium="tactile" emma:mode="ink">
          <msink:context xmlns:msink="http://schemas.microsoft.com/ink/2010/main" type="inkDrawing"/>
        </emma:interpretation>
      </emma:emma>
    </inkml:annotationXML>
    <inkml:trace contextRef="#ctx0" brushRef="#br0">0 32 13 0,'18'8'6'0,"4"-8"-4"0,-13-4 11 0,4 0-13 16,1 0 0-16,3 0-2 16,6 0 1-16,-1 0-1 15,0 4 1-15,5-8-3 16,4 0 0-16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7B4D86-4AA3-4024-9BB5-22F4B2562C51}" emma:medium="tactile" emma:mode="ink">
          <msink:context xmlns:msink="http://schemas.microsoft.com/ink/2010/main" type="inkDrawing"/>
        </emma:interpretation>
      </emma:emma>
    </inkml:annotationXML>
    <inkml:trace contextRef="#ctx0" brushRef="#br0">6 0 18 0,'0'4'9'0,"22"-4"-12"0,-13 0 17 15,0 0-15-15,0 0 1 16,-5 4-3-16,0 4 1 16,1 4 2-16,-1 0 0 15,-4 4 0-15,0 7 0 16,-4 5 0-16,-1 7 0 15,-3-3 2-15,-1 3 0 16,0-3-1-16,0 7 0 0,0-4-1 16,5 1 0-16,-1-1-1 15,1 5 1-15,-1-1-1 16,5-3 1-16,0 7 0 16,5-12 0-16,-1 5 0 15,5-5 1-15,4-7 0 16,-4-12 1-16,5 7-1 15,-1-7 0-15,0 0 0 16,9-4 0-16,0-4-1 16,1-4 0-16,-6-4-1 15,1-4 0-15,0-8-3 16,-5 1 0-16,5-9-2 16,-5 4 1-16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411B982-659E-4232-B87C-40CBDC0BB2AF}" emma:medium="tactile" emma:mode="ink">
          <msink:context xmlns:msink="http://schemas.microsoft.com/ink/2010/main" type="inkDrawing"/>
        </emma:interpretation>
      </emma:emma>
    </inkml:annotationXML>
    <inkml:trace contextRef="#ctx0" brushRef="#br0">21 9 17 0,'0'-12'8'0,"4"12"-7"15,-4 0 15-15,0 0-16 16,0 4 0-16,0 4-1 16,5 7 1-16,-5 1 0 0,0 8 0 15,0 7 0-15,0 5 1 16,-5 11-1-16,1-8 1 16,-1-3-1-16,1 3 0 15,-1-3-3-15,1-9 1 16,0-3-4-16,4-5 1 15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7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8ADA01-28D6-4275-8AE9-0819C085CFF7}" emma:medium="tactile" emma:mode="ink">
          <msink:context xmlns:msink="http://schemas.microsoft.com/ink/2010/main" type="inkDrawing"/>
        </emma:interpretation>
      </emma:emma>
    </inkml:annotationXML>
    <inkml:trace contextRef="#ctx0" brushRef="#br0">0 8 15 0,'4'0'7'0,"5"-8"-4"15,-9 8 11-15,9 0-13 16,0 0 0-16,0 0-1 15,4 0 1-15,0 0-2 16,1 0 1-16,-1 0 0 16,0 0 1-16,1 0-1 15,-1 0 0-15,0 0 0 16,-4 0 1-16,4 0-1 16,-4 0 0-16,5 0-2 15,-6 0 1-15,-8 0-3 16,0 0 1-16,0 0-3 15,-4 4 1-15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209454-AE9E-4B9C-941E-E227955AA925}" emma:medium="tactile" emma:mode="ink">
          <msink:context xmlns:msink="http://schemas.microsoft.com/ink/2010/main" type="inkDrawing"/>
        </emma:interpretation>
      </emma:emma>
    </inkml:annotationXML>
    <inkml:trace contextRef="#ctx0" brushRef="#br0">8 47 12 0,'-9'16'6'0,"9"-16"-4"0,0 0 10 16,0 0-12-16,0 0 1 15,9-4 0-15,-1 4 0 16,6-4-1-16,3-4 1 31,14 8 0-31,-4-8 1 0,0 4-1 16,-5-3 0-16,0 7-2 16,-4-4 1-16,-1 0-3 15,6 0 1-15,-6 0-3 16,-3 0 0-16,-6 0 0 15,6 0 0-15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4:27.30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08357047-C94A-45CF-B3AF-4EAE2D97602F}" emma:medium="tactile" emma:mode="ink">
          <msink:context xmlns:msink="http://schemas.microsoft.com/ink/2010/main" type="writingRegion" rotatedBoundingBox="11659,9692 5888,9976 5783,7838 11554,7554"/>
        </emma:interpretation>
      </emma:emma>
    </inkml:annotationXML>
    <inkml:traceGroup>
      <inkml:annotationXML>
        <emma:emma xmlns:emma="http://www.w3.org/2003/04/emma" version="1.0">
          <emma:interpretation id="{DB9D129A-A13C-4D0E-9E42-58BB6536A55B}" emma:medium="tactile" emma:mode="ink">
            <msink:context xmlns:msink="http://schemas.microsoft.com/ink/2010/main" type="paragraph" rotatedBoundingBox="11659,9692 5888,9976 5783,7838 11554,75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558489-CBA5-4F58-9DCE-07FDD6447467}" emma:medium="tactile" emma:mode="ink">
              <msink:context xmlns:msink="http://schemas.microsoft.com/ink/2010/main" type="line" rotatedBoundingBox="11659,9692 5888,9976 5783,7838 11554,7554"/>
            </emma:interpretation>
          </emma:emma>
        </inkml:annotationXML>
        <inkml:traceGroup>
          <inkml:annotationXML>
            <emma:emma xmlns:emma="http://www.w3.org/2003/04/emma" version="1.0">
              <emma:interpretation id="{B9AEE9C6-A7A0-48C0-B61C-AA3604B55EC0}" emma:medium="tactile" emma:mode="ink">
                <msink:context xmlns:msink="http://schemas.microsoft.com/ink/2010/main" type="inkWord" rotatedBoundingBox="7065,9718 5878,9776 5825,8695 7011,8636"/>
              </emma:interpretation>
              <emma:one-of disjunction-type="recognition" id="oneOf0">
                <emma:interpretation id="interp0" emma:lang="zh-CN" emma:confidence="0">
                  <emma:literal>…</emma:literal>
                </emma:interpretation>
                <emma:interpretation id="interp1" emma:lang="zh-CN" emma:confidence="0">
                  <emma:literal>此</emma:literal>
                </emma:interpretation>
                <emma:interpretation id="interp2" emma:lang="zh-CN" emma:confidence="0">
                  <emma:literal>屾</emma:literal>
                </emma:interpretation>
                <emma:interpretation id="interp3" emma:lang="zh-CN" emma:confidence="0">
                  <emma:literal>毗</emma:literal>
                </emma:interpretation>
                <emma:interpretation id="interp4" emma:lang="zh-CN" emma:confidence="0">
                  <emma:literal>珈</emma:literal>
                </emma:interpretation>
              </emma:one-of>
            </emma:emma>
          </inkml:annotationXML>
          <inkml:trace contextRef="#ctx0" brushRef="#br0">700 6183 13 0,'-9'0'6'0,"0"-4"-5"0,9 4 6 15,0 0-6-15,-4 4 0 16,4 4 0-16,-5-4 1 16,1 7-3-16,0-3 1 15,-1 0 0-15,1 0 1 0,-1 4-1 16,1 4 1-16,4-1-1 15,-5 5 1-15,1 0-1 16,4 0 0-16,-4 3 0 16,4-3 1-16,0 0-1 15,0-1 0-15,0 9 0 16,0-8 0-16,4 3 0 16,0-3 0-16,1 0-1 15,4-5 1-15,0-3 0 16,-1 0 0-16,1-4-1 15,0-4 1-15,4 0 0 16,1 0 0-16,-1-4-1 16,0 0 1-16,1-4 0 15,-1-4 0-15,0-4 0 16,0 0 0-16,1 4 1 16,-5-7 0-16,4-1-1 15,-4 0 1-15,0-4 0 0,-1 1 0 16,1-1 0-16,-4-4 0 15,-1 5-1-15,-4-1 1 16,0 4-1-16,-4 0 1 16,-1 1 0-16,1 3 0 15,-5 0 0-15,5 0 0 16,-10 4-1-16,1 0 1 16,0 4-1-16,4 1 1 15,-4-1-1-15,-1 0 0 0,1 4 0 16,4-4 0-16,0 4-1 15,0 0 1-15,-4 0 0 16,4 4 0-16,0 0 0 16,1 0 0-16,-1 3-1 15,0-3 1-15,4 4-2 16,1-4 0-16,0 0-4 16,4 0 1-16</inkml:trace>
          <inkml:trace contextRef="#ctx0" brushRef="#br1" timeOffset="166197.6886">501 6025 8 0,'-18'4'4'0,"22"-16"-2"0,-4 12 5 0,0 0-6 15,0 0 0-15,0-8 2 16,0 0 1-16,0 8-5 16,-4-4 1-16,-1 0 2 15,5 0 1-15,-4 4-1 16,-5 0 1-16,5-4-2 16,-1 1 0-16,-4 3-1 15,1 3 1-15,-6 1-1 16,5 0 1-16,-4 0-1 15,0 4 0-15,4-4 0 16,-9 4 1-16,-4 8-1 16,4-8 0-16,5 3 0 15,-5 5 0-15,5-4 0 16,0 8 0-16,0-5 0 0,-1 1 0 16,1 0-1-16,4-2 1 15</inkml:trace>
          <inkml:trace contextRef="#ctx0" brushRef="#br1" timeOffset="166198.6886">194 6190 43 234,'-8'12'0'16,"-1"2"0"-16</inkml:trace>
          <inkml:trace contextRef="#ctx0" brushRef="#br1" timeOffset="166196.6886">135 6288 43 281,'-7'16'-1'0,"-1"9"1"16,-1-1 0-16,4-1 0 15,-4 5 0-15,5-1 0 0,0 5 0 16,4-1 0-16,0 1 0 16,4-1 0-16,0-3 0 15,1 4 0-15,4-5 0 16,0 5 0-16,-1-5 0 15,1 5 0-15,0-9-1 16,4 1 1-16,1 4-1 16,-1-9 1-16,9 5 0 15,5-4 0-15,4-9-1 16,0 5 1-16,4-4 0 16,5-4 0-16,4 0 0 15,1 0 0-15,-1-5 0 16,-9 1 0-16,1-4 0 15,-1 0 0-15,5-4-1 16,-4 1 1-16,4-5 0 16,-5-4 0-16,0-4 0 15,5-4 0-15,5-7 0 16,-6 3 1-16,6-3-1 0,-5-9 1 16,-5 1-1-16,-4-1 1 15,0-3 0-15,0 4 0 16,-4-9-1-16,-10 5 1 15,1-1-1-15,0-3 1 16,0 0-1-16,-5 11 1 16,0-11-1-16,-4 7 1 15,-13-8-1-15,4 1 1 16,-9 4-1-16,0 3 1 0,-4 5-1 16,-1-1 1-16,-3-7-1 15,-1 11 1-15,0 1-1 16,-4 3 0-16,-5 4 0 15,1 1 0-15,-5 3 0 16,4 0 1-16,1 8-1 16,-1-4 1-16,-4 4-1 15,0 1 0-15,4 3 0 16,-4 4 0-16,5 0 0 16,-1 4 0-16,1 0 0 15,4-1 0-15,-1 1 0 16,1 4 0-16,5 0 0 15,-6-4 0-15,-3 8 0 16,-1-4 1-16,1-4-1 16,-5 0 0-16,0 0 0 15,4 3 0-15,0 1 0 16,5 0 0-16,0 4-1 16,0 0 1-16,-5 0-1 0,1-8 1 15,4 7 0-15,4-3 0 16,5 8-1-16,-1-4 0 15,6 0-2-15,-1-4 1 16,4-1-4-16,1 1 0 16</inkml:trace>
          <inkml:trace contextRef="#ctx0" brushRef="#br0" timeOffset="4985.0602">5050 5627 17 0,'-13'0'8'0,"9"-4"-5"15,4 4 9-15,-5 0-12 16,1-4 1-16,-1 4-1 16,-3 0 1-16,-1 0-2 15,0 0 1-15,0 4 0 16,-4 0 1-16,-1 0-1 16,1 0 0-16,0 4 0 15,0 0 1-15,-10 0-1 16,10 3 1-16,0 1-1 15,-5 0 0-15,5 4 0 16,-9 4 0-16,4 3 0 16,-4 1 0-16,4 7 0 15,0 5 0-15,1-1-1 16,3 1 1-16,1-1-1 0,0 9 1 16,-1-1-1-16,6 8 1 15,-6 0 0-15,5 5 0 16,1-5 0-16,-1 0 1 15,4 0-1-15,1 1 0 16,4 3 0-16,4-4 0 16,1-4-1-16,4 4 1 15,4-7-1-15,0-1 1 16,5-7-1-16,4-1 0 0,0-7 0 16,0 7 1-16,5-11-1 15,4-4 1-15,0-5 0 16,9-3 0-16,4 0 0 15,5-8 1-15,13 0-1 16,0-4 1-16,0 4-1 16,4-8 0-16,-8-4 0 15,-5-8 1-15,0-7-1 16,0-5 1-16,1-11 0 16,-6-13 0-16,-3 5 0 15,-5-4 0-15,-5 0 0 16,0-1 1-16,5-3-2 15,-9 4 1-15,0-4 0 16,-4 7 0-16,-9-7-1 16,-5 0 1-16,-4 0-1 15,-14-4 1-15,-8-4-1 16,-5 0 0-16,5 11 0 16,-5 5 1-16,1 8 0 15,-6 3 0-15,1 5-1 0,-4 3 1 16,-1 4 0-16,-4 5 0 15,0 3-1-15,0 0 0 16,0 0 0-16,-13 5 0 16,-1 3 0-16,1 0 1 15,-5 0-2-15,-8 4 1 16,4 0 0-16,4 4 0 16,5 0 0-16,4 4 0 15,4 0 0-15,1 0 0 0,4 4 0 16,4-4 0-16,5 0-1 15,0 0 1-15,4 0-1 16,5 0 1-16,0-1-2 16,-1 1 0-16,6-4-2 15,3 8 1-15,1-8-4 16,8 4 1-16</inkml:trace>
          <inkml:trace contextRef="#ctx0" brushRef="#br0" timeOffset="14698.7129">5245 5982 15 0,'5'-12'7'0,"-14"-16"-6"0,9 20 8 16,-4 8-8-16,4-7 1 15,0 3 0-15,-5 0 1 16,5 4-4-16,0 0 1 15,0-4 1-15,0 0 1 16,-4 4-1-16,-1 4 0 16,5 0-1-16,-4 0 0 0,4 7 0 15,0-3 0-15,0 8 0 16,0 4 0-16,0 3 0 16,-5 1 0-16,5 8 0 15,-4-1 1-15,4-3-1 16,0-1 0-16,-4 1 0 15,4 3 1-15,-5 1-1 16,1-8 0-16,-1 7 0 16,1-3 0-16,-1-1 0 15,-3-3 0-15,-1-4 0 16,9-1 0-16,-5 5 0 16,1-8 0-16,-1 4 0 15,1-9 0-15,0 1-1 16,4 0 1-16,4-8-1 15,-8 0 0-15,4 0-2 16,-5 0 1-16,5 4-4 16,9-4 1-16</inkml:trace>
          <inkml:trace contextRef="#ctx0" brushRef="#br0" timeOffset="1366.4719">1435 6344 11 0,'0'-4'5'15,"5"-3"-5"-15,-5 7 5 0,0 0-4 16,4-8 0-16,-4 8 2 16,5-8 0-16,-1 4-3 15,1 0 0-15,-1 0 2 16,5 0 1-16,0 0-2 16,0 0 1-16,4 0-1 15,0 0 0-15,0 4-1 16,1-4 1-16,-1 4-1 15,5-4 1-15,4 0-1 16,4 0 1-16,1 4-1 16,0 0 1-16,4-3-1 15,4 3 1-15,1-4-1 16,-1 0 1-16,5-4-1 16,-5 8 0-16,1-8 0 15,-1 8 1-15,1 0-1 16,-5 4 1-16,4-8-1 15,-4 4 0-15,0-8 0 0,0 4 0 16,0 0 0-16,-4 4 1 16,4-8-1-16,9 4 0 15,-1 0 0-15,6 0 0 16,-1-3 0-16,-4 7 1 16,0 0-1-16,4 3 0 15,-8-3-1-15,-1 0 1 16,-4 8 0-16,0-4 0 15,-4 0 0-15,4 0 0 0,-5 0 0 16,5 0 1-16,0 0-1 16,0-4 0-16,0 4 0 15,0 0 0-15,0 0 0 16,5-4 0-16,8 4 0 16,-4-4 1-16,4-4-1 15,0 4 1-15,5-4-1 16,-4 4 1-16,-6-8 0 15,-3 4 0-15,-1-8-1 16,1 8 0-16,4-4 0 16,-5 1 1-16,0-1-1 15,-4 0 0-15,-4 0 0 16,0 0 1-16,-5 0-1 16,-4 0 0-16,-1 0 0 15,1 4 0-15,-5 0 0 16,-4-3 0-16,0 3 0 15,0 4 1-15,0 0-1 0,-9 0 1 16,4 0-2-16,5 0 1 16,-9 0-2-16,0 0 1 15,0-8-2-15,0 8 0 16,9-8-4-16,-5 0 0 16</inkml:trace>
          <inkml:trace contextRef="#ctx0" brushRef="#br1" timeOffset="164960.7967">2540 4911 36 15,'3'-2'2'16,"6"-2"0"-16,0 4-3 15,4 4 1-15,-4 4 1 16,4 4 0-16,0 0 0 16,1 4 0-16,-1-1-1 15,0 5 1-15,1 8 0 16,-1 7 0-16,0 6 0 16,5 2 0-16,-5 8-1 15,5 4 1-15,-5 8-1 16,5-8 1-16,-5 4-1 15,5-4 1-15,-5-3-1 16,0-5 0-16,1-4 0 16,-1-7 1-16,-4 7-1 15,0-11 0-15,0-5 1 0,0-3 0 16,-5-5-1-16,0-3 1 16,-4-4-1-16,0-4 1 15,0 0-2-15,0 4 1 16,-4-5-2-16,0-3 0 15,-1-4-5-15,-4 0 0 16,0-4 0-16,-4 8 1 16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3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ABCC10-E3AA-4226-80E9-71798190D61E}" emma:medium="tactile" emma:mode="ink">
          <msink:context xmlns:msink="http://schemas.microsoft.com/ink/2010/main" type="inkDrawing"/>
        </emma:interpretation>
      </emma:emma>
    </inkml:annotationXML>
    <inkml:trace contextRef="#ctx0" brushRef="#br0">98 0 21 0,'0'0'10'0,"0"11"-16"16,0 1 24-16,0 0-18 15,0 8 0-15,0 15 0 0,0 1 0 16,0 3 0-16,-5 12 0 16,1 4 0-16,-5-3 1 15,0 15-1-15,0-8 1 16,-4 8-1-16,4-4 0 15,-4-4-4-15,4-12 1 16,0 8-3-16,0-16 1 16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6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E5214AF-B736-4733-A386-07E44C93CEC6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0,'4'24'9'0,"14"-4"-10"16,-14-16 16-16,5 3-15 15,5 5 1-15,3 0 0 16,1 12 0-16,4-9-2 16,-4-3 1-16,-5 4-1 15,5-4 0-15,-5 0-2 16,0-1 0-16,5 1-3 15,-5 0 1-15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9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920093A-5338-4515-918D-9A89A39EEE99}" emma:medium="tactile" emma:mode="ink">
          <msink:context xmlns:msink="http://schemas.microsoft.com/ink/2010/main" type="inkDrawing"/>
        </emma:interpretation>
      </emma:emma>
    </inkml:annotationXML>
    <inkml:trace contextRef="#ctx0" brushRef="#br0">7 21 16 0,'-9'8'8'0,"18"-36"-8"16,-9 32 14-16,0 0-14 15,0-4 0-15,0 0-1 16,5 8 1-16,-1-4-1 16,9 24 1-16,-4 3-1 15,0 9 1-15,-5 3 0 16,-4-4 0-16,5 5 0 0,-10 7 1 16,1-8-2-16,0-7 1 15,-1-5-3-15,1-7 1 16,4-12-3-16,-5-9 1 15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2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14A7D2C-2794-446B-935F-CD93E4ADD834}" emma:medium="tactile" emma:mode="ink">
          <msink:context xmlns:msink="http://schemas.microsoft.com/ink/2010/main" type="inkDrawing"/>
        </emma:interpretation>
      </emma:emma>
    </inkml:annotationXML>
    <inkml:trace contextRef="#ctx0" brushRef="#br0">-1 126 10 0,'4'-59'5'0,"18"28"-3"0,-17 23 8 0,3-8-8 15,0 16 0-15,6-4 0 16,-1-4 1-16,0 8-4 15,0 12 1-15,1 0 2 16,-1 12 1-16,-1-5-2 16,2 5 1-16,-6 8-1 15,1-1 1-15,-9 4-2 16,0 9 1-16,-4 3-2 16,-5-4 1-16,-4 5-2 15,-1-5 1-15,2-8-3 16,-1 1 0-16,0-9-2 15,-1-11 1-15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5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711E8AF-129F-4265-B10C-D274A87DEDD5}" emma:medium="tactile" emma:mode="ink">
          <msink:context xmlns:msink="http://schemas.microsoft.com/ink/2010/main" type="inkDrawing"/>
        </emma:interpretation>
      </emma:emma>
    </inkml:annotationXML>
    <inkml:trace contextRef="#ctx0" brushRef="#br0">82 0 17 0,'0'7'8'0,"-5"33"-9"0,5-28 14 15,0 7-13-15,0 9 1 16,-4 3 0-16,-1 13 0 16,1 3-2-16,-5-4 1 15,0 5-1-15,-4-5 1 16,9-4-2-16,-5-3 0 0,0-13-3 16,4-3 0-16,1-8 0 15,8 0 1-15,5-8-1 31,44 106 5-31,-88-232 0 16,53 118 0-16,-1-4 4 16,1 0 1-16,0 0-1 15,0 4 1-15,4 4-2 16,-5 4 1-16,1 0-3 16,0-4 1-16,-5 0-2 15,0 4 0-15,1 4-3 16,-5-8 1-16,-1 0-3 15,1 0 0-15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1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6AFEDD3-378C-4CC4-AA3A-BF01DD6EA410}" emma:medium="tactile" emma:mode="ink">
          <msink:context xmlns:msink="http://schemas.microsoft.com/ink/2010/main" type="inkDrawing"/>
        </emma:interpretation>
      </emma:emma>
    </inkml:annotationXML>
    <inkml:trace contextRef="#ctx0" brushRef="#br0">18 30 11 0,'14'-19'5'0,"-5"7"2"0,-9 12 7 16,0 4-14-16,0 0 1 16,0 0 0-16,-5 8 0 15,1 7-2-15,-5 9 1 16,0-1 1-16,0 1 0 16,5 0-1-16,4-5 1 0,4 1 0 15,1-5 0-15,3-3 0 16,1-8 0-16,9 4-1 15,0-4 1-15,-1-4-1 16,6-4 1-16,-1 0-1 16,0-4 1-16,-4 4-1 15,-1-8 1-15,-3 8-1 16,-6 0 1-16,1 0-1 16,0 8 0-16,-4-4 0 15,-5 11 0-15,0-3 0 16,0 8 1-16,-14 0-1 15,5 3 1-15,-4 1-1 16,0 7 0-16,-5 13 0 16,0-5 0-16,1 0-1 15,-1 5 0-15,0-1-1 16,-4-11 0-16,9 7-3 16,-5-15 1-16,5-9-2 15,-5 1 0-15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3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98A298-A785-4939-A8AF-865EAFBB1773}" emma:medium="tactile" emma:mode="ink">
          <msink:context xmlns:msink="http://schemas.microsoft.com/ink/2010/main" type="inkDrawing"/>
        </emma:interpretation>
      </emma:emma>
    </inkml:annotationXML>
    <inkml:trace contextRef="#ctx0" brushRef="#br0">0-2 13 0,'0'0'6'0,"5"0"-2"0,-5 0 9 0,13 7-13 16,9-3 1-16,5 4 0 15,0 0 0-15,4 0-1 16,0 8 1-16,0-4 0 16,0 3 0-16,0-3 0 15,-9 4 1-15,9 4-2 16,-5-9 0-16,1 9-4 16,-5 0 1-16,0-1-3 15,-4 5 1-15,0 0-1 16,-1 3 0-16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1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B9089C-0FCA-40C4-A16F-769FE8E2D09A}" emma:medium="tactile" emma:mode="ink">
          <msink:context xmlns:msink="http://schemas.microsoft.com/ink/2010/main" type="inkDrawing"/>
        </emma:interpretation>
      </emma:emma>
    </inkml:annotationXML>
    <inkml:trace contextRef="#ctx0" brushRef="#br0">-2 55 13 0,'0'8'6'0,"4"-20"-6"0,-4 12 13 15,0 0-13-15,0 0 1 16,5-8-1-16,-5 8 0 16,0 0 0-16,0 0 0 15,4 4 0-15,1 12 0 0,-1 4 0 16,0 3 1-16,1 9-1 15,-5 3 1-15,0 1-1 16,0 3 1-16,0 0 0 16,0-7 0-16,0-8-2 15,0-5 1-15,0-3-2 16,0-4 1-16,0-4-1 16,0-8 0-16,4-12 0 15,1-12 0-15,-1-3 1 16,1-1 1-16,3-3 0 15,1-5 0-15,0 1 0 16,0 3 0-16,4 1 0 16,5 7 1-16,4 1 0 15,-4-1 0-15,0 0 0 16,-5 9 0-16,0 3 1 16,1 0 0-16,3 8 0 15,1-4 0-15,0 16-1 16,-5-4 1-16,0 4-1 0,-4-4 0 15,0 11-1-15,0 1 1 16,-5 8-2-16,-4-4 0 16,-4 3-1-16,-5 1 0 15,0-1-3-15,-9 5 1 16,-4 0-1-16,-4-5 1 31,-5-3 1-31,4-4 1 0,5-12 0 16,4-4 1-16,5-4 1 15,0-8 1-15,8 0 0 16,5 0 1-16,5-4 0 16,17 1 0-16,0-1 1 15,4 0 0-15,6 0 0 16,-1 5 1-16,8-1-1 16,1 0 0-16,0 0-2 15,0 0 1-15,-5 1-1 16,1-1 1-16,-5 4-2 15,0 0 0-15,-5-4-2 16,1 8 1-16,-5 0-3 16,-4 0 0-16,-5 4-2 15,1 0 0-15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8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BF30984-4270-41B1-80BC-BD12127382D0}" emma:medium="tactile" emma:mode="ink">
          <msink:context xmlns:msink="http://schemas.microsoft.com/ink/2010/main" type="inkDrawing"/>
        </emma:interpretation>
      </emma:emma>
    </inkml:annotationXML>
    <inkml:trace contextRef="#ctx0" brushRef="#br0">134 0 17 0,'0'4'8'0,"0"0"-9"0,0-4 16 16,0 0-16-16,5 7 1 16,-1 5-1-16,5 8 1 15,-5 7 0-15,1 5 1 16,-1 3 0-16,1 5 0 0,-1 7 0 15,1-11 0-15,-1 19 0 16,0 8 1-16,-4 0-2 16,0-4 1-16,-4-8-2 15,0 0 1-15,-1-8-1 16,1-7 0-16,-1-9-2 16,1 1 0-16,-5-12 0 15,0 7 0-15,0-11 0 16,0 4 0-16,0-12 1 15,1-4 0-15,-1 0 1 16,-5-8 1-16,1-8 0 16,-5-3 0-16,1 3 0 15,3-8 1-15,1 5-1 16,9-1 1-16,-1-4 1 16,1 8 0-16,4 1 0 15,9-1 0-15,0 4-1 16,-1-8 1-16,1 5-2 15,5-1 0-15,-1-8-3 0,5 12 1 16,-1-3-3-16,1-1 1 16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9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63C4831-D2C0-461B-A99B-67B5C2CCAFEA}" emma:medium="tactile" emma:mode="ink">
          <msink:context xmlns:msink="http://schemas.microsoft.com/ink/2010/main" type="inkDrawing"/>
        </emma:interpretation>
      </emma:emma>
    </inkml:annotationXML>
    <inkml:trace contextRef="#ctx0" brushRef="#br0">124-1 21 0,'0'16'10'0,"5"-32"-14"15,-5 20 21-15,0 4-19 16,0-1 1-16,-5 9-2 15,1 4 0-15,-10 11 3 16,-3 9 1-16,-1 3-4 16,-4 0 1-16,0 1-2 15,-5 3 0-15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6.862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ABE165-5CDE-457D-A9E7-810A5AF8EED5}" emma:medium="tactile" emma:mode="ink">
          <msink:context xmlns:msink="http://schemas.microsoft.com/ink/2010/main" type="inkDrawing" rotatedBoundingBox="7145,9621 10151,9453 10162,9650 7156,9818" semanticType="underline" shapeName="Other">
            <msink:sourceLink direction="with" ref="{5EA7C03B-6986-490F-8D2C-CDCDF9627BB3}"/>
            <msink:sourceLink direction="with" ref="{F702283D-7F80-45D5-BFC6-E90A63BC1D6D}"/>
            <msink:sourceLink direction="with" ref="{DB41F20B-CC47-47A9-A41C-EB14DE81C68D}"/>
          </msink:context>
        </emma:interpretation>
      </emma:emma>
    </inkml:annotationXML>
    <inkml:trace contextRef="#ctx0" brushRef="#br0">975 7288 11 0,'-5'-12'5'0,"10"16"-3"0,-5-4 7 0,-5 0-10 15,1 0 1-15,-1 0 0 16,1 4 0-16,-5 0 0 16,5 4 0-16,-1 4 0 15,1 3 1-15,-1 1-1 16,1 4 1-16,-1 3-1 15,1 9 0-15,0-1 0 16,-1 5 1-16,1-1-1 16,-1 1 1-16,1-5-1 15,-1 1 1-15,1-5-1 16,0-3 1-16,-1 0-1 16,1-5 0-16,-1-3 0 15,5 0 0-15,0-4 0 16,0-4 0-16,0-1-2 15,0-3 0-15,0-4-2 0,5-4 1 16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5.8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C21CDF-E4F7-4702-9D37-CDFA3DBE89D2}" emma:medium="tactile" emma:mode="ink">
          <msink:context xmlns:msink="http://schemas.microsoft.com/ink/2010/main" type="inkDrawing"/>
        </emma:interpretation>
      </emma:emma>
    </inkml:annotationXML>
    <inkml:trace contextRef="#ctx0" brushRef="#br0">395 69 11 0,'-5'-24'5'0,"-12"28"-2"16,17-12 5-16,-9 8-7 15,0-8 1-15,4-3 0 16,1 11 1-16,-5-12-3 16,5 8 0-16,-5 4 1 15,4-4 1-15,-3 0-1 16,-1 8 0-16,0 0-1 15,-4 12 1-15,-1 3-2 16,1 9 0-16,-5-1 0 16,0 9 1-16,-8-1 0 15,-5 5 0-15,4-5-1 0,1 1 0 16,-1-5-2-16,5 1 0 16,4-5-1-16,1-3 1 15,3-9-2-15,5 1 0 16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0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157C2FE-8DB7-4DE9-8C0D-312C0DB00523}" emma:medium="tactile" emma:mode="ink">
          <msink:context xmlns:msink="http://schemas.microsoft.com/ink/2010/main" type="inkDrawing"/>
        </emma:interpretation>
      </emma:emma>
    </inkml:annotationXML>
    <inkml:trace contextRef="#ctx0" brushRef="#br0">0 0 11 0,'35'-4'5'0,"-26"16"-7"16,0-12 12-16,-5 4-10 15,10 12 1-15,-1-5 0 16,-4 17 1-16,8 4-2 15,-3 3 0-15,-10 4 1 16,1 1 1-16,-5 15-1 16,-5 4 1-16,-4 12-1 15,-4 0 0-15,0 0-2 16,-1-4 1-16,1-8-4 16,-5-8 1-16,1-8-2 15,-1-7 0-15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4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05F8C6-B6C3-455A-8D80-9AFBFEBCEBF3}" emma:medium="tactile" emma:mode="ink">
          <msink:context xmlns:msink="http://schemas.microsoft.com/ink/2010/main" type="inkDrawing"/>
        </emma:interpretation>
      </emma:emma>
    </inkml:annotationXML>
    <inkml:trace contextRef="#ctx0" brushRef="#br0">0 209 16 0,'18'0'8'0,"-5"-8"-11"0,0 4 16 16,5-4-13-16,9 8 1 16,-1-8-1-16,14-4 1 0,-4 0-2 15,-1 1 1-15,0-1 1 16,1 0 0-16,-1 0-1 16,1 0 0-16,-1-7 0 15,-4 7 0-15,-4-4-1 16,-1 0 1-16,-8 4-4 15,-5 1 0-15,1 3-1 16,-6 4 1-16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7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3FDCD01-AB16-49B7-89E6-54286D8698BB}" emma:medium="tactile" emma:mode="ink">
          <msink:context xmlns:msink="http://schemas.microsoft.com/ink/2010/main" type="inkDrawing"/>
        </emma:interpretation>
      </emma:emma>
    </inkml:annotationXML>
    <inkml:trace contextRef="#ctx0" brushRef="#br0">5 260 11 0,'-5'15'5'0,"5"-11"-6"16,0-4 9-16,5 0-8 16,3-8 1-16,6-3 1 0,3-1 1 15,10-12-3-15,-5 0 0 16,5 5 1-16,-5-9 0 16,0-7-2-16,0-5 1 15,5 5-4-15,-1-8 0 16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0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F867035-0DBF-4E61-AD9E-1D587B98FAAD}" emma:medium="tactile" emma:mode="ink">
          <msink:context xmlns:msink="http://schemas.microsoft.com/ink/2010/main" type="inkDrawing"/>
        </emma:interpretation>
      </emma:emma>
    </inkml:annotationXML>
    <inkml:trace contextRef="#ctx0" brushRef="#br0">69 22 11 0,'0'-8'5'0,"-9"-7"-4"0,9 15 7 0,-5 0-9 16,1 0 1-16,-9 4-1 16,4 7 0-16,4 13 1 15,-3 4 1-15,3 7-1 16,1 1 0-16,-1 3 0 15,5 4 1-15,0 5 0 16,0 3 1-16,5 4-1 16,4 4 0-16,-1 8 0 15,1 0 1-15,9 0-2 16,-5 0 1-16,5-4-1 16,-5-16 1-16,5-8-1 15,-5-11 0-15,1 3 0 16,3-11 0-16,1-4-2 15,-9-4 0-15,13-4-2 16,0-8 0-16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5FD4B16-1E45-4E88-AC5A-969E0815FA5D}" emma:medium="tactile" emma:mode="ink">
          <msink:context xmlns:msink="http://schemas.microsoft.com/ink/2010/main" type="inkDrawing"/>
        </emma:interpretation>
      </emma:emma>
    </inkml:annotationXML>
    <inkml:trace contextRef="#ctx0" brushRef="#br0">279-3 20 0,'0'-8'10'0,"0"27"-16"0,0-15 20 0,0 0-15 16,0 4 1-16,0 4 0 16,-4 4 0-16,-1 3 0 15,1 1 0-15,-5 4 0 16,0 7 1-16,0 5-1 15,-4 3 0-15,-5 12 0 16,0 8 0-16,-4 8-1 16,-4 8 1-16,-5-4 0 15,9-8 0-15,-1-4 0 16,6-8 0-16,-1-11-2 16,5-5 0-16,4-7-3 15,0-13 1-15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FB7F5B-CAC2-480B-80A8-6FD077A09795}" emma:medium="tactile" emma:mode="ink">
          <msink:context xmlns:msink="http://schemas.microsoft.com/ink/2010/main" type="inkDrawing"/>
        </emma:interpretation>
      </emma:emma>
    </inkml:annotationXML>
    <inkml:trace contextRef="#ctx0" brushRef="#br0">0 331 18 0,'4'0'9'0,"0"0"-12"0,1-8 16 16,4 4-13-16,8 0 0 16,1-7 1-16,4-1 0 15,1-8-1-15,8 0 0 16,0-7 0-16,4-5 1 0,9 13-1 16,-8-17 1-16,-1 17-2 15,1-13 0-15,3 4-3 16,-3 5 0-16,-5 3-1 15,-9 4 0-15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1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D511D1E-681A-4F9A-9D9B-EA31A6CC714A}" emma:medium="tactile" emma:mode="ink">
          <msink:context xmlns:msink="http://schemas.microsoft.com/ink/2010/main" type="inkDrawing"/>
        </emma:interpretation>
      </emma:emma>
    </inkml:annotationXML>
    <inkml:trace contextRef="#ctx0" brushRef="#br0">260 5 11 0,'-9'-8'5'0,"4"8"-1"0,5 0 8 16,-4 4-11-16,-1 0 0 15,-8 15 1-15,0 1 0 16,0 16-2-16,-10-1 0 0,1-4 1 16,0 13 1-16,0-5-1 15,0 1 0-15,0-5-1 16,4-3 0-16,0-5-2 15,5-7 0-15,4-4-2 16,0-5 0-16,9-7-1 16,0-4 1-16,9-12-1 15,4-3 1-15,5-1 1 16,0 0 1-16,-1 0 2 16,-3-3 0-16,-1 3 2 15,5 8 0-15,-5 8 1 16,5 0 1-16,-5 12-1 15,0 4 1-15,-4 7-1 16,-4 5 0-16,-1 11-1 16,-8 1 0-16,-1 15-1 15,1 0 0-15,-1 8 0 16,-4 4 0-16,5-4-1 0,0 0 1 16,4-16-5-16,0-11 1 15,0-1-2-15,-5-15 0 16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3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DAC137-DC8A-4EB5-8A4D-949F8548ED62}" emma:medium="tactile" emma:mode="ink">
          <msink:context xmlns:msink="http://schemas.microsoft.com/ink/2010/main" type="inkDrawing"/>
        </emma:interpretation>
      </emma:emma>
    </inkml:annotationXML>
    <inkml:trace contextRef="#ctx0" brushRef="#br0">0 12 20 0,'4'4'10'0,"9"-8"-13"15,-4 0 18-15,0 4-15 16,0 0 0-16,0 0-2 16,0-8 1-16,0 16 0 15,-1-8 0-15,-3 4-2 16,-1 0 0-16,-4-4-2 16,0 8 0-16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6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97AA702-1499-4B15-9050-ADC3187B18EF}" emma:medium="tactile" emma:mode="ink">
          <msink:context xmlns:msink="http://schemas.microsoft.com/ink/2010/main" type="inkDrawing"/>
        </emma:interpretation>
      </emma:emma>
    </inkml:annotationXML>
    <inkml:trace contextRef="#ctx0" brushRef="#br0">27 0 13 0,'-9'39'6'0,"4"28"-4"16,5-51 11-16,0 8-13 16,0 7 0-16,-4 16 0 0,0 5 1 15,4 3-1-15,-5-4 0 16,5 4 0-16,0-8 1 15,0-15-3-15,0 3 0 16,0-19-3-16,5-12 1 16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18.619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6084A1-2F2E-42B7-A33A-60639E364993}" emma:medium="tactile" emma:mode="ink">
          <msink:context xmlns:msink="http://schemas.microsoft.com/ink/2010/main" type="inkDrawing" rotatedBoundingBox="6374,11789 24188,11122 24201,11468 6387,12135" semanticType="underline" shapeName="Other">
            <msink:sourceLink direction="with" ref="{CF4F6F1C-0D30-40A5-BE02-F7478B987ED2}"/>
            <msink:sourceLink direction="with" ref="{9B09E8BC-851D-4375-BF68-504BE0422EBB}"/>
            <msink:sourceLink direction="with" ref="{695B9415-B447-4E71-AADA-A85F09F0F711}"/>
            <msink:sourceLink direction="with" ref="{F80D2D4F-EB49-4DC1-8AE3-47586EEE75A3}"/>
            <msink:sourceLink direction="with" ref="{1AC240CC-16F5-4A21-9EEE-8CF3A9700BE0}"/>
            <msink:sourceLink direction="with" ref="{60528D3E-01CF-45B7-A544-479C548EAB56}"/>
            <msink:sourceLink direction="with" ref="{B0C20B24-88F4-4D0A-A0C7-15254F9E1B4D}"/>
            <msink:sourceLink direction="with" ref="{58B4EE07-7AD6-4929-B7D4-9F487AC69CE5}"/>
            <msink:sourceLink direction="with" ref="{976EE999-C73D-42DF-B8E9-855F064D334A}"/>
            <msink:sourceLink direction="with" ref="{D1AB5A21-ECE5-4B28-999D-CB02B4F9601D}"/>
            <msink:sourceLink direction="with" ref="{B105F890-CBBA-4DF3-8FB9-5F257BE23D78}"/>
            <msink:sourceLink direction="with" ref="{33B4275A-3731-47DC-A887-7A8A7457DF96}"/>
            <msink:sourceLink direction="with" ref="{64BD33C7-412E-40D0-877A-5C52F84F999B}"/>
            <msink:sourceLink direction="with" ref="{086073E7-1633-410B-AEA3-DF687695811E}"/>
            <msink:sourceLink direction="with" ref="{83B3DE40-4E9E-4BA2-BFFF-AA384443BDAB}"/>
            <msink:sourceLink direction="with" ref="{FD16FC9A-1561-4598-9D14-1A38E468920C}"/>
            <msink:sourceLink direction="with" ref="{2BF499CA-9AB6-4351-99E4-3E9406D69612}"/>
            <msink:sourceLink direction="with" ref="{CC9D73E6-ABEC-4E88-9189-4D7895886CFF}"/>
            <msink:sourceLink direction="with" ref="{16988652-3205-4F2A-8E55-B01E8BE01A2C}"/>
            <msink:sourceLink direction="with" ref="{4F54CAE5-74AA-477B-A349-9A88D5ACB145}"/>
            <msink:sourceLink direction="with" ref="{90A593B9-F198-4CDC-99C0-1EDC4B2F275B}"/>
            <msink:sourceLink direction="with" ref="{4EC53433-4C7D-4B45-9839-852AED2D9F63}"/>
            <msink:sourceLink direction="with" ref="{ECBA6076-24BF-4BE9-BAF6-483778CE71A7}"/>
            <msink:sourceLink direction="with" ref="{6C5E655F-27E0-4145-B413-6CACF9D35754}"/>
          </msink:context>
        </emma:interpretation>
      </emma:emma>
    </inkml:annotationXML>
    <inkml:trace contextRef="#ctx0" brushRef="#br0">-589 10467 6 0,'-4'4'3'0,"13"-11"-2"16,-9 7 4-16,0 0-5 15,0 0 1-15,0 0-2 16,0 0 1-16,0 0 0 15,0 0 0-15,0 0-1 16,0 0 1-16,0 0 0 16,0 0 0-16,0 0 1 15,4-4 0-15,1 0 0 16,-1 0 1-16,-4 4 0 16,9-4 1-16,0 0-1 15,0 0 0-15,4 0-1 0,0 0 1 16,0 0-1-16,1 4 0 15,3 0-1-15,1 0 1 16,4 0-1-16,0 0 1 16,-4 0-1-16,4 4 0 15,0-4 0-15,-4 4 0 16,4 0-1-16,9 0 1 16,0 0 0-16,5 0 0 15,-1 0 0-15,1 0 1 16,-5-4-1-16,4 0 0 0,-4 0 0 15,0 0 0-15,0 4 0 16,-4-4 0-16,-1 0 0 16,1 0 0-16,0 0 0 15,4 0 1-15,0 0-1 16,0-4 1-16,0-4 0 16,0 0 0-16,0 0 0 15,13-4 0-15,5 0-1 16,-5 1 1-16,5-1 0 15,4 0 0-15,-9 0-2 16,0 0 1-16,-4 0 0 16,0 1 0-16,0 3-1 15,-5 0 1-15,5 4 0 16,-4 0 0-16,-1 0 0 16,1 0 0-16,-1 4-1 15,-4-4 1-15,13 4 0 0,-4 0 0 16,5 0 0-16,-1 0 0 15,0 4 0-15,-4-4 0 16,-4 0 0-16,3 4 1 16,-3-4-2-16,-1 0 1 15,-8 4 0-15,4 0 0 16,0 0 0-16,0-4 0 16,0 0 0-16,4 0 0 15,1 0 0-15,-1 0 1 16,1 0-1-16,8 0 1 15,5-4-1-15,8 0 1 0,1 0-1 16,-1 0 1-16,-3 0-1 16,-1 4 0-16,0 0 0 15,0-4 0-15,0 4 0 16,0-4 0-16,9 4 0 16,1-12 0-16,3 12 0 15,0-7 1-15,1 3-1 16,-5-4 0-16,-5 0 0 15,-3 4 0-15,-1 8-1 16,-4-4 1-16,4-4 0 16,-5 4 1-16,6 0-1 15,-10 0 0-15,22 0 0 16,5 0 0-16,-9 0 0 16,5 0 1-16,-10 0-1 15,-4 0 0-15,1 0 0 16,-1-4 1-16,0 0-1 0,-4 0 1 15,8 0-1-15,5-4 0 16,-4-3 0-16,4 11 1 16,-4-12-1-16,4 4 0 15,-9 0 0-15,0-4 0 16,0 4-1-16,-4-4 1 16,-1 5 0-16,6 3 0 15,-10-8 0-15,5 8 0 16,8-4 0-16,-4 0 0 15,1 4 0-15,-1 0 0 0,9 0 0 16,-9 0 0-16,-4 4 0 16,-1 0 0-16,1 0 0 15,4-4 0-15,-4 1 0 16,0-1 0-16,4 0 0 16,9 4 0-16,4 0 0 15,1-4 0-15,4 0 0 16,-9 0 0-16,0 4 0 15,0-4 0-15,4 0-1 16,-4 0 1-16,14 4 0 16,-1 0 0-16,5-4 0 15,4 8 0-15,-4 4 0 16,-5-8 0-16,5 4 0 16,-5 0 1-16,-4-4-1 15,9 0 0-15,8 4 0 16,-4-4 0-16,1-4 0 15,-6 8 0-15,1-4 0 0,-9 4 0 16,0-4 0-16,-5 0 0 16,14 0 0-16,4 4 0 15,0 0 0-15,1-1 0 16,-1-3 0-16,-9 0 1 16,0 0-1-16,-4 0 0 15,5-3 0-15,8-5 0 16,0 8 0-16,4-4 0 15,-3-4 0-15,-14 8 1 16,-1-12-1-16,1 4 0 0,-4 4 0 16,-5 0 0-16,13-4 0 15,0 1 0-15,-4 3 0 16,9 4 0-16,-14-8-1 16,1 4 1-16,-5 0 0 15,-4 0 0-15,-1 0 0 16,1 0 0-16,-1-4 0 15,10 0 1-15,-1-4-1 16,5 5 1-16,-4 3-1 16,-1-4 1-16,-4 0-1 15,0 0 1 1,22 0-1 0,-8-4 0-16,-1 8 0 15,-4-3 1-15,4 3-2 16,-8-4 1-16,-5 8 0 15,0 0 1-15,-9 0-2 0,0 0 1 16,-4 4 0-16,-1 0 0 16,1 7 0-16,0-7 0 15,-5 12 0-15,0-12 0 16,1 4 0-16,8 0 0 16,-4 4 0-16,-1-5 0 15,1 1 0-15,0 0 0 16,0-4 0-16,-5 0 0 15,-4 4 0-15,0-8 0 16,-1 4 0-16,6 0 1 16,-1-4-1-16,5 0 1 0,-5 0-1 15,0-4 1-15,10 0 0 16,-1-4 0-16,0 0-1 16,0 0 0-16,9-3 0 15,-4 3 1-15,-5-4-1 16,4 0 0-16,10 0 0 15,-9-4 1-15,-5 5 0 16,13-1 0-16,1-4-1 16,3 0 0-16,1 4 0 15,-4-3 1-15,-5 3 0 16,-5 0 0-16,5 0-2 16,-4 0 1-16,0 1 1 15,-1-1 0-15,5 0-2 16,5 4 0-16,-1 4 0 15,5 0 0-15,-9 4 0 0,0 0 0 16,-4 0 0-16,8 0 0 16,-4 0 0-16,-4 0 1 15,-1 4 0-15,5 0 0 16,5 0 0-16,-1 0 0 16,-4 0 0-16,5 0 0 15,-5-4 0-15,0 4 0 16,-5-4 0-16,1 0 0 15,0 0 0-15,-5 0 0 16,0 4-1-16,9-4 1 0,0 0 0 16,-4 0 0-16,-1 0 0 15,5 4 0-15,-9 0 0 16,-4-4 0-16,0 0 0 16,0 0 0-16,-1 0 0 15,1 0 0-15,0 0 0 16,-5 0 1-16,9 0-1 15,5 4 0-15,-1 0 0 16,1-1 0-16,4 1 0 16,-9 0 0-16,0 0-1 15,0 4 1-15,1-4-1 16,-1 8 1-16,0 0 0 16,0 0 0-16,5-1-1 15,-1 5 1-15,5 0 0 16,0-8 1-16,0 4-1 15,-8-5 0-15,-1 1 0 0,0-8 1 16,-4 8-1-16,-1-4 0 16,1-4 0-16,0 0 0 15,-5 4 0-15,5 0 1 16,0-4-1-16,8 4 0 16,-4-8 0-16,0 4 0 15,9 4-1-15,-8-4 1 16,-1-4 0-16,-4-4 1 15,-1 4-1-15,1-4 0 16,-5 0 0-16,1-3 0 16,-6-1 0-16,-3 4 1 15,4 0-2-15,-5 0 1 0,1 4 0 16,-1-8 0-16,-4 5 0 16,-4 7 0-16,-1-4 0 15,-4 0 0-15,1 4-1 16,-6-4 0-16,-3 0-2 15,-6 4 1-15,-3-4-6 16,4 0 1-16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3:24.169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CE5FC8-B1C8-4734-B3A3-D8C1468E600B}" emma:medium="tactile" emma:mode="ink">
          <msink:context xmlns:msink="http://schemas.microsoft.com/ink/2010/main" type="writingRegion" rotatedBoundingBox="1775,617 32652,329 32801,16390 1925,16678"/>
        </emma:interpretation>
      </emma:emma>
    </inkml:annotationXML>
    <inkml:traceGroup>
      <inkml:annotationXML>
        <emma:emma xmlns:emma="http://www.w3.org/2003/04/emma" version="1.0">
          <emma:interpretation id="{B7D45754-E56D-401B-90F7-311C5C6A28EB}" emma:medium="tactile" emma:mode="ink">
            <msink:context xmlns:msink="http://schemas.microsoft.com/ink/2010/main" type="paragraph" rotatedBoundingBox="2663,452 21716,484 21713,2273 2660,22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07271D-477E-4A0B-ABA0-7B8AC5B60B07}" emma:medium="tactile" emma:mode="ink">
              <msink:context xmlns:msink="http://schemas.microsoft.com/ink/2010/main" type="line" rotatedBoundingBox="2663,452 21716,484 21713,2273 2660,2242"/>
            </emma:interpretation>
          </emma:emma>
        </inkml:annotationXML>
        <inkml:traceGroup>
          <inkml:annotationXML>
            <emma:emma xmlns:emma="http://www.w3.org/2003/04/emma" version="1.0">
              <emma:interpretation id="{EED62364-CBE0-40F2-A543-D9CC5EF78F26}" emma:medium="tactile" emma:mode="ink">
                <msink:context xmlns:msink="http://schemas.microsoft.com/ink/2010/main" type="inkWord" rotatedBoundingBox="2663,704 3115,705 3113,1662 2661,1661"/>
              </emma:interpretation>
              <emma:one-of disjunction-type="recognition" id="oneOf0">
                <emma:interpretation id="interp0" emma:lang="zh-CN" emma:confidence="0">
                  <emma:literal>S</emma:literal>
                </emma:interpretation>
                <emma:interpretation id="interp1" emma:lang="zh-CN" emma:confidence="0">
                  <emma:literal>∫</emma:literal>
                </emma:interpretation>
                <emma:interpretation id="interp2" emma:lang="zh-CN" emma:confidence="0">
                  <emma:literal>s</emma:literal>
                </emma:interpretation>
                <emma:interpretation id="interp3" emma:lang="zh-CN" emma:confidence="0">
                  <emma:literal>g</emma:literal>
                </emma:interpretation>
                <emma:interpretation id="interp4" emma:lang="zh-CN" emma:confidence="0">
                  <emma:literal>9</emma:literal>
                </emma:interpretation>
              </emma:one-of>
            </emma:emma>
          </inkml:annotationXML>
          <inkml:trace contextRef="#ctx0" brushRef="#br0">386 57 10 0,'0'0'5'0,"0"-8"-4"16,0 8 5-16,0 0-5 16,0 0 0-16,0-8 0 15,0 4 0-15,0-4-2 16,0 8 1-16,0-4 1 15,0 0 1-15,-5 0-1 16,1 0 1-16,0 0-1 16,-1 0 1-16,1 4 0 0,-1-4 0 15,-4 4-1-15,1 0 1 16,3 0-1-16,-4 0 1 16,0 4-2-16,1 0 1 15,-1 4-1-15,-9 0 1 16,0 0-1-16,1 4 0 15,3-4 0-15,-3 4 0 16,-1 0-1-16,0-1 1 16,5 1-1-16,-5 0 1 15,9-4-1-15,0 0 1 0,5 4-1 16,-1 4 1-16,5 3 0 16,0-3 0-16,0 4-1 15,0 0 1-15,5 0 0 16,-1-5 0-16,10 5 0 15,-1 0 0-15,0-8-1 16,0 4 1-16,5-1-1 16,0-3 1-16,0 0 0 15,-1 4 0-15,1-4 0 16,0 0 0-16,0 4 0 16,-1-5 1-16,5 1-1 15,-4 4 0-15,0 0 0 16,-5-4 0-16,0 4 0 15,1-1 0-15,-5 5 0 16,-1 0 0-16,1 0 0 16,-9-1 1-16,-9 1 0 0,9-4 0 15,-8 16 0-15,-6-5 1 16,1 1-1-16,-5 0 0 16,1-1 0-16,-1 1 0 15,-4 0 0-15,-5-1 0 16,-4 1-1-16,0-8 1 15,-4-4 0-15,4-4 0 16,4-1-1-16,-4-7 1 16,4-4-2-16,-4-4 1 15,9-7-2-15,0-5 0 0,13 4-6 16,0-4 1-16</inkml:trace>
        </inkml:traceGroup>
        <inkml:traceGroup>
          <inkml:annotationXML>
            <emma:emma xmlns:emma="http://www.w3.org/2003/04/emma" version="1.0">
              <emma:interpretation id="{D116717A-3E77-4CD4-AD04-A91D81EFB1B1}" emma:medium="tactile" emma:mode="ink">
                <msink:context xmlns:msink="http://schemas.microsoft.com/ink/2010/main" type="inkWord" rotatedBoundingBox="4160,847 4395,848 4394,1409 4159,1408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」</emma:literal>
                </emma:interpretation>
                <emma:interpretation id="interp7" emma:lang="zh-CN" emma:confidence="0">
                  <emma:literal>;</emma:literal>
                </emma:interpretation>
                <emma:interpretation id="interp8" emma:lang="zh-CN" emma:confidence="0">
                  <emma:literal>“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846.8149">1502 571 16 0,'-4'8'8'0,"13"-20"-8"15,0 16 13-15,0-8-13 16,-5 8 0-16,5-8 0 16,0 4 0-16,0 0-1 15,-1 4 1-15,1 0-1 16,9 4 1-16,-5 4-1 16,1 3 1-16,-1-3 0 15,-4 0 0-15,4 0 0 0,-4-4 0 16,0 0 0-16,0 4 0 15,0-4 0-15,-1 0 1 16,-3-5-2-16,-1 1 0 16,5 0-3-16,-4 0 0 15</inkml:trace>
          <inkml:trace contextRef="#ctx0" brushRef="#br0" timeOffset="1459.5391">1613 148 20 0,'5'0'10'0,"-1"-4"-13"15,-4 4 15 1,0 0-13-1,4 0 1-15,-4 0-1 16,9 4 0-16,-4 0 1 16,4 0 0-16,-1 0-1 15,1 0 1-15,-4 0 0 16,-1 3 1-16,1 1-1 16,4 0 0-16,-1 4 0 15,-3 0 1-15,-1 0-1 0,5-8 1 16,-4 4-1-16,-1-4 0 15,-4 0-3-15,4 0 1 16,1 0-3-16,-5-4 1 16</inkml:trace>
        </inkml:traceGroup>
        <inkml:traceGroup>
          <inkml:annotationXML>
            <emma:emma xmlns:emma="http://www.w3.org/2003/04/emma" version="1.0">
              <emma:interpretation id="{9816406F-70CE-4A9E-BC53-9A2FDB6794EF}" emma:medium="tactile" emma:mode="ink">
                <msink:context xmlns:msink="http://schemas.microsoft.com/ink/2010/main" type="inkWord" rotatedBoundingBox="5805,625 6305,626 6303,1714 5803,1713"/>
              </emma:interpretation>
              <emma:one-of disjunction-type="recognition" id="oneOf2">
                <emma:interpretation id="interp10" emma:lang="zh-CN" emma:confidence="0">
                  <emma:literal>B</emma:literal>
                </emma:interpretation>
                <emma:interpretation id="interp11" emma:lang="zh-CN" emma:confidence="0">
                  <emma:literal>㠯</emma:literal>
                </emma:interpretation>
                <emma:interpretation id="interp12" emma:lang="zh-CN" emma:confidence="0">
                  <emma:literal>R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30507.7053">3208-58 10 0,'-4'0'5'0,"4"-8"-3"16,0 12 5-16,0-4-7 16,0 0 1-16,0-4 0 15,-5 0 0-15,1 0-1 0,4 8 0 16,-4-4 1-16,-1-8 1 15,5 12-1-15,-4-4 0 16,4 0-1-16,0 0 1 16,-5 4-1-16,5 0 1 31,-4 8 0-31,4 0 0 16,-5 4-1-16,5 4 1 15,-4 3 0-15,4 1 0 0,-5 8-1 16,1 3 1-16,4 5-1 15,0 15 0-15,0-3 0 16,0 19 0-16,0-8 0 16,0-4 0-16,-4-7 0 15,4-1 0-15,-5-3 0 16,5-1 1-16,-4 0-1 16,4-3 0-16,0 3 0 15,0-7 1-15,0-4-1 16,0-1 0-16,0-7 0 15,0-4 0-15,0-5 0 16,0-3 0-16,0-8-1 16,0 0 1-16,0-4-1 15,0 0 0-15,0-8-2 16,0 4 1-16,0-8-3 16,0 4 0-16</inkml:trace>
          <inkml:trace contextRef="#ctx0" brushRef="#br0" timeOffset="31438.3644">3230 53 8 0,'0'-8'4'0,"5"-4"-1"0,-1 4 3 0,-4 0-6 16,5 4 1-16,-1-4 0 15,-4 8 0-15,5-4-1 16,3 0 0-16,1-7 1 16,0 3 1-16,0 4-1 15,4-4 1-15,1 4 0 16,-1 0 0-16,5 4-1 15,4 0 0-15,0 4 0 16,4 0 1-16,1 0-1 16,-5 0 0-16,5 0-1 15,-1 0 1-15,-3 4 0 16,-1 3 1-16,-5 5-2 16,6 0 1-16,-10 4-1 15,-4 0 1-15,0 3-1 16,-5 1 1-16,-8 4-1 15,-5 3 1-15,-5 5-1 0,-3 0 1 16,-5-1-1-16,-5 9 0 16,-13-9 0-16,0 9 0 15,5-5 0-15,-1 1 0 16,1-5 0-16,-1-3 0 16,5-4 0-16,5-8 1 15,-1-5-1-15,5-3 0 16,4-4 0-16,5 0 0 0,0 0 0 15,4 0 0-15,4-8-1 16,5 8 0-16,0-8 0 16,14-8 1-16,-1-4-1 15,0 4 1-15,10-8 0 16,3-4 0-16,5 1-1 16,5 3 1-16,3 0-1 15,1 8 1-15,-4-4 0 16,-1 8 0-16,1 4-1 15,-5 0 1-15,-5 8 0 16,1 0 0-16,-5 8 0 16,-4 0 0-16,-9 0 1 15,-1 3 0-15,-8-3-1 16,0 0 1-16,-4 8 0 16,-5-1 0-16,-4-3-1 15,-9 4 1-15,0 0-1 16,-5-5 1-16,-4 9-1 0,-4 0 1 15,3 0-1-15,6-5 0 16,-1 1 0-16,1 0 1 16,4-8-1-16,4-5 1 15,0 1-1-15,0-4 0 16,5 0 0-16,0-4 0 16,4 4-2-16,5-4 1 15,-5 0-2-15,4-4 1 16,5-8-4-16,0-4 1 15,5-8-1-15,8-3 0 16</inkml:trace>
        </inkml:traceGroup>
        <inkml:traceGroup>
          <inkml:annotationXML>
            <emma:emma xmlns:emma="http://www.w3.org/2003/04/emma" version="1.0">
              <emma:interpretation id="{F847F375-C02B-4B29-9B7C-04450D5C07DD}" emma:medium="tactile" emma:mode="ink">
                <msink:context xmlns:msink="http://schemas.microsoft.com/ink/2010/main" type="inkWord" rotatedBoundingBox="6699,736 7254,737 7252,1714 6698,1713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[</emma:literal>
                </emma:interpretation>
                <emma:interpretation id="interp18" emma:lang="zh-CN" emma:confidence="0">
                  <emma:literal>(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32368.5281">4498 116 11 0,'-5'0'5'0,"5"-4"-6"0,0 4 8 0,0-8-6 16,0 4 0-16,0-4 0 15,0 0 0-15,0 1-1 16,-4-1 1-16,-1 0 1 15,1 4 0-15,-1 0-1 16,1-4 1-16,0 4 0 16,-1 0 0-16,1 0-1 15,-5 4 0-15,-4 0 0 16,-1 0 0-16,1 4-1 16,-5 0 1-16,1 4-1 15,-6 0 0-15,-3 0 0 16,-1 0 1-16,1 3-1 15,3 1 0-15,-12 0 0 16,4 0 0-16,9 8 0 0,0 4 0 16,4 7-1-16,0 1 1 15,5 11-1-15,0 1 1 16,-1-1-1-16,5 1 0 16,1 7 1-16,3-3 0 15,1-9-1-15,4-3 1 16,0-1-1-16,4 1 1 15,5 8 0-15,9-5 0 0,0-3 0 16,4 3 0-16,9-7 0 16,0 7 0-16,0-3 0 15,9-8 0-15,-5-5 0 16,0-3 0-16,-8-4 0 16,0-8 1-16,-5-4 0 15,0-8 1-15,0 0-2 16,0 0 1-16,-4-4 0 15,0 4 0-15,-1-8-1 16,-3 0 0-16,-1 4-1 16,0-3 0-16,1-1-2 15,-1 4 0-15,-4 0-3 16,0 0 1-16</inkml:trace>
        </inkml:traceGroup>
        <inkml:traceGroup>
          <inkml:annotationXML>
            <emma:emma xmlns:emma="http://www.w3.org/2003/04/emma" version="1.0">
              <emma:interpretation id="{3957325D-21A4-4847-AAB0-BE1E3D32B1A6}" emma:medium="tactile" emma:mode="ink">
                <msink:context xmlns:msink="http://schemas.microsoft.com/ink/2010/main" type="inkWord" rotatedBoundingBox="7802,649 8299,650 8297,1691 7800,1690"/>
              </emma:interpretation>
              <emma:one-of disjunction-type="recognition" id="oneOf4">
                <emma:interpretation id="interp20" emma:lang="zh-CN" emma:confidence="0">
                  <emma:literal>B</emma:literal>
                </emma:interpretation>
                <emma:interpretation id="interp21" emma:lang="zh-CN" emma:confidence="0">
                  <emma:literal>书</emma:literal>
                </emma:interpretation>
                <emma:interpretation id="interp22" emma:lang="zh-CN" emma:confidence="0">
                  <emma:literal>阝</emma:literal>
                </emma:interpretation>
                <emma:interpretation id="interp23" emma:lang="zh-CN" emma:confidence="0">
                  <emma:literal>〖</emma:literal>
                </emma:interpretation>
                <emma:interpretation id="interp24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4860.6462">5158-22 10 0,'-5'-20'5'0,"1"24"-2"0,4-4 5 15,0 0-6-15,0-4 0 0,0 4 0 16,0-4 0-16,0 4-3 15,0 0 0-15,0 0 2 16,0-8 0-16,0 8-1 16,0 0 1-16,0 0-1 15,0 4 1-15,0 0-1 16,0 4 1-16,-5 4-1 16,5 7 1-16,0 5-1 15,0 4 0-15,0-1 0 16,0 13 0-16,0 3 0 15,0 4 1-15,5 9-1 16,-5 7 1-16,0 4-1 16,0-4 0-16,0 0 0 15,0-4 0-15,4-4 0 16,-4 0 1-16,0-11-1 0,0-5 0 16,0-3 0-16,0-1 0 15,0-3 0-15,0-5 1 16,0-3-1-16,0-8 0 15,0 0-1-15,0-8 1 16,0 3-1-16,0-7 0 16,0 4-2-16,0-4 0 15,0-4-2-15,0-8 0 16</inkml:trace>
          <inkml:trace contextRef="#ctx0" brushRef="#br0" timeOffset="35671.6665">5140 108 7 0,'0'-24'3'0,"18"-4"-1"16,-14 17 2-16,5 3-5 15,-5 0 1-15,5 0 1 16,0 0 1-16,4 4-2 16,1 0 1-16,-1 4 0 15,5 0 1-15,0 0 0 16,-1 4 0-16,5 0 0 16,-4 4 0-16,0 0-1 0,0 0 1 15,-1 4 0-15,-3-1 1 16,-1 5-2-16,-4 0 1 15,0 0-1-15,-9 7 1 16,0 5-2-16,-5 7 1 16,-4 1-1-16,-4-1 1 15,0 5-1-15,-5-5 0 16,5 1 0-16,-5-9 0 16,0 1 0-16,-4-4 1 15,4-8-1-15,1-1 1 0,-1 1-1 16,0-4 0-16,5-4 0 15,0 0 1-15,4 0-2 16,0-1 1-16,4-3-1 16,1 0 0-16,4-4 0 15,0 0 0-15,9-4 0 16,0-3 0-16,4 3 0 16,5-4 1-16,4 0 0 15,0 4 0-15,0 0-1 16,5 0 1-16,4 4 0 15,4 0 1-15,-4 8-2 16,5 0 1-16,-1 4 0 16,1 3 0-16,-5 1 0 15,-9 4 0-15,0 0 0 16,-4-5 0-16,-5 1 0 16,-4 0 1-16,-5 4-1 15,-4-1 1-15,-4-3 0 0,-1 0 0 16,-12 4 0-16,-1-5 0 15,-9 5 0-15,-4-4 0 16,0-4-1-16,0 0 1 16,5-1-1-16,-1 1 1 15,1 0-1-15,-1 0 1 16,0-4-2-16,5 0 1 16,0 3 0-16,0 1 0 15,4-4-2-15,5 0 0 0,0-4-4 16,-1 0 0-16</inkml:trace>
        </inkml:traceGroup>
        <inkml:traceGroup>
          <inkml:annotationXML>
            <emma:emma xmlns:emma="http://www.w3.org/2003/04/emma" version="1.0">
              <emma:interpretation id="{3F7248BE-1055-49EF-8F76-0C92BABE51C5}" emma:medium="tactile" emma:mode="ink">
                <msink:context xmlns:msink="http://schemas.microsoft.com/ink/2010/main" type="inkWord" rotatedBoundingBox="8633,562 9364,563 9362,1813 8630,1811"/>
              </emma:interpretation>
              <emma:one-of disjunction-type="recognition" id="oneOf5">
                <emma:interpretation id="interp25" emma:lang="zh-CN" emma:confidence="0">
                  <emma:literal>A</emma:literal>
                </emma:interpretation>
                <emma:interpretation id="interp26" emma:lang="zh-CN" emma:confidence="0">
                  <emma:literal>厶</emma:literal>
                </emma:interpretation>
                <emma:interpretation id="interp27" emma:lang="zh-CN" emma:confidence="0">
                  <emma:literal>H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95.315">6398-141 19 0,'5'0'9'0,"-23"8"-10"15,18-4 14-15,0 4-13 16,-4 0 0-16,-1 4 0 16,-4-1 0-16,0 9-1 15,-4 0 1-15,0 4 0 16,-5 7 0-16,0 5-1 16,-4 7 1-16,0 12 0 15,-4 8 0-15,-1 12 0 16,5 12 0-16,0-12 0 15,-1 0 1-15,-3 0-1 16,4-4 1-16,4 8-1 16,0-12 0-16,1 0 1 15,-1-16 0-15,5-4-1 0,4-7 0 16,0-9-3-16,0-11 0 16,5 0-2-16,4-12 0 15</inkml:trace>
          <inkml:trace contextRef="#ctx0" brushRef="#br0" timeOffset="39951.7106">6367-7 6 0,'5'-8'3'0,"-1"8"4"16,-4 0 1-16,0 0-8 15,0 0 1-15,0 0-1 16,0 0 1-1,0 0-2 1,0 0 0-16,5-4 1 16,-1 4 0-16,0 0-1 15,5 0 1-15,-9 4 1 16,9 0 0-16,0 0 1 0,0 4 1 16,0 0-1-16,4 4 1 15,-4 4-1-15,4 3 0 16,1 5-1-16,-1 4 1 15,5 15-1-15,-5 8 0 16,5 9-1-16,-5 3 1 16,5 8-1-16,-5-4 0 15,0-4 0-15,0 4 1 16,1-4-1-16,-1 8 0 0,0-8 0 16,-4-4 1-16,0-4-1 15,0-7 1-15,-5-9-2 16,1-3 1-16,-1-5-1 15,1-7 0-15,-5-8-5 16,0-5 0-16</inkml:trace>
          <inkml:trace contextRef="#ctx0" brushRef="#br0" timeOffset="41483.1812">6172 573 17 0,'-22'4'8'0,"27"8"-7"16,-5-12 9-16,0 0-10 16,0 0 0-16,0 0-1 15,0 0 1-15,0 0-1 16,0 4 1-16,9-4-1 16,-1 0 1-16,1-4-1 0,5 4 1 15,3-4 0-15,1 4 1 16,0 4-1-16,-1-4 1 15,1 0 0-15,4 0 0 16,-4 0-1-16,4 4 1 16,-4-4-1-16,4-4 1 15,0-4-1-15,0 4 1 16,-4 4-1-16,0-4 1 16,-5 0-1-16,0 0 0 15,1 0 0-15,-1 4 1 0,0 0-1 16,1-4 0-1,-1-4-1-15,0 4 1 0,0 1-1 16,1-5 1-16,-1 4-3 16,0-4 0-16,1 4-2 15,-1 0 1-15</inkml:trace>
        </inkml:traceGroup>
        <inkml:traceGroup>
          <inkml:annotationXML>
            <emma:emma xmlns:emma="http://www.w3.org/2003/04/emma" version="1.0">
              <emma:interpretation id="{A341DBCD-7D6E-4CCC-9960-3BA18A5177DF}" emma:medium="tactile" emma:mode="ink">
                <msink:context xmlns:msink="http://schemas.microsoft.com/ink/2010/main" type="inkWord" rotatedBoundingBox="9722,539 10365,540 10363,1802 9720,1800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41991.5338">7391-164 19 0,'0'4'9'0,"-5"3"-13"0,5-7 17 16,-4 8-13-16,-5 4 0 15,5 4 0-15,-5 0 0 16,0 7 0-16,0-3 0 0,0 4 0 15,-4 7 1-15,0 1-1 16,-1 7 0-16,1 13 0 16,0 3 1-16,4 12-1 15,-4 12 1-15,-5 0 0 16,5-5 0-16,-10-3-1 16,6-3 1-16,-1-1 0 15,0-8 0-15,5-8-1 16,0-4 1-16,-1 5-1 15,6-17 1-15,-1-7-2 16,0-1 1-16,4-11-2 16,1 0 0-16,0-8-4 15,4 0 1-15,0-8-1 16,8-16 0-16</inkml:trace>
          <inkml:trace contextRef="#ctx0" brushRef="#br0" timeOffset="42715.0493">7245 573 22 0,'4'0'11'0,"14"-12"-15"0,-9 12 21 0,4 0-17 15,5-8 0-15,-1 0 0 16,6 1 1-16,-1-1-1 16,4 0 0-16,-4 0 0 15,1-4 0-15,3 4-2 16,1 4 1-16,-1 0-4 15,-4 0 0-15,1 4-1 16,-6 0 0-16</inkml:trace>
          <inkml:trace contextRef="#ctx0" brushRef="#br0" timeOffset="42383.8149">7404 33 8 0,'13'-28'4'0,"-4"16"-3"0,-9 12 7 16,0 0-8-16,5-4 0 15,-5 4 2-15,4-4 0 16,1-3-2-16,-5 7 1 0,4 0 0 15,0 3 1-15,1 5 0 16,-1 8 0-16,5 8-1 16,0 7 1-16,0 13-1 15,0 7 0-15,13 12 0 16,0 0 0-16,-4 16 0 16,-5-8 0-16,0 0-1 15,1-4 1-15,-1-4-1 16,0 4 1-16,-4 0-1 15,4-8 0-15,1 1 0 16,-5-17 0-16,-1 0 0 16,-3-7 0-16,4-8-1 15,-5-1 1-15,1-15-3 16,-1 4 1-16,-4-8-4 16,0-8 1-16</inkml:trace>
        </inkml:traceGroup>
        <inkml:traceGroup>
          <inkml:annotationXML>
            <emma:emma xmlns:emma="http://www.w3.org/2003/04/emma" version="1.0">
              <emma:interpretation id="{3FD4D8A7-E79D-4D25-86B2-898BEF552F6C}" emma:medium="tactile" emma:mode="ink">
                <msink:context xmlns:msink="http://schemas.microsoft.com/ink/2010/main" type="inkWord" rotatedBoundingBox="10696,732 11271,733 11270,1727 10694,1726"/>
              </emma:interpretation>
              <emma:one-of disjunction-type="recognition" id="oneOf7">
                <emma:interpretation id="interp35" emma:lang="zh-CN" emma:confidence="0">
                  <emma:literal>B</emma:literal>
                </emma:interpretation>
                <emma:interpretation id="interp36" emma:lang="zh-CN" emma:confidence="0">
                  <emma:literal>乃</emma:literal>
                </emma:interpretation>
                <emma:interpretation id="interp37" emma:lang="zh-CN" emma:confidence="0">
                  <emma:literal>片</emma:literal>
                </emma:interpretation>
                <emma:interpretation id="interp38" emma:lang="zh-CN" emma:confidence="0">
                  <emma:literal>㠯</emma:literal>
                </emma:interpretation>
                <emma:interpretation id="interp39" emma:lang="zh-CN" emma:confidence="0">
                  <emma:literal>防</emma:literal>
                </emma:interpretation>
              </emma:one-of>
            </emma:emma>
          </inkml:annotationXML>
          <inkml:trace contextRef="#ctx0" brushRef="#br0" timeOffset="43163.8684">8078 37 24 0,'4'0'12'0,"0"0"-18"0,-4 0 26 15,0 0-21-15,0 0 1 0,0 0-1 16,0 0 1-16,0 4 0 16,0 0 0-16,0 11-1 15,0 9 1-15,-4 4 0 16,0 7 0-16,-1 20 0 16,1 5 0-16,-1 14 0 15,1 1 1-15,-1 4-1 16,1 0 0-16,0-4 0 15,-1 4 1-15,1-12-1 16,-1-4 0-16,5-12 0 16,0-11 0-16,0-13 0 15,0-3 1-15,0-8-2 16,0-4 0-16,0-12-1 16,0-12 0-16,0-16-3 15,5-3 0-15,-1-9-1 16,1-7 0-16</inkml:trace>
          <inkml:trace contextRef="#ctx0" brushRef="#br0" timeOffset="43842.8709">8122 127 11 0,'9'-27'5'0,"4"-1"-6"0,-9 20 8 16,1 0-7-16,-1 1 0 15,1-1 1-15,-1 0 0 16,5 4 0-16,0 4 0 15,4 0 1-15,5 4 0 16,0 4 0-16,4 0 0 0,0 3 0 16,0 1 0-16,0 0-1 15,-4 0 0-15,0 0 0 16,-5 0 0-16,0 3 0 16,-4-3 0-16,-4 8-1 15,-1 0 1-15,-8 7-1 16,-10 1 1-16,1 7-1 15,0-3 1-15,-23 3-1 16,5-3 0-16,-4 7 0 16,4-3 0-16,0-9 0 15,4-3 1-15,5 0-1 16,0-5 0-16,4-7 0 16,5 0 1-16,4-8-2 15,0 0 0-15,5-4 0 16,4 0 0-16,4 0 0 15,5-8 0-15,9-4-1 16,-1 4 1-16,19-7 1 0,-1 3 0 16,5 0 0-16,5 0 1 15,-1 8-1-15,5 4 0 16,-5 0 1-16,-4 0 0 16,-5 4-1-16,-4 4 0 15,-4-4-1-15,-5 8 1 16,-4 4 0-16,-5-1 1 15,-4 5 0-15,-5 0 0 16,-4 0 0-16,-4-1 0 0,-5 5 0 16,-4 7 1-16,-9-3-2 15,-5-4 1-15,-4-1-1 16,-9 1 1-16,0-4 0 16,-4 3 0-16,0-3-1 15,4-4 0-15,4-4 0 16,5 0 0-16,0-8-1 15,9-4 0-15,0 7-4 16,0-3 1-16,8-12-3 16,1 1 1-16</inkml:trace>
        </inkml:traceGroup>
        <inkml:traceGroup>
          <inkml:annotationXML>
            <emma:emma xmlns:emma="http://www.w3.org/2003/04/emma" version="1.0">
              <emma:interpretation id="{CC646D24-CF7F-4EFA-83C2-A01A5DC1D8FA}" emma:medium="tactile" emma:mode="ink">
                <msink:context xmlns:msink="http://schemas.microsoft.com/ink/2010/main" type="inkWord" rotatedBoundingBox="11640,590 12367,591 12365,1624 11638,1622"/>
              </emma:interpretation>
              <emma:one-of disjunction-type="recognition" id="oneOf8">
                <emma:interpretation id="interp40" emma:lang="zh-CN" emma:confidence="0">
                  <emma:literal>A</emma:literal>
                </emma:interpretation>
                <emma:interpretation id="interp41" emma:lang="zh-CN" emma:confidence="0">
                  <emma:literal>厶</emma:literal>
                </emma:interpretation>
                <emma:interpretation id="interp42" emma:lang="zh-CN" emma:confidence="0">
                  <emma:literal>H</emma:literal>
                </emma:interpretation>
                <emma:interpretation id="interp43" emma:lang="zh-CN" emma:confidence="0">
                  <emma:literal>片</emma:literal>
                </emma:interpretation>
                <emma:interpretation id="interp44" emma:lang="zh-CN" emma:confidence="0">
                  <emma:literal>△</emma:literal>
                </emma:interpretation>
              </emma:one-of>
            </emma:emma>
          </inkml:annotationXML>
          <inkml:trace contextRef="#ctx0" brushRef="#br0" timeOffset="50459.587">9274-82 11 0,'4'-19'5'0,"-4"15"0"0,0 4 5 0,0 0-9 16,0 0 1-16,0-8 1 16,0 8 0-16,0 0-4 15,0 0 0-15,0 0 2 16,0 4 0-16,0 4-1 15,-4 11 1-15,-9-3-1 16,4 8 1-16,-5 3-1 16,1 5 0-16,0 11 0 15,-5 5 1-15,0 3-1 16,1 4 1-16,-1 4-1 16,-4 4 1-16,4-3-1 15,0-1 0-15,1-8 0 16,-1-8 0-16,0-3 0 15,0-9 0-15,5 1-1 16,0-4 0-16,4-9-5 16,9-3 0-16</inkml:trace>
          <inkml:trace contextRef="#ctx0" brushRef="#br0" timeOffset="51346.7198">9132 498 19 0,'5'-12'9'0,"-1"16"-13"16,-4-4 18-16,4-8-14 15,5 4 0-15,0 8 0 16,9-4 1-16,4 0-1 16,-4-4 0-16,-1-3 0 15,6 7 0-15,3 0 0 16,-4 0 0-16,0 0 0 0,1 0 0 16,-1 0 0-16,0 0 0 15,-4 0 0-15,-1 0 1 16,-3-4-1-16,-5 4 1 15,-1 4-1-15,-3-1 0 16,-1 1-3-16,-4-4 1 16,5 4-3-16,-5-4 0 15</inkml:trace>
          <inkml:trace contextRef="#ctx0" brushRef="#br0" timeOffset="50955.9461">9300-30 9 0,'9'-28'4'0,"5"4"-1"0,-10 13 2 0,-4 11-5 15,4-4 1-15,1-4 1 16,-1 8 0-16,-4 0-2 16,9 4 0-16,-4 0 2 15,-1 3 0-15,0 9-1 16,5-4 1-16,0 4-1 16,0 0 1-16,4 7-1 15,1 1 1-15,-1 8-1 16,5 7 0-16,-1 8 0 15,1 12 0-15,4 9-1 16,-4 2 1-16,4 5-1 16,-4-8 1-16,8 1-1 15,-3-5 0-15,-1-12 0 16,-5-4 1-16,-3-3-1 0,-1-9 1 16,-4-7-1-16,0-5 1 15,-5 1-1-15,1-8 0 16,-5-4-2-16,0-1 1 15,0-3-3-15,-5 0 0 16,-4 0-2-16,-4-12 0 16</inkml:trace>
        </inkml:traceGroup>
        <inkml:traceGroup>
          <inkml:annotationXML>
            <emma:emma xmlns:emma="http://www.w3.org/2003/04/emma" version="1.0">
              <emma:interpretation id="{FB0D2C7E-9756-4AD8-86CE-A40353B35AD9}" emma:medium="tactile" emma:mode="ink">
                <msink:context xmlns:msink="http://schemas.microsoft.com/ink/2010/main" type="inkWord" rotatedBoundingBox="12783,501 15344,505 15341,2263 12780,2258"/>
              </emma:interpretation>
              <emma:one-of disjunction-type="recognition" id="oneOf9">
                <emma:interpretation id="interp45" emma:lang="zh-CN" emma:confidence="0">
                  <emma:literal>能</emma:literal>
                </emma:interpretation>
                <emma:interpretation id="interp46" emma:lang="zh-CN" emma:confidence="0">
                  <emma:literal>㣡</emma:literal>
                </emma:interpretation>
                <emma:interpretation id="interp47" emma:lang="zh-CN" emma:confidence="0">
                  <emma:literal>術</emma:literal>
                </emma:interpretation>
                <emma:interpretation id="interp48" emma:lang="zh-CN" emma:confidence="0">
                  <emma:literal>邾</emma:literal>
                </emma:interpretation>
                <emma:interpretation id="interp49" emma:lang="zh-CN" emma:confidence="0">
                  <emma:literal>㣩</emma:literal>
                </emma:interpretation>
              </emma:one-of>
            </emma:emma>
          </inkml:annotationXML>
          <inkml:trace contextRef="#ctx0" brushRef="#br0" timeOffset="53658.8693">12256-7 19 0,'-5'0'9'0,"5"-4"-11"16,0 4 17-16,0 0-16 15,-4 0 1-15,-1 4-1 16,1 0 1-16,0 4 0 16,-5 8 0-16,0 4 0 15,0 3 0-15,0 5 0 16,0 15 0-16,0 9 1 0,1 7 0 15,-6 8 0-15,5 0 0 16,-4 0 0-16,4-8 0 16,0-4 0-16,1-3 0 15,-1-9-1-15,0-4 0 16,4-11-1-16,1-4 0 16,-1-9-3-16,5 1 1 15,-4-8-3-15,4-4 1 16</inkml:trace>
          <inkml:trace contextRef="#ctx0" brushRef="#br0" timeOffset="54380.876">12087 510 7 0,'0'4'3'0,"18"-4"2"16,-9-8-1-16,0 4-3 15,9-4 0-15,-1-4 0 16,5 4 1-16,5 1-3 15,0-1 1-15,-1 4 1 0,10-4 1 16,-1 4-2-16,0-4 1 16,-3-4-1-16,3 8 1 15,-8 4-2-15,-1-4 1 16,-4 8-3-16,-4-4 0 16</inkml:trace>
          <inkml:trace contextRef="#ctx0" brushRef="#br0" timeOffset="54063.1506">12265 25 4 0,'13'-16'2'0,"0"4"6"16,-8 8-2-16,-1 0-5 15,5 0 1-15,-5 4 1 16,5-7 1-16,-4 7-4 16,3-8 0-16,1 8 3 15,5 0 0-15,-1 4-1 16,5 7 1-16,-1 5-2 16,1 0 1-16,0 12-1 15,0 3 0-15,-1 9 0 16,1 7 0-16,0 4-1 15,-1 12 1-15,-3 0-1 0,3-3 1 16,1-1-1-16,-5-4 1 16,-4-4-2-16,5-3 1 15,-6-5 0-15,1-4 0 16,0-7 0-16,-4-8 0 16,3-5-1-16,1-3 1 15,0 0-1-15,-4-4 0 16,-5-4-1-16,4-1 0 15,-4-3-4-15,-4 0 0 0</inkml:trace>
          <inkml:trace contextRef="#ctx0" brushRef="#br0" timeOffset="51991.6925">10656 29 17 0,'0'-4'8'0,"0"-12"-9"0,0 12 14 16,0-4-13-16,0 4 0 15,-13-4-1-15,4 4 0 16,-4 4 1-16,-5-7 0 15,0 3 0-15,1 8 0 16,-10 0 0-16,-4-1 0 16,4 5 0-16,-4 4 1 15,-4 4 0-15,0 8 0 16,-1-1 0-16,5 5 1 16,0 3-1-16,0 1 0 0,4 0-1 15,1 7 1-15,4 4-1 16,4 1 0-16,5-1-1 15,-1 1 1-15,6-1-1 16,3 4 1-16,5-7-1 16,5-1 1-16,3 1 0 15,6-5 0-15,3 4 1 16,6-7 0-16,3-4-1 16,10-5 1-16,-1-7 0 15,5-4 0-15,4-4 0 16,1 0 0-16,-1-4-1 15,-9 0 0-15,5-4 0 16,-9-4 0-16,0-4-2 16,-9 0 0-16,1 0-3 15,-6 0 0-15,-3 4-1 16,3-4 1-16</inkml:trace>
          <inkml:trace contextRef="#ctx0" brushRef="#br1" timeOffset="410781.6964">10885 1001 9 0,'-4'4'4'0,"4"-32"-4"0,0 28 4 0,0-3-3 15,0-1 0-15,-4 0 1 16,4 0 1-16,-5 0-4 16,5 4 1-16,-4 0 1 15,-1-4 1-15,5 0-1 16,0 4 1-16,0 4-1 16,-4-4 1-16,-1 0-2 15,5 0 1-15,0 4-1 16,0 0 0-16,0 8 0 15,-4 3 1-15,0 9-1 16,4 3 0-16,0 1 0 16,0 4 0-16,0-1 0 15,-5 5 1-15,5-5-1 16,0 4 0-16,0-7 0 16,0 0 0-16,0-1 0 0,0-3 0 15,0-5 0-15,0 1 0 16,0 0 0-16,0 0 1 15,0-1-1-15,0-3 0 16,0 0 0-16,5-1 0 16,-1 1 0-16,-4-4 0 15,0-4-1-15,0 4 1 16,0-4-1-16,0-1 0 16,0-3-1-16,0-4 0 15,0 4-2-15,0-4 0 0</inkml:trace>
          <inkml:trace contextRef="#ctx0" brushRef="#br1" timeOffset="411563.2512">10877 938 11 0,'0'-16'5'0,"0"36"-5"16,0-20 11-16,0 0-12 16,0 4 1-16,0 8 0 15,0 7 0-15,0 5 0 16,0 8 0-16,0 7 0 16,0 0 0-16,-5 1 0 15,5 3 0-15,0-4 0 0,0-3 0 16,-4-1 0-16,-1 1 1 15,5-5-1-15,0-3 1 16,-4-1-1-16,4-7 1 16,0-4-1-16,0-4 0 15,0-4-1-15,0-1 1 16,0-3-2-16,0-4 1 16,0-8-1-16,0-3 0 15,-5-9-1-15,5 0 1 0,0-11-1 16,-4-5 1-16</inkml:trace>
          <inkml:trace contextRef="#ctx0" brushRef="#br0" timeOffset="405947.3349">10899 926 2 0,'4'-4'1'0,"-4"-4"-1"0,0 8 2 0,0 0-2 15,0 0 0-15,0 0-1 16,0 0 1-16,0 0 0 16,0 0 0-16,0 0 0 15,0 0 0-15,0 0 0 16,0 0 0-16,0 4 1 16,0-4 0-16,0 0 0 15,0 0 1-15,0 0 0 16,0 0 1-16,0 0-1 15,0 0 1-15,0 0-2 16,0 0 1-16,0 0-1 16,0 0 0-16,0 0 0 15,0 0 1-15,0 4-1 16,0 0 0-16,0 4 0 16,0 0 0-16,0 0 0 15,0 0 0-15,0-4-1 0,0 8 1 16,5-5-1-16,-5 9 1 15,4 0-1-15,-4 4 1 16,0 3-1-16,5-3 1 16,-5 4 0-16,0-1 0 15,0 5-1-15,0 3 1 16,0 5-1-16,0-9 0 16,0-3 0-16,0-4 1 15,0-1-1-15,-5 1 0 16,1 0 0-16,-1-5 0 0,1 1 0 15,4 0 1-15,-5-4-1 16,5 0 1-16,-4-5-1 16,4 1 0-16,0-4 0 15,0 0 0-15,0 0 0 16,0 0 1-16,0 0-1 16,0-4 0-16,0 0-1 15,0 0 1-15,0 0-1 16,0 0 1-16,0 0-5 15,0 0 1-15,0 0-2 16,0 0 1-16</inkml:trace>
          <inkml:trace contextRef="#ctx0" brushRef="#br1" timeOffset="411217.0056">10961 800 11 0,'-5'0'5'0,"5"0"-3"16,0 0 7-16,0 0-9 16,0 4 0-16,0 4-1 15,0 0 1-15,0 4 0 16,0 11 0-16,0 5 0 16,0 7 1-16,-4 5-1 0,0-1 1 15,4 8 0-15,0-3 0 16,-5 7 0-16,5-8 0 15,0-3-1-15,-4-5 1 16,4 1-1-16,0-1 0 16,-5-4 0-16,5-3 1 15,-4 0-1-15,4-9 0 16,-5 1 0-16,5-8 1 16,0 0-1-16,0-5 1 0,0 1-1 15,-4-4 0-15,4-4-2 16,-4-4 1-16,-1-4-2 15,5-7 0-15,-4-5-1 16,-1-4 1-16,1-7-1 16,4-5 0-16</inkml:trace>
          <inkml:trace contextRef="#ctx0" brushRef="#br0" timeOffset="52487.0335">11516-192 23 0,'0'-8'11'0,"0"12"-17"16,0 0 24-16,0 0-18 15,0 0 0-15,-5 0-1 16,1 4 1-16,-5 4-1 15,0 7 1-15,-4 5-1 16,0 3 1-16,-5 13-1 16,0 3 1-16,5 9 0 15,-5 7 1-15,-4 4-1 16,4 8 1-16,-4 8 0 16,0 0 0-16,0-4-1 0,0-4 1 15,0 0-1 1,4-12 1-16,0 8-1 0,5-8 0 15,-5-4-1-15,9-12 1 16,0-7-2-16,-4-8 0 16,13-5-2-16,-4-3 0 15,4-4-2-15,4-8 0 16</inkml:trace>
          <inkml:trace contextRef="#ctx0" brushRef="#br0" timeOffset="53238.5715">11423 352 19 0,'-14'4'9'0,"19"0"-9"16,-5-4 16-16,0 0-17 15,0 0 0-15,4 4-1 16,5-4 1-16,4-4 1 16,1 8 1-16,3-4-2 15,1 0 1-15,0 0-1 16,4-4 1-16,-4 4 0 15,0-4 1-15,-1-4-2 0,5 4 1 16,14-4-1-16,-10 8 1 16,1-7-2-16,-5-1 0 15,0 8-3-15,-4 4 1 16</inkml:trace>
          <inkml:trace contextRef="#ctx0" brushRef="#br0" timeOffset="52878.3073">11569-3 9 0,'9'-8'4'0,"4"-15"-1"15,-13 23 5-15,0 0-6 16,5 0 0-16,-1 4 1 15,0 0 1-15,5 0-5 16,-4 7 0-16,4 9 3 16,-1 8 0-16,-3 3-1 15,-1 9 1-15,5 15-2 16,0 8 1-16,9 12-1 16,-1 4 1-16,1-8-1 15,0-4 1-15,0 4-1 16,4-8 1-16,4 8-1 0,-3-8 0 15,-10-12 0-15,5-3 1 16,-5-5-1-16,0-4 1 16,0-11-2-16,-8-8 1 15,-1 0-3-15,1-1 1 16,-5-7-4-16,0-8 0 16</inkml:trace>
          <inkml:trace contextRef="#ctx0" brushRef="#br1" timeOffset="411997.0639">10841 997 10 0,'5'-59'5'0,"3"20"-7"16,-3 31 11-16,-5 8-9 16,0 0 0-16,4-4 0 15,-4 4 0-15,0 0 0 16,0 0 1-16,0 0-1 15,0-8 1-15,0 8-1 16,0 0 1-16,0 4-1 16,5 12 0-16,-1 7 1 15,1 13 0-15,-5-1 0 16,4 12 0-16,-4-3 0 16,0 3 0-16,0 0-1 15,0-3 1-15,0-9-1 0,0-11 0 16,0-5 0-16,0-3 0 15,0 0-1-15,0-4 0 16,0-4 0-16,0-4 1 16,0-1-1-16,0 1 0 15,0-8 0-15,0-11 0 16,0-9 1-16,0-3 0 16,0-5-1-16,0-7 0 15,0 3 0-15,0 1 0 0,0 3 0 16,4 1 1-16,-4 11-1 15,0 0 0-15,5 5 1 16,-1 7 0-16,1 16 0 16,-1 11 1-16,-4 9-2 15,0 15 1-15,0 8-2 16,0 5 1-16</inkml:trace>
        </inkml:traceGroup>
        <inkml:traceGroup>
          <inkml:annotationXML>
            <emma:emma xmlns:emma="http://www.w3.org/2003/04/emma" version="1.0">
              <emma:interpretation id="{1689652D-3882-4B9E-96AE-B149587D9506}" emma:medium="tactile" emma:mode="ink">
                <msink:context xmlns:msink="http://schemas.microsoft.com/ink/2010/main" type="inkWord" rotatedBoundingBox="15862,582 16376,583 16374,1577 15860,1576"/>
              </emma:interpretation>
              <emma:one-of disjunction-type="recognition" id="oneOf10">
                <emma:interpretation id="interp50" emma:lang="zh-CN" emma:confidence="0">
                  <emma:literal>B</emma:literal>
                </emma:interpretation>
                <emma:interpretation id="interp51" emma:lang="zh-CN" emma:confidence="0">
                  <emma:literal>乃</emma:literal>
                </emma:interpretation>
                <emma:interpretation id="interp52" emma:lang="zh-CN" emma:confidence="0">
                  <emma:literal>片</emma:literal>
                </emma:interpretation>
                <emma:interpretation id="interp53" emma:lang="zh-CN" emma:confidence="0">
                  <emma:literal>月</emma:literal>
                </emma:interpretation>
                <emma:interpretation id="interp54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54904.7562">13230-121 24 0,'-8'4'12'0,"8"0"-17"16,0-4 24-16,-5 4-20 0,5 4 1 16,5 0-1-16,-5 7 1 15,0 1 0-15,4 8 0 16,-4 7-1-16,4 5 1 16,-4 11 0-16,5 8 0 15,-5 8 0-15,0 5 0 16,0 2 0-16,0 5 0 15,-5-8 0-15,1-3 0 16,0-5 0-16,4-8 0 16,-5 0 0-16,1-11 1 15,4-13-2-15,-5-3 1 0,1 0-1 16,4-9 0-16,-5 1-4 16,5-4 1-16,0-12-2 15,0 0 1-15</inkml:trace>
          <inkml:trace contextRef="#ctx0" brushRef="#br0" timeOffset="55578.7268">13306 1 10 0,'0'-4'5'0,"4"-15"-5"15,-4 19 7-15,5-8-8 16,-1 0 1-16,-4 8-1 16,13-4 0-16,1-4 1 0,3 8 0 15,-3 0 1-15,3 4 0 16,1 4 1-16,0 4 0 16,0 3 0-16,-1 1 1 15,1 0 0-15,0 0 1 16,-1 3-3-16,-3 1 1 15,-1 0-1-15,-9 4 0 16,-4-5-1-16,-4 9 1 31,-14 11-1-31,-4 1 1 0,0-9-1 16,-5 1 1-16,1-5-1 16,-1 1 0-16,5-12 0 15,4-4 1-15,1-1-1 16,3-3 0-16,6 0-2 15,-1 0 1-15,4-4-1 16,5-4 1-16,9-8-1 16,9 0 1-16,4 0 0 15,0 1 0-15,0-1 1 16,5 8 0-16,-1 4 0 16,1 0 1-16,0 3-1 15,4 9 1-15,-5-4-1 16,1 4 1-16,-5 4-1 15,0-1 1-15,5 9-1 16,-10-1 1-16,-3 1 0 16,-5-4 0-16,-5-1 0 0,0-3 0 15,-8 12 0-15,-9-5 0 16,-1 1 0-16,-8-1 0 16,-4-3-1-16,-1-4 1 15,-4 0-1-15,0-9 1 16,0 1-2-16,0 0 1 15,-4-8-2-15,-1 0 0 16,1 4-4-16,-1-4 0 16</inkml:trace>
        </inkml:traceGroup>
        <inkml:traceGroup>
          <inkml:annotationXML>
            <emma:emma xmlns:emma="http://www.w3.org/2003/04/emma" version="1.0">
              <emma:interpretation id="{985773E3-16EE-44B4-9E4D-43AC4052464E}" emma:medium="tactile" emma:mode="ink">
                <msink:context xmlns:msink="http://schemas.microsoft.com/ink/2010/main" type="inkWord" rotatedBoundingBox="16718,594 17444,595 17442,1586 16717,1585"/>
              </emma:interpretation>
              <emma:one-of disjunction-type="recognition" id="oneOf11">
                <emma:interpretation id="interp55" emma:lang="zh-CN" emma:confidence="0">
                  <emma:literal>A</emma:literal>
                </emma:interpretation>
                <emma:interpretation id="interp56" emma:lang="zh-CN" emma:confidence="0">
                  <emma:literal>厶</emma:literal>
                </emma:interpretation>
                <emma:interpretation id="interp57" emma:lang="zh-CN" emma:confidence="0">
                  <emma:literal>H</emma:literal>
                </emma:interpretation>
                <emma:interpretation id="interp58" emma:lang="zh-CN" emma:confidence="0">
                  <emma:literal>h</emma:literal>
                </emma:interpretation>
                <emma:interpretation id="interp5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60533.7971">14281-22 6 0,'4'-8'3'0,"5"-12"0"0,-9 8 4 0,0 12-6 16,4-12 0-16,-4-4 2 16,0 9 1-16,0 7-4 15,0-8 0-15,0 8 3 16,0-4 0-16,0 4-1 15,-4 0 1-15,-1 4-2 16,1 4 0-16,0 7-1 16,-1 1 1-16,-4 4-1 15,0 4 0-15,1 7 0 16,-1 5 1-16,0 7-1 16,-4 8 1-16,-1 1-1 15,1 3 0-15,0 16 0 16,-1 0 1-16,1-8-1 15,4-4 1-15,0-4-1 16,0 0 0-16,1-3 0 16,-6-13 0-16,5-3-1 0,1-9 1 15,-1-3-1-15,0-4 0 16,4-1-2-16,1-3 1 16,4-4-3-16,0-4 1 15,-4 0-1-15,4-8 0 16</inkml:trace>
          <inkml:trace contextRef="#ctx0" brushRef="#br0" timeOffset="60924.5748">14307-11 9 0,'5'-4'4'0,"3"-19"5"15,-8 23 7-15,0 0-15 16,5-4 0-16,4 4-1 16,0 4 1-16,-1 0-1 15,1 4 0-15,5 3 0 16,-1 5 1-16,5 8-1 16,4 3 0-16,0 5 1 15,5 11 0-15,-1 1-1 16,1 15 0-16,-5 4 1 15,4-4 0-15,1 8-1 16,-5-8 0-16,0 1 0 16,0-5 0-16,1-4 0 0,-10-8 1 15,5-7-1-15,-5-5 0 16,0-7 0-16,-4-4 0 16,0 4-2-16,-5-13 1 15,1-3-3-15,-1 0 0 16,-4-4-2-16,-4 0 1 15</inkml:trace>
          <inkml:trace contextRef="#ctx0" brushRef="#br0" timeOffset="61315.3641">14099 494 19 0,'-5'16'9'0,"14"-48"-11"16,-9 32 16-16,9 0-14 15,0-4 1-15,4 4-1 16,1-3 0-16,3-1 0 15,6 0 0-15,3 0 0 16,1 0 0-16,-1 0 0 16,-4-4 1-16,5 0-1 15,-5 8 0-15,0-8 0 0,0 4 0 16,5-4 0-16,-9 4 1 16,-1 0-1-16,-3 4 0 15,-1 0-1-15,0 0 1 16,-4-4-3-16,-9 4 1 15,9 0-3-15,-9 0 0 16</inkml:trace>
        </inkml:traceGroup>
        <inkml:traceGroup>
          <inkml:annotationXML>
            <emma:emma xmlns:emma="http://www.w3.org/2003/04/emma" version="1.0">
              <emma:interpretation id="{6D0A2F91-9D60-438A-B3CE-B17CAFDB65AD}" emma:medium="tactile" emma:mode="ink">
                <msink:context xmlns:msink="http://schemas.microsoft.com/ink/2010/main" type="inkWord" rotatedBoundingBox="17732,629 18317,630 18315,1581 17730,1580"/>
              </emma:interpretation>
              <emma:one-of disjunction-type="recognition" id="oneOf12">
                <emma:interpretation id="interp60" emma:lang="zh-CN" emma:confidence="0">
                  <emma:literal>B</emma:literal>
                </emma:interpretation>
                <emma:interpretation id="interp61" emma:lang="zh-CN" emma:confidence="0">
                  <emma:literal>乃</emma:literal>
                </emma:interpretation>
                <emma:interpretation id="interp62" emma:lang="zh-CN" emma:confidence="0">
                  <emma:literal>月</emma:literal>
                </emma:interpretation>
                <emma:interpretation id="interp63" emma:lang="zh-CN" emma:confidence="0">
                  <emma:literal>㠯</emma:literal>
                </emma:interpretation>
                <emma:interpretation id="interp6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61794.1908">15122-66 20 0,'-17'-8'10'0,"17"12"-11"15,0 0 18-15,0-12-17 16,0 8 0-16,0 0 0 16,0 4 0-16,0 0-1 15,0 4 1-15,0 0-1 0,0 4 1 16,0 4-1-16,0 7 1 16,0 5 0-16,-5 7 0 15,5 9 0-15,0 15 0 16,-4 12 0-16,-1 4 1 15,5 4-1-15,-4-8 1 16,0-4-1-16,-1-4 1 16,5 0-1-1,-4-12 1-15,4-7-1 16,-5-9 0-16,5-7-1 16,0-5 0-16,0-7-3 15,0-4 0-15,0-8-2 16,0-4 1-16</inkml:trace>
          <inkml:trace contextRef="#ctx0" brushRef="#br0" timeOffset="62515.7049">15096 112 10 0,'-5'-12'5'0,"10"-8"-5"15,-5 20 6-15,4-8-7 16,-4 0 1-16,5 0 0 16,4 1 0-16,8-1 2 15,5 0 0-15,5 4 0 16,8 0 0-16,1 4 1 0,-1 0 0 16,1 0-1-16,-1 4 1 15,-4 4-2-15,-4 0 1 16,-5-1-2-16,-4 5 1 15,-5 4-1-15,0 4 1 16,-4 0-1-16,-4 3 0 16,-5 13 0-16,-9-1 1 15,-5 9-1-15,-8 3 0 16,0-8 0-16,-4-3 1 0,-6-5-1 16,1-3 1-16,0-4 0 15,0-1 0-15,0-11 0 16,5 0 0-16,4-8-1 15,4 4 0-15,0-4-1 16,5 0 0-16,4-4 0 16,5-4 0-16,17 0-1 15,0-4 1-15,5-8 0 16,9 4 0-16,-1 0 0 16,5 5 1-16,5-5-1 15,3 4 1-15,-3 4 0 16,-1 4 0-16,-4 4-1 15,0 0 1-15,0 8 0 16,0 3 0-16,0 1 0 16,-4 4 0-16,-5 4 0 15,-4-1 0-15,-5 1 1 16,-4-4 0-16,-9-5 0 16,-4 1 1-16,-5 4-1 0,-5 4 0 15,-3-5 0-15,-5 5 0 16,-1-4 0-16,-8 3 0 15,-4-3-1-15,0-4 0 16,-5 0 0-16,0-1 1 16,0 1-3-16,-4-4 1 15,4-4-1-15,4 0 1 16,10-8-5-16,4 0 1 0,4 0-1 16,5 0 0-16</inkml:trace>
        </inkml:traceGroup>
        <inkml:traceGroup>
          <inkml:annotationXML>
            <emma:emma xmlns:emma="http://www.w3.org/2003/04/emma" version="1.0">
              <emma:interpretation id="{1FC7EB17-CB77-4601-8C2A-8F060BC6E840}" emma:medium="tactile" emma:mode="ink">
                <msink:context xmlns:msink="http://schemas.microsoft.com/ink/2010/main" type="inkWord" rotatedBoundingBox="18588,479 19358,480 19356,1716 18585,1714"/>
              </emma:interpretation>
              <emma:one-of disjunction-type="recognition" id="oneOf13">
                <emma:interpretation id="interp65" emma:lang="zh-CN" emma:confidence="0">
                  <emma:literal>A</emma:literal>
                </emma:interpretation>
                <emma:interpretation id="interp66" emma:lang="zh-CN" emma:confidence="0">
                  <emma:literal>h</emma:literal>
                </emma:interpretation>
                <emma:interpretation id="interp67" emma:lang="zh-CN" emma:confidence="0">
                  <emma:literal>人</emma:literal>
                </emma:interpretation>
                <emma:interpretation id="interp68" emma:lang="zh-CN" emma:confidence="0">
                  <emma:literal>厶</emma:literal>
                </emma:interpretation>
                <emma:interpretation id="interp6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63070.0984">16336-224 19 0,'-8'4'9'0,"8"4"-11"0,0-8 17 16,0 8-15-16,-5-4 0 15,1 4 0-15,-1 0 1 16,1 0-2-16,-1 0 1 16,1 0 0-16,0-1 0 15,-5 5 0-15,4 4 1 16,-4 0-1-16,1 0 1 16,-1 7 0-16,0 5 1 0,0 3-1 15,-4 5 0-15,-1 7 0 16,-12 9 0-16,4 15 0 15,4 4 0-15,-9 11 0 16,5-3 0-16,0 0-1 16,-5-4 0-16,5-4 0 15,0 0 1-15,4-4-1 16,5-12 0-16,0-3-1 16,4-17 1-16,0-3-2 15,0-9 1-15,5-3-4 16,-1-8 1-16,5-12-2 15,0-12 0-15,5-8-1 16,8-11 1-16</inkml:trace>
          <inkml:trace contextRef="#ctx0" brushRef="#br0" timeOffset="63792.6136">16172 459 17 0,'-22'12'8'0,"27"-24"-7"0,-5 8 12 16,0 0-13-16,0 4 1 16,0 0-1-16,0 0 0 0,0 0 0 15,9-4 0-15,-1 0 0 16,6-8 1-16,3 0-1 15,1 4 0-15,0-3 0 16,0-5 1-16,4 4-1 16,0 0 1-16,-4 0-1 15,-1 8 0-15,1-4 0 16,0 1 0-16,-5-1-2 16,0 4 1-16,-4 4-4 15,0 0 1-15,0-4-2 16,4-4 1-16</inkml:trace>
          <inkml:trace contextRef="#ctx0" brushRef="#br0" timeOffset="63445.8686">16283 21 9 0,'14'-20'4'0,"-1"12"-2"0,-13 8 9 16,0 0-9-16,0 0 1 16,4-4 1-16,5 4 1 15,-4-4-6-15,3 4 0 16,1 0 4-16,0 8 0 16,0 8-2-16,4 4 1 0,1 3-1 15,-1 9 0-15,0 4-1 16,5 3 1-16,-5 4 0 15,9 9 0-15,5 7-1 16,-5-4 1-16,0 8-1 16,0-8 0-16,-4 1 0 15,4-5 0-15,-4 0 0 16,0-4 1-16,-5-11-1 16,0-5 0-16,-4-7 0 15,0-4 0-15,0-4-1 16,-5-5 0-16,-4-3-2 15,0 0 1-15,0 0-5 16,0-4 1-16</inkml:trace>
        </inkml:traceGroup>
        <inkml:traceGroup>
          <inkml:annotationXML>
            <emma:emma xmlns:emma="http://www.w3.org/2003/04/emma" version="1.0">
              <emma:interpretation id="{2503A292-60A2-4ECB-995C-BE04E1081AA1}" emma:medium="tactile" emma:mode="ink">
                <msink:context xmlns:msink="http://schemas.microsoft.com/ink/2010/main" type="inkWord" rotatedBoundingBox="19574,677 19930,678 19928,1557 19573,1556"/>
              </emma:interpretation>
              <emma:one-of disjunction-type="recognition" id="oneOf14">
                <emma:interpretation id="interp70" emma:lang="zh-CN" emma:confidence="0">
                  <emma:literal>(</emma:literal>
                </emma:interpretation>
                <emma:interpretation id="interp71" emma:lang="zh-CN" emma:confidence="0">
                  <emma:literal>[</emma:literal>
                </emma:interpretation>
                <emma:interpretation id="interp72" emma:lang="zh-CN" emma:confidence="0">
                  <emma:literal>c</emma:literal>
                </emma:interpretation>
                <emma:interpretation id="interp73" emma:lang="zh-CN" emma:confidence="0">
                  <emma:literal>〈</emma:literal>
                </emma:interpretation>
                <emma:interpretation id="interp7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64347.0092">17254-7 22 0,'-23'-8'11'0,"6"4"-16"0,17 1 24 0,-5-1-19 16,-4 4 0-16,1 4-1 16,-6-4 0-16,-3 3 0 15,-1 5 1-15,0 4-1 16,-4 4 1-16,0 4-1 16,0 3 1-16,-1 5 0 15,1 0 0-15,0 11 0 16,4 4 1-16,1 9-1 15,3 3 1-15,1 0-1 16,4 8 1-16,5-8-1 16,-1-3 1-16,5-9 0 15,0-3 0-15,5-1-1 16,4 0 1-16,4-7 0 16,5-4 0-16,4-1-1 15,0-7 1-15,5 0-1 16,-1-9 0-16,1-3-1 0,-1 0 1 15,1-4-1-15,4 0 1 16,-4-4-2-16,-1 0 1 16,1 0-6-16,-5 0 1 15</inkml:trace>
        </inkml:traceGroup>
        <inkml:traceGroup>
          <inkml:annotationXML>
            <emma:emma xmlns:emma="http://www.w3.org/2003/04/emma" version="1.0">
              <emma:interpretation id="{E906CE74-A7DB-4BE3-9A35-2459ECDCC6B4}" emma:medium="tactile" emma:mode="ink">
                <msink:context xmlns:msink="http://schemas.microsoft.com/ink/2010/main" type="inkWord" rotatedBoundingBox="20302,621 20971,622 20970,1817 20300,1815"/>
              </emma:interpretation>
              <emma:one-of disjunction-type="recognition" id="oneOf15">
                <emma:interpretation id="interp75" emma:lang="zh-CN" emma:confidence="0">
                  <emma:literal>H</emma:literal>
                </emma:interpretation>
                <emma:interpretation id="interp76" emma:lang="zh-CN" emma:confidence="0">
                  <emma:literal>A</emma:literal>
                </emma:interpretation>
                <emma:interpretation id="interp77" emma:lang="zh-CN" emma:confidence="0">
                  <emma:literal>片</emma:literal>
                </emma:interpretation>
                <emma:interpretation id="interp78" emma:lang="zh-CN" emma:confidence="0">
                  <emma:literal>h</emma:literal>
                </emma:interpretation>
                <emma:interpretation id="interp79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71509.0013">17993-82 21 0,'0'4'10'0,"-4"-4"-9"0,4 0 11 16,0 0-12-16,0 0 0 15,-4 0-1-15,4 8 1 16,-14 0 0-16,1 4 0 0,0 0-1 16,-1 4 1-16,1 7 0 15,0 5 0-15,0 3-1 16,-5 13 1-16,0 7 0 16,0 12 1-16,1 4-1 15,-5 16 0-15,4-12 0 16,0 4 0-16,0 0 0 15,1-8 1-15,-1 16-1 16,5-8 0-16,-1-8 0 16,5-12 0-16,1-8-1 15,-1-7 1-15,0-9-2 16,4-11 0-16,1 0-4 16,4-9 1-16</inkml:trace>
          <inkml:trace contextRef="#ctx0" brushRef="#br0" timeOffset="72245.0235">17763 581 19 0,'-9'0'9'0,"9"-8"-11"0,0 8 16 0,0 0-15 15,0 0 1-15,0 0 0 16,9-4 0-16,0 0 0 16,4-4 0-16,1 0 0 15,-1 1 0-15,9-1 0 16,9-4 0-16,0 4 0 15,-4-4 0-15,4 0-1 16,-5 4 0-16,1 0-2 16,-5 5 1-16,0-1-2 15,0 0 1-15,5 0-2 16,4 0 1-16</inkml:trace>
          <inkml:trace contextRef="#ctx0" brushRef="#br0" timeOffset="71914.2931">18126-58 13 0,'-4'-4'6'0,"13"16"-4"0,-9-12 9 16,0 0-11-16,4 8 1 0,1 0 0 16,-1 0 1-16,1 7-2 15,-1 9 0-15,0 4 1 16,1 7 0-16,4 5-1 16,4 11 1-16,0 4 0 15,1 8 0-15,-1 12-1 16,-4-4 0-16,0 0 0 15,-1 0 1-15,1 0-1 16,0 0 1-16,0-8-1 16,0 0 1-16,-5-8-1 15,1-7 1-15,-1-5-1 16,1-11 1-16,-1-1-2 16,-4-7 0-16,0-8-3 15,0-1 1-15,0-11-3 16,0 0 1-16</inkml:trace>
        </inkml:traceGroup>
        <inkml:traceGroup>
          <inkml:annotationXML>
            <emma:emma xmlns:emma="http://www.w3.org/2003/04/emma" version="1.0">
              <emma:interpretation id="{2981AE50-D2E4-4B0B-893C-B5369BB8F31B}" emma:medium="tactile" emma:mode="ink">
                <msink:context xmlns:msink="http://schemas.microsoft.com/ink/2010/main" type="inkWord" rotatedBoundingBox="21179,574 21716,575 21714,1816 21177,1816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厶</emma:literal>
                </emma:interpretation>
                <emma:interpretation id="interp82" emma:lang="zh-CN" emma:confidence="0">
                  <emma:literal>h</emma:literal>
                </emma:interpretation>
                <emma:interpretation id="interp83" emma:lang="zh-CN" emma:confidence="0">
                  <emma:literal>爪</emma:literal>
                </emma:interpretation>
                <emma:interpretation id="interp84" emma:lang="zh-CN" emma:confidence="0">
                  <emma:literal>§</emma:literal>
                </emma:interpretation>
              </emma:one-of>
            </emma:emma>
          </inkml:annotationXML>
          <inkml:trace contextRef="#ctx0" brushRef="#br0" timeOffset="72679.3371">18888-129 22 0,'9'4'11'0,"-31"4"-16"0,22-4 25 15,0 4-21-15,-4 4 0 0,-5 7 0 16,0-3 1-16,-4 0 0 16,-1 7 1-16,1 5-2 15,0 8 1-15,-5 11 0 16,0 4 0-16,1 8 0 15,-1 8 0-15,-13 16 0 16,4-8 0-16,5 0 0 16,4 0 1-16,1-8-1 15,-1 8 1-15,0-12-1 16,5-4 1-16,4-7 0 16,0-9 0-16,0-8-2 15,1-11 0-15,3-4-2 16,1-4 0-16,-1 3-3 15,5-19 0-15</inkml:trace>
          <inkml:trace contextRef="#ctx0" brushRef="#br0" timeOffset="73416.357">18587 703 14 0,'-13'-4'7'0,"13"4"-4"0,0 0 11 0,0 0-15 15,0 0 1-15,9-4-1 16,0 4 1-16,8 0 0 15,1 0 0-15,0 0 0 16,4 0 0-16,0 0 0 16,5 0 0-16,-5 0 0 15,0 0 1-15,-4 0-1 16,-1 0 1-16,-3 4-1 16,-1-4 1-16,-4 4-2 15,0-4 0-15,-9 0-4 16,4 0 1-16</inkml:trace>
          <inkml:trace contextRef="#ctx0" brushRef="#br0" timeOffset="73101.1441">18702 210 8 0,'5'-8'4'0,"-18"-11"0"0,13 19 3 16,0 0-7-16,0 0 0 0,4-4 1 15,0 0 0-15,-4 4 0 16,0 0 1-16,0 0 0 16,14 0 1-16,-5 4 0 15,4 8 0-15,5 7-1 16,-1 9 0-16,1 3-1 15,0 17 0-15,8 3-1 16,-4 4 1-16,1 0-1 16,-6 1 1-16,1-1-1 15,0 0 1-15,0 4-1 16,-1-4 1-16,-3-3-1 16,-1 3 0-16,0-8 1 15,-4-7 0-15,0-5-1 16,0-7 0-16,-5-1-1 15,1-7 1-15,-1-4-1 16,0 0 0-16,-4-5-3 16,0-7 0-16,0 0-3 15,-4-8 1-15</inkml:trace>
        </inkml:traceGroup>
      </inkml:traceGroup>
    </inkml:traceGroup>
    <inkml:traceGroup>
      <inkml:annotationXML>
        <emma:emma xmlns:emma="http://www.w3.org/2003/04/emma" version="1.0">
          <emma:interpretation id="{1EC4B999-5850-401B-B4D3-799961099046}" emma:medium="tactile" emma:mode="ink">
            <msink:context xmlns:msink="http://schemas.microsoft.com/ink/2010/main" type="paragraph" rotatedBoundingBox="2907,2867 10852,2950 10836,4433 2891,4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9EE660-77AC-4030-B883-DDACC22DD945}" emma:medium="tactile" emma:mode="ink">
              <msink:context xmlns:msink="http://schemas.microsoft.com/ink/2010/main" type="line" rotatedBoundingBox="2907,2867 10852,2950 10836,4433 2891,4350"/>
            </emma:interpretation>
          </emma:emma>
        </inkml:annotationXML>
        <inkml:traceGroup>
          <inkml:annotationXML>
            <emma:emma xmlns:emma="http://www.w3.org/2003/04/emma" version="1.0">
              <emma:interpretation id="{178B6B50-78D9-4DBC-9E7F-A56EE78AFB88}" emma:medium="tactile" emma:mode="ink">
                <msink:context xmlns:msink="http://schemas.microsoft.com/ink/2010/main" type="inkWord" rotatedBoundingBox="2905,3075 3387,3080 3374,4355 2891,4350"/>
              </emma:interpretation>
              <emma:one-of disjunction-type="recognition" id="oneOf17">
                <emma:interpretation id="interp85" emma:lang="zh-CN" emma:confidence="0">
                  <emma:literal>p</emma:literal>
                </emma:interpretation>
                <emma:interpretation id="interp86" emma:lang="zh-CN" emma:confidence="0">
                  <emma:literal>P</emma:literal>
                </emma:interpretation>
                <emma:interpretation id="interp87" emma:lang="zh-CN" emma:confidence="0">
                  <emma:literal>卩</emma:literal>
                </emma:interpretation>
                <emma:interpretation id="interp88" emma:lang="zh-CN" emma:confidence="0">
                  <emma:literal>阝</emma:literal>
                </emma:interpretation>
                <emma:interpretation id="interp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42311.0472">306 2403 12 0,'-4'0'6'0,"4"-12"-1"16,0 4 6-16,0 8-11 16,0 0 0-16,0 0 0 15,0-4 1-15,0 0-1 16,0 1 1-16,-5 3-1 15,5 0 1-15,-4 0 0 16,4 7 0-16,0 5 0 16,0 4 0-16,0 4-1 15,0-5 1-15,0 9 0 16,0 8 0-16,0 7-1 16,-5-4 0-16,5 9 0 0,-8 3 0 15,8 0 0-15,0 8 1 16,-5 12-1-16,5 8 0 15,0 8 0-15,-4 3 1 16,-1 1-1-16,-4-4 0 16,5-4 0-16,0-13 1 15,-1-10-1-15,1-9 0 16,-5-12 0-16,9-3 0 16,0-9 0-16,0 1 1 0,0-12-2 15,0 4 0-15,0-8-2 16,0-5 0-16,0-3-3 15,0-11 1-15</inkml:trace>
          <inkml:trace contextRef="#ctx0" brushRef="#br0" timeOffset="142791.8939">306 2391 21 0,'0'-12'10'0,"9"32"-14"16,-5-28 18-16,5 4-15 15,0 0 1-15,4 0-1 0,1 8 1 16,3-8 0-16,6 8 0 15,-1 0 0-15,9 0 0 16,-9 0 0-16,0 4 0 16,5-4 0-16,4 4 1 15,-5-4-2-15,5 4 1 16,-4 3 0-16,-5 9 0 16,0-4-1-16,-9 8 1 15,1 3 0-15,-5 5 1 0,-9 3-1 16,-9 4 1-16,-9-7-1 15,0 3 1-15,-4 1-1 16,0-1 1-16,-5 1-1 16,1-5 1-16,-1-3 0 15,-4-1 0-15,5 1 0 16,-1-8 0-16,0-1-1 16,5-11 0-16,5-4-3 15,3-4 1-15,1 4-4 16,9-4 0-16</inkml:trace>
        </inkml:traceGroup>
        <inkml:traceGroup>
          <inkml:annotationXML>
            <emma:emma xmlns:emma="http://www.w3.org/2003/04/emma" version="1.0">
              <emma:interpretation id="{3FC21BAC-353B-469B-823D-9A4569E349D6}" emma:medium="tactile" emma:mode="ink">
                <msink:context xmlns:msink="http://schemas.microsoft.com/ink/2010/main" type="inkWord" rotatedBoundingBox="4304,3121 4608,3124 4599,3951 4295,3948"/>
              </emma:interpretation>
              <emma:one-of disjunction-type="recognition" id="oneOf18">
                <emma:interpretation id="interp90" emma:lang="zh-CN" emma:confidence="0">
                  <emma:literal>i</emma:literal>
                </emma:interpretation>
                <emma:interpretation id="interp91" emma:lang="zh-CN" emma:confidence="0">
                  <emma:literal>」</emma:literal>
                </emma:interpretation>
                <emma:interpretation id="interp92" emma:lang="zh-CN" emma:confidence="0">
                  <emma:literal>:</emma:literal>
                </emma:interpretation>
                <emma:interpretation id="interp93" emma:lang="zh-CN" emma:confidence="0">
                  <emma:literal>;</emma:literal>
                </emma:interpretation>
                <emma:interpretation id="interp9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84420.4434">1635 3143 13 0,'13'-4'6'0,"5"4"-8"0,-18 0 11 15,9 0-9-15,0 0 0 16,0 0 0-16,0 4 0 16,4 4 0-16,-4-4 0 15,0 4 0-15,-1 0 0 0,1 0 0 16,0 4 0-16,5-4 0 16,-6-5 0-16,1 1-1 15,0 8 0-15,0 0-2 16,0 4 0-16</inkml:trace>
          <inkml:trace contextRef="#ctx0" brushRef="#br0" timeOffset="84074.1991">1746 2419 13 0,'-5'12'6'0,"10"-20"-6"0,-5 8 13 31,0 0-13-31,0 0 0 16,9-4-2-16,0 4 1 16,0 4 1-16,4 4 0 0,0 3 0 15,0-3 0-15,5 4 0 16,0 0 0-16,-5 0 0 16,0 0 0-16,1-1 0 15,-1 1 0-15,-4 8-1 16,0-12 0-16,0 0-1 15,-1-4 0-15,-3-1-1 16,-1 1 0-16</inkml:trace>
        </inkml:traceGroup>
        <inkml:traceGroup>
          <inkml:annotationXML>
            <emma:emma xmlns:emma="http://www.w3.org/2003/04/emma" version="1.0">
              <emma:interpretation id="{C3D45FBE-36C0-451B-B65A-D7968ACEDF29}" emma:medium="tactile" emma:mode="ink">
                <msink:context xmlns:msink="http://schemas.microsoft.com/ink/2010/main" type="inkWord" rotatedBoundingBox="5735,3141 6467,3149 6454,4348 5723,4340"/>
              </emma:interpretation>
              <emma:one-of disjunction-type="recognition" id="oneOf19">
                <emma:interpretation id="interp95" emma:lang="zh-CN" emma:confidence="0">
                  <emma:literal>H</emma:literal>
                </emma:interpretation>
                <emma:interpretation id="interp96" emma:lang="zh-CN" emma:confidence="0">
                  <emma:literal>厶</emma:literal>
                </emma:interpretation>
                <emma:interpretation id="interp97" emma:lang="zh-CN" emma:confidence="0">
                  <emma:literal>什</emma:literal>
                </emma:interpretation>
                <emma:interpretation id="interp98" emma:lang="zh-CN" emma:confidence="0">
                  <emma:literal>片</emma:literal>
                </emma:interpretation>
                <emma:interpretation id="interp99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86761.6083">3509 2474 7 0,'-9'4'3'0,"5"-12"0"16,4 0 4-16,4 0-5 15,-4 8 0-15,0 0 0 16,0-4 1-16,-4 4-4 16,4-8 0-16,-5 8 3 15,5 0 1-15,0 4-1 16,-4 0 0-16,4-4-1 15,-4 12 0-15,-5 0 0 0,0 8 1 16,-4 7-2-16,-5 13 0 16,0-9 0-16,0 5 1 15,1 3-1-15,-1 4 1 16,-4 4-1-16,4-3 1 16,-4 15-1-16,0 16 1 15,0-4-1-15,-1-1 0 16,1 1 0-16,0-4 1 0,0-8-2 15,4 0 1-15,1-7 0 16,3-9 0-16,1-4 0 16,4-7 0-16,0-5-2 15,0-7 0-15,5-4-2 16,0-4 0-16,-5-1-2 16,9-7 0-16</inkml:trace>
          <inkml:trace contextRef="#ctx0" brushRef="#br0" timeOffset="87557.6759">3332 3104 11 0,'-13'-16'5'0,"17"20"-4"0,-4-12 6 15,0 8-7-15,0 0 0 16,0 0-1-16,9-8 0 0,0 8 1 15,13-4 1-15,5 4-1 16,4 0 0-16,0 4 1 16,0-11 1-16,4 7 0 15,0-4 0-15,-4 4 0 16,5-8 0-16,-10 4 0 16,1-4 0-16,-5 0-2 15,-4 8 1-15,-5-8-3 16,1 4 1-16,-1 4-4 15,-4-4 0-15</inkml:trace>
          <inkml:trace contextRef="#ctx0" brushRef="#br0" timeOffset="87250.4634">3620 2454 9 0,'9'0'4'0,"4"12"4"0,-9 0 6 15,1 8-14-15,-1 3 1 16,5 13 0-16,-4 3 1 15,-1-4-3-15,5 9 1 0,0 3 1 16,0 4 0-16,0 8-1 16,-1 16 1-16,1 4-1 15,0 4 1-15,0-1-1 16,0-7 1-16,0 0-1 16,-5-8 1-16,1-12-1 15,-1-8 1-15,5-7-1 16,-5-5 0-16,1-11-1 15,-5-1 0-15,0-3-2 16,0-8 1-16,0 0-4 16,-5-4 1-16</inkml:trace>
        </inkml:traceGroup>
        <inkml:traceGroup>
          <inkml:annotationXML>
            <emma:emma xmlns:emma="http://www.w3.org/2003/04/emma" version="1.0">
              <emma:interpretation id="{A383F32B-FCBB-4E8A-B8E5-C10F16525932}" emma:medium="tactile" emma:mode="ink">
                <msink:context xmlns:msink="http://schemas.microsoft.com/ink/2010/main" type="inkWord" rotatedBoundingBox="6762,3136 7400,3142 7388,4224 6751,4217"/>
              </emma:interpretation>
              <emma:one-of disjunction-type="recognition" id="oneOf20">
                <emma:interpretation id="interp100" emma:lang="zh-CN" emma:confidence="0">
                  <emma:literal>B</emma:literal>
                </emma:interpretation>
                <emma:interpretation id="interp101" emma:lang="zh-CN" emma:confidence="0">
                  <emma:literal>乃</emma:literal>
                </emma:interpretation>
                <emma:interpretation id="interp102" emma:lang="zh-CN" emma:confidence="0">
                  <emma:literal>片</emma:literal>
                </emma:interpretation>
                <emma:interpretation id="interp103" emma:lang="zh-CN" emma:confidence="0">
                  <emma:literal>月</emma:literal>
                </emma:interpretation>
                <emma:interpretation id="interp10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88022.5042">4191 2620 6 0,'5'-8'3'0,"-10"0"3"0,5 8-1 0,0 8-2 16,0-4 0-16,5 0 1 15,-5 11 0-15,0 9-5 16,0 0 0-16,0 3 3 16,0 5 1-16,0 7-2 15,0 4 1-15,0 13-1 16,0 22 1-16,0-7-1 15,-9 8 0-15,0-4 0 16,0-8 0-16,0 0 0 16,-4-16 0-16,0-8-2 15,4-7 1-15,0-9-2 16,0-7 1-16,0-4-4 16,5-12 0-16,0-8-1 15,4-16 0-15</inkml:trace>
          <inkml:trace contextRef="#ctx0" brushRef="#br0" timeOffset="88654.4544">4258 2517 4 0,'9'-8'2'0,"13"-27"1"0,-13 23 1 16,4 0-4-16,0 8 0 15,5-4 0-15,0 5 1 0,-1 6-1 16,1 5 1-16,0 0 0 16,0 4 1-16,4 0-1 15,-4 11 1-15,-1-3 0 16,1 12 1-16,-5-5 0 16,-4 5 0-16,-4-1-1 15,-5 1 1-15,-9 3-1 16,-5 5 0-16,1-1-2 15,-5-4 1-15,-8 5-1 16,-1-9 1-16,-4 9-1 16,0-9 1-16,5-11-1 15,3-4 1-15,1-5-1 16,0-3 1-16,0-8-2 16,9 4 0-16,8-4 0 15,10-12 0-15,8 5-1 16,9-5 1-16,5 0-1 15,4-4 1-15,0-4 1 16,4 5 0-16,1-1 0 0,-1 0 0 16,1 8 0-16,-1 4 0 15,0 4 0-15,1 4 0 16,-5 4 0-16,-5 8 0 16,-3-4 0-16,-6 7 1 15,1 5 0-15,-9 8 1 16,-9-1-1-16,-5 8 1 15,-8 9-1-15,-5-5 0 16,-4 0 0-16,-4 1 0 0,-1-1-1 16,1-8 1-16,-1-3-1 15,0-4 0-15,1-5 0 16,4-7 0-16,0-4-2 16,-5-4 1-16,0-4-5 15,5-1 0-15</inkml:trace>
        </inkml:traceGroup>
        <inkml:traceGroup>
          <inkml:annotationXML>
            <emma:emma xmlns:emma="http://www.w3.org/2003/04/emma" version="1.0">
              <emma:interpretation id="{4059947D-C231-4EFD-8280-1070116DCDB1}" emma:medium="tactile" emma:mode="ink">
                <msink:context xmlns:msink="http://schemas.microsoft.com/ink/2010/main" type="inkWord" rotatedBoundingBox="7647,2916 8308,2923 8292,4375 7632,4368"/>
              </emma:interpretation>
              <emma:one-of disjunction-type="recognition" id="oneOf21">
                <emma:interpretation id="interp105" emma:lang="zh-CN" emma:confidence="0">
                  <emma:literal>A</emma:literal>
                </emma:interpretation>
                <emma:interpretation id="interp106" emma:lang="zh-CN" emma:confidence="0">
                  <emma:literal>犬</emma:literal>
                </emma:interpretation>
                <emma:interpretation id="interp107" emma:lang="zh-CN" emma:confidence="0">
                  <emma:literal>代</emma:literal>
                </emma:interpretation>
                <emma:interpretation id="interp108" emma:lang="zh-CN" emma:confidence="0">
                  <emma:literal>廿</emma:literal>
                </emma:interpretation>
                <emma:interpretation id="interp109" emma:lang="zh-CN" emma:confidence="0">
                  <emma:literal>九</emma:literal>
                </emma:interpretation>
              </emma:one-of>
            </emma:emma>
          </inkml:annotationXML>
          <inkml:trace contextRef="#ctx0" brushRef="#br0" timeOffset="89849.8078">5317 2529 4 0,'9'-16'2'0,"-1"1"1"0,-3 7 0 15,-5 8-2-15,0 0 0 16,4 4 2-16,1 3 0 16,4 5-3-16,-1 4 1 15,1 12 2-15,0-1 0 16,0 5 0-16,0-1 0 15,0 5 0-15,4 7 0 16,0 4-1-16,5 8 0 16,-5 8-1-16,14 16 1 15,-5 8-2-15,-9-1 1 0,1-3-1 16,3 0 1-16,-3-12-1 16,-1-8 1-16,0-12-1 15,-4-4 1-15,0-11-2 16,-5-5 0-16,1-3-3 15,-1-9 1-15,-4-7-3 16,-4-8 0-16</inkml:trace>
          <inkml:trace contextRef="#ctx0" brushRef="#br0" timeOffset="89030.2547">5489 2218 16 0,'-22'12'8'0,"5"4"-9"0,12-13 11 15,1 5-11-15,-1 0 1 16,1-4 0-16,-5 12 0 16,0 4 0-16,0-9 0 0,0 5-1 15,1-8 0-15,-1 4-1 16,0 0 1-16,0-4-2 16,5-5 0-16,-1 1-1 15,1 4 0-15</inkml:trace>
          <inkml:trace contextRef="#ctx0" brushRef="#br0" timeOffset="89434.012">5303 2462 18 0,'0'12'9'0,"0"-24"-12"0,0 4 20 15,0 8-17-15,0 0 1 16,0 4-1-16,-4 8 0 16,0 4-1-16,-1 3 1 15,-4 13-1-15,0 3 1 16,1 9-1-16,-6-1 1 15,1 8 1-15,0 4 0 16,-1 12 0-16,-3-4 1 16,-1 20-1-16,-4 4 0 0,0-9 0 15,-1 1 0-15,1 4-1 16,0-16 1-16,0-8-2 16,4-8 1-16,5-12-1 15,4-7 0-15,0-5-4 16,0-7 1-16,1-8-2 15,3-4 0-15</inkml:trace>
          <inkml:trace contextRef="#ctx0" brushRef="#br0" timeOffset="90155.0231">5166 3021 11 0,'18'-15'5'0,"17"18"-3"0,-21-6 5 15,3-5-7-15,1 4 0 16,4 0 2-16,0 0 0 16,0 4-3-16,-4-4 0 15,0 0 1-15,4 4 1 0,-4 0-2 16,4 0 0-16,-9 0-3 16,0 0 1-16,-4 0 0 15,5 0 0-15</inkml:trace>
        </inkml:traceGroup>
        <inkml:traceGroup>
          <inkml:annotationXML>
            <emma:emma xmlns:emma="http://www.w3.org/2003/04/emma" version="1.0">
              <emma:interpretation id="{67E92EB7-550A-4A9A-AAB4-232913A8464D}" emma:medium="tactile" emma:mode="ink">
                <msink:context xmlns:msink="http://schemas.microsoft.com/ink/2010/main" type="inkWord" rotatedBoundingBox="8693,3058 9221,3063 9210,4128 8682,4122"/>
              </emma:interpretation>
              <emma:one-of disjunction-type="recognition" id="oneOf22">
                <emma:interpretation id="interp110" emma:lang="zh-CN" emma:confidence="0">
                  <emma:literal>B</emma:literal>
                </emma:interpretation>
                <emma:interpretation id="interp111" emma:lang="zh-CN" emma:confidence="0">
                  <emma:literal>乃</emma:literal>
                </emma:interpretation>
                <emma:interpretation id="interp112" emma:lang="zh-CN" emma:confidence="0">
                  <emma:literal>月</emma:literal>
                </emma:interpretation>
                <emma:interpretation id="interp113" emma:lang="zh-CN" emma:confidence="0">
                  <emma:literal>㠯</emma:literal>
                </emma:interpretation>
                <emma:interpretation id="interp11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605.8441">6043 2494 19 0,'0'-12'9'0,"0"31"-12"0,0-19 20 16,0 4-17-16,0-4 1 15,0 0-1-15,0 4 1 16,0 0-2-16,0 4 1 15,-4 0 0-15,4 12 1 16,0 7-1-16,0 5 1 16,0 3-1-16,0 5 1 15,0 3 0-15,4 8 0 0,-4 0-1 16,0 16 1-16,0 4-1 16,0-4 1-16,-4 0 0 15,4-16 0-15,-5-3-1 16,5-5 0-16,0-12-1 15,0-7 1-15,0-4-3 16,0-5 1-16,-4-7-3 16,0 0 1-16,-1-8-2 15,5-8 0-15</inkml:trace>
          <inkml:trace contextRef="#ctx0" brushRef="#br0" timeOffset="91288.8276">6123 2387 13 0,'0'-12'6'0,"18"9"-7"0,-14 3 11 16,5-8-9-16,4 4 0 15,5 4 0-15,4-4 0 16,5 12-2-16,-1 0 1 15,1-1 1-15,4 5 0 16,-4 0-1-16,-1 4 1 16,-4 0-1-16,0 7 1 15,-4 1 0-15,-5-1 1 16,-4 13-1-16,-9-5 0 0,-9 9 0 16,-4-5 1-16,-9 1-1 15,-5-1 1-15,-4 1-1 16,0-5 0-16,-4-3-1 15,4-1 0-15,0-7 0 16,9-4 0-16,0-5-1 16,4 1 1-16,0-4-2 15,5 0 1-15,4-8-1 16,5 0 1-16,4-8-1 16,4 4 1-16,9-4 0 15,9 0 0-15,5-3 1 16,8 3 0-16,1-4 0 15,-1 4 0-15,1 4 0 16,-1 0 0-16,1 4 0 16,-5 4 0-16,-5 4-1 15,-4 0 1-15,1 4 0 0,-6 3 0 16,1 1 1-16,-5 8 0 16,-8-5 0-16,-5 9 1 15,-5 4-1-15,-8 3 1 16,-9 8-1-16,-5-3 1 15,-8 7-2-15,-1 0 1 16,-3-3-1-16,-6-1 1 16,1-8-1-16,4-7 0 15,0-8-1-15,5-1 0 16,-1-11-5-16,1-4 1 16,8-4-1-16,14 0 0 15</inkml:trace>
        </inkml:traceGroup>
        <inkml:traceGroup>
          <inkml:annotationXML>
            <emma:emma xmlns:emma="http://www.w3.org/2003/04/emma" version="1.0">
              <emma:interpretation id="{1C836236-F3A1-47B7-B8E5-6D8901D627F0}" emma:medium="tactile" emma:mode="ink">
                <msink:context xmlns:msink="http://schemas.microsoft.com/ink/2010/main" type="inkWord" rotatedBoundingBox="9487,3061 10032,3067 10020,4186 9475,4180"/>
              </emma:interpretation>
              <emma:one-of disjunction-type="recognition" id="oneOf23">
                <emma:interpretation id="interp115" emma:lang="zh-CN" emma:confidence="0">
                  <emma:literal>A</emma:literal>
                </emma:interpretation>
                <emma:interpretation id="interp116" emma:lang="zh-CN" emma:confidence="0">
                  <emma:literal>廾</emma:literal>
                </emma:interpretation>
                <emma:interpretation id="interp117" emma:lang="zh-CN" emma:confidence="0">
                  <emma:literal>片</emma:literal>
                </emma:interpretation>
                <emma:interpretation id="interp118" emma:lang="zh-CN" emma:confidence="0">
                  <emma:literal>〖</emma:literal>
                </emma:interpretation>
                <emma:interpretation id="interp1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92677.3159">6819 2974 18 0,'0'-4'9'0,"8"8"-13"16,-3-8 17-16,8 0-14 15,5 4 1-15,4-4 0 16,5 0 1-16,4 4-1 15,0-4 0-15,0 4 0 16,0 0 0-16,0-4 0 16,-5 4 0-16,1-4 0 15,-5 4 0-15,-4-3 0 16,-1-1 0-16,1 4 0 16,0 0 1-16,-5 0-2 15,-4 0 1-15,0 0-2 16,0 0 0-16,0 0-3 15,-1 0 1-15</inkml:trace>
          <inkml:trace contextRef="#ctx0" brushRef="#br0" timeOffset="91881.2481">7067 2368 11 0,'-9'-8'5'0,"18"23"-1"0,-9-11 9 0,0 0-12 16,0 8 0-16,-5 0 0 15,1 8 1-15,-1 11-3 16,-4 5 1-16,1 19 1 16,-10-4 1-16,5 0-1 15,-5 8 0-15,0 0 0 16,-4 12 0-16,0 4 0 15,0-8 0-15,4 12-1 16,0-20 0-16,5-4 0 16,4-12 0-16,0-3-1 15,5-5 0-15,-1-7-3 16,1-13 1-16,0-3-3 16,4-4 0-16</inkml:trace>
          <inkml:trace contextRef="#ctx0" brushRef="#br0" timeOffset="92286.5361">7093 2403 9 0,'0'-16'4'0,"18"16"-2"0,-18 0 4 0,4 0-6 15,-4 0 1-15,14-4 0 16,-5 8 0-16,-1 12-2 16,6 4 1-16,-1-1 1 15,0 5 1-15,1 4 0 16,-1 15 0-16,0 0 0 16,0-3 0-16,1 3 0 15,-1 4 0-15,0 4 0 16,1 8 0-16,-1-3-2 15,-4 11 1-15,0-12-1 16,-1 4 1-16,1 8-1 16,0-8 0-16,-4 0 0 15,-1-8 0-15,-4-8-1 16,0-7 0-16,0-5-1 16,0-7 0-16,0-4-1 15,0-5 0-15,0-3-2 0,-4-4 0 16</inkml:trace>
        </inkml:traceGroup>
        <inkml:traceGroup>
          <inkml:annotationXML>
            <emma:emma xmlns:emma="http://www.w3.org/2003/04/emma" version="1.0">
              <emma:interpretation id="{5C852372-62CD-406D-9B20-9A78036FDFF3}" emma:medium="tactile" emma:mode="ink">
                <msink:context xmlns:msink="http://schemas.microsoft.com/ink/2010/main" type="inkWord" rotatedBoundingBox="10461,3206 10849,3210 10839,4207 10451,4203"/>
              </emma:interpretation>
              <emma:one-of disjunction-type="recognition" id="oneOf24">
                <emma:interpretation id="interp120" emma:lang="zh-CN" emma:confidence="0">
                  <emma:literal>C</emma:literal>
                </emma:interpretation>
                <emma:interpretation id="interp121" emma:lang="zh-CN" emma:confidence="0">
                  <emma:literal>(</emma:literal>
                </emma:interpretation>
                <emma:interpretation id="interp122" emma:lang="zh-CN" emma:confidence="0">
                  <emma:literal>[</emma:literal>
                </emma:interpretation>
                <emma:interpretation id="interp123" emma:lang="zh-CN" emma:confidence="0">
                  <emma:literal>c</emma:literal>
                </emma:interpretation>
                <emma:interpretation id="interp12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93307.262">8187 2572 18 0,'-8'4'9'0,"-6"-35"-9"16,14 31 16-16,-4-4-16 16,-1 0 1-16,-3 4-1 15,-6-8 0-15,1 0-1 16,0 4 1-16,-5-4 0 15,0 8 0-15,1-4 0 0,-1 4 0 16,0 4 0-16,-4 4 0 31,0 20 0-31,4 3 1 16,-8 5-1-16,3-1 0 16,1 1 0-16,5 3 0 15,-1 4 0-15,0 9 1 16,9-1-1-16,0 16 1 0,0-8-1 15,1 4 1-15,3 0-1 16,5 0 1-16,5-8-1 16,8 0 0-16,0-12-1 15,0-3 1-15,5-5-2 16,4-7 1-16,1-5-1 16,3-7 1-16,5-4-2 15,0-4 0-15,5-4-2 16,-5-8 1-16,0 0 0 15,13-8 0-15</inkml:trace>
        </inkml:traceGroup>
      </inkml:traceGroup>
    </inkml:traceGroup>
    <inkml:traceGroup>
      <inkml:annotationXML>
        <emma:emma xmlns:emma="http://www.w3.org/2003/04/emma" version="1.0">
          <emma:interpretation id="{A9FF2859-1EC9-4A01-A4E1-EBC902CD05B3}" emma:medium="tactile" emma:mode="ink">
            <msink:context xmlns:msink="http://schemas.microsoft.com/ink/2010/main" type="paragraph" rotatedBoundingBox="2755,4604 25752,4370 25773,6465 2777,6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04B4CC-DC55-45E5-8F7A-249BA6385391}" emma:medium="tactile" emma:mode="ink">
              <msink:context xmlns:msink="http://schemas.microsoft.com/ink/2010/main" type="inkBullet" rotatedBoundingBox="2761,5151 3809,5141 3821,6401 2774,6412"/>
            </emma:interpretation>
            <emma:one-of disjunction-type="recognition" id="oneOf25">
              <emma:interpretation id="interp125" emma:lang="zh-CN" emma:confidence="0">
                <emma:literal>匹</emma:literal>
              </emma:interpretation>
              <emma:interpretation id="interp126" emma:lang="zh-CN" emma:confidence="0">
                <emma:literal>迟</emma:literal>
              </emma:interpretation>
              <emma:interpretation id="interp127" emma:lang="zh-CN" emma:confidence="0">
                <emma:literal>匠</emma:literal>
              </emma:interpretation>
              <emma:interpretation id="interp128" emma:lang="zh-CN" emma:confidence="0">
                <emma:literal>还</emma:literal>
              </emma:interpretation>
              <emma:interpretation id="interp129" emma:lang="zh-CN" emma:confidence="0">
                <emma:literal>延</emma:literal>
              </emma:interpretation>
            </emma:one-of>
          </emma:emma>
        </inkml:annotationXML>
        <inkml:trace contextRef="#ctx0" brushRef="#br0" timeOffset="102915.7884">111 4699 4 0,'5'-12'2'0,"-19"16"-2"0,14-4 3 15,0 0-3-15,5-8 0 16,-10 8 1-16,5-4 1 16,0 4-2-16,0 0 0 0,0 0 1 15,5 0 0-15,-5 0 0 16,0 0 1-16,4 4-1 15,1 4 1-15,-5-4 0 16,4 4 0-16,0-4-1 16,-4 4 1-16,5-4-1 15,-5 3 1-15,4 1-2 16,-4-4 1-16,9 0-1 16,-9 4 0-16,5-4 0 15,-5 0 0-15,0 0 0 16,0-4 1-16,0 0-1 15,0 4 0-15,8 0 0 16,-3-4 0-16,-1 4 0 16,-4 0 1-16,0 7-1 15,0-11 0-15,0 4 0 16,0-4 0-16,0 0 0 16,0 0 1-16,0 0-1 15,0 0 1-15,0 0-1 0,0-4 1 16,0 4-1-16,0 0 1 15,5-15-1-15,4 3 0 16,4 4 0-16,0 0 0 16,5 0 0-16,0 0 1 15,-1-3 0-15,10-5 0 16,0 0-1-16,8-4 1 16,0 5-1-16,5-5 1 15,5 0-1-15,-1 1 0 0,9 3 0 16,0-4 1-16,0 8-1 15,-4-3 0-15,0-1 0 16,-5 4 0-16,-8 0 0 16,-10 0 1-16,-4 1 0 15,0 3 0-15,-4 0-1 16,-5 0 1-16,-4 8-2 16,-4-4 1-16,-5 4-3 15,0 0 1-15,-5 0-4 16,1 0 0-16</inkml:trace>
        <inkml:trace contextRef="#ctx0" brushRef="#br0" timeOffset="103636.8023">271 4939 16 0,'-5'4'8'0,"1"-4"-9"0,4 0 12 0,0 0-11 16,0 0 0-16,0 0 0 15,4 4 0-15,-4 0-1 16,0 4 1-16,0 0 0 16,0 3 0-16,0 1-1 15,0 0 1-15,0 8 0 16,0 7 0-16,0 1 1 16,-4 7 0-16,4 1-1 15,-5 7 1-15,1 0 0 16,-5 5 1-16,5-1-1 15,-1 0 0-15,-4-3-1 16,-4-1 1-16,4-4-1 16,5 1 1-16,-1-5-1 15,5-7 0-15,0-5 0 16,0-3 0-16,0-4 0 16,5-1 1-16,4-3-1 15,-1-4 1-15,1-4-1 0,5 0 1 16,-1-4-1-16,0-4 1 15,5-4-1-15,0-4 0 16,4 1-1-16,4-1 1 16,5 0-1-16,5 0 1 15,13 0 0-15,4 0 0 16,4 1 0-16,5-1 0 16,0-8 0-16,0 8 0 15,-4-7 0-15,-5-1 1 16,-4 4-1-16,-9 0 0 0,0 1 0 15,-5 3 1-15,-4-4-1 16,-4 4 0-16,-10 4-1 16,1 1 0-16,-5 7-2 15,-4-4 1-15,-4 0-3 16,-5 4 1-16,0-4-1 16,0 4 0-16</inkml:trace>
        <inkml:trace contextRef="#ctx0" brushRef="#br0" timeOffset="104056.5989">532 4671 18 0,'0'0'9'0,"0"8"-14"0,0-8 19 15,0 4-14-15,0 8 0 16,0 0 0-16,0 7 1 0,-4 5-1 15,-1 0 0-15,-4 7 0 16,0 1 1-16,-4 3-1 16,0 5 1-16,0-1-1 15,-10 0 1-15,10 9-1 16,0-9 1-16,0-4-1 16,-1-3 1-16,5-5-2 15,1-3 1-15,3-8-4 16,1 0 1-16,-1-9-2 15,5-10 0-15</inkml:trace>
        <inkml:trace contextRef="#ctx0" brushRef="#br0" timeOffset="104386.8337">798 4648 13 0,'0'15'6'0,"-13"33"-4"0,8-33 10 16,1 9-12-16,-1 0 1 15,-4 7-1-15,1 1 0 16,-1-1 0-16,4 5 0 16,5-5 1-16,0 1 0 15,5-9 0-15,4 1 0 16,8-4 1-1,5-5 0-15,1-3-1 16,3-12 1-16,1 0-1 16,-1-8 0-16,-4-4-1 15,1-3 0-15,-1-1-4 16,0-4 1-16,-4 1-3 16,-1-1 0-16</inkml:trace>
      </inkml:traceGroup>
      <inkml:traceGroup>
        <inkml:annotationXML>
          <emma:emma xmlns:emma="http://www.w3.org/2003/04/emma" version="1.0">
            <emma:interpretation id="{AAFFACC5-0DEB-4F29-ADE3-B5531BC548A0}" emma:medium="tactile" emma:mode="ink">
              <msink:context xmlns:msink="http://schemas.microsoft.com/ink/2010/main" type="line" rotatedBoundingBox="4327,4588 25752,4370 25773,6465 4348,6682"/>
            </emma:interpretation>
          </emma:emma>
        </inkml:annotationXML>
        <inkml:traceGroup>
          <inkml:annotationXML>
            <emma:emma xmlns:emma="http://www.w3.org/2003/04/emma" version="1.0">
              <emma:interpretation id="{CA45A447-A18C-4494-B4AD-3ABC9D21266D}" emma:medium="tactile" emma:mode="ink">
                <msink:context xmlns:msink="http://schemas.microsoft.com/ink/2010/main" type="inkWord" rotatedBoundingBox="4331,4966 5866,4950 5880,6363 4345,6379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酡</emma:literal>
                </emma:interpretation>
                <emma:interpretation id="interp132" emma:lang="zh-CN" emma:confidence="0">
                  <emma:literal>䣥</emma:literal>
                </emma:interpretation>
                <emma:interpretation id="interp133" emma:lang="zh-CN" emma:confidence="0">
                  <emma:literal>駝</emma:literal>
                </emma:interpretation>
                <emma:interpretation id="interp134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105288.478">1693 4786 10 0,'0'3'5'0,"0"9"0"0,0-12 7 15,0 0-12-15,0 0 1 16,0 0 0-16,0 0 1 15,0 4-3-15,0 0 1 0,0 0 1 16,0 4 1-16,4 0-1 16,-4 0 0-16,5 4 0 15,-5-5 0-15,0 17 0 16,4 4 1-16,5 3-1 16,-5 1 1-16,-4 15-1 15,5 4 0-15,-1 12-1 16,1 4 1-16,-1-8-1 15,0 0 1-15,-4-8-1 16,0-3 1-16,0-5-1 16,0 0 1-16,0-3-1 15,0-9 0-15,0-3 0 16,0-9 0-16,0-3-2 16,0-4 1-16,-4 0-3 15,0-4 0-15,-1-4-3 16,5-8 1-16</inkml:trace>
          <inkml:trace contextRef="#ctx0" brushRef="#br0" timeOffset="104853.6661">1671 4411 17 0,'0'8'8'0,"0"-4"-7"0,0-4 13 15,0 0-14-15,0 0 0 16,4-4-1-16,5 4 1 15,0-4 0-15,4 0 0 0,5-7 0 16,-1 7 1-16,1-4-1 16,4 0 0-16,1 4 1 15,3 0 0-15,1 0 0 16,-5-4 0-16,0 0-1 16,5 4 1-16,4 0-1 15,-5-3 1-15,-8 3-1 16,0-4 1-16,-1 4-1 15,-8 4 0-15,4-4-2 16,-4 4 0-16,-4-4-2 16,-5 4 0-16,0 0-2 15,-5 0 1-15</inkml:trace>
          <inkml:trace contextRef="#ctx0" brushRef="#br0" timeOffset="105885.8998">1697 4896 17 0,'-9'0'8'0,"14"-12"-9"0,-5 12 13 0,0 0-12 16,4 0 0-16,5-4 0 15,4 0 0-15,1-4 0 16,3 0 0-16,6-3 0 16,-1-1 0-16,4-4 0 15,1 4 1-15,-1-4-1 16,10-3 1-16,8 7-1 15,0-4 1-15,1 0 0 16,-1 5 0-16,-4 3-1 16,0 4 1-16,-5 4-1 15,1 0 0-15,-10 4 0 16,1 8 0-16,-5-5 0 16,-4 9 1-16,-1 8-1 15,-3-1 1-15,-5 1-1 16,-1 4 1-16,-3 3 0 15,-5 5 0-15,0-1 0 16,-5 12 1-16,1 0-1 0,0 5 1 16,-5 7-1-16,0-4 0 15,0-4-1-15,-13 8 1 16,9-8-1-16,-1-7 0 16,1-1 0-16,0-8 1 15,4 1-2-15,-4-5 0 16,4-7 0-16,4-4 0 15,1-5-1-15,-5 1 1 16,5-4-2-16,-1-4 0 0,1-4-1 16,-1 0 0-16,1-8-1 15,-1-4 0-15,1-4 0 16,0 0 0-16</inkml:trace>
          <inkml:trace contextRef="#ctx0" brushRef="#br0" timeOffset="106219.6441">1866 4502 23 0,'-5'4'11'0,"5"-4"-18"16,0 0 26-16,0 0-20 15,0 0 1-15,0 8-1 16,5 4 1-16,-5 3 0 16,0 9 0-16,0 15-1 0,-5-3 1 15,1 11 0-15,-1-8 0 16,1 5 0-16,-5 11 0 16,0-8 0-16,0 0 1 15,5 9-1-15,-1 3 1 16,1-12-1-16,0-4 1 15,-1 1-2-15,5-17 0 16,-4-7-4-16,4-4 1 16,0-9-2-16,4-14 1 0</inkml:trace>
          <inkml:trace contextRef="#ctx0" brushRef="#br0" timeOffset="107059.2364">1923 5577 13 0,'-4'4'6'0,"8"-4"-8"0,-4 0 13 15,0 0-11-15,5 0 1 16,3-4 2-16,1 4 0 16,9-12-3-16,0 0 0 15,4 5 1-15,0-1 1 0,5-8-1 16,-1 4 1-16,-4 4-2 16,5-4 1-16,-5 5-1 15,-4 3 1-15,0-4-2 16,-1 0 0-16,-3 4-5 15,-1 0 1-15</inkml:trace>
          <inkml:trace contextRef="#ctx0" brushRef="#br0" timeOffset="106791.0431">1928 5234 16 0,'0'4'8'0,"0"4"-11"15,0-8 14-15,4-4-11 16,0 4 0-16,5-8 0 15,5 5 1-15,3 3-1 16,5-12 0-16,1 4 0 16,-1 0 0-16,-5 4 0 15,1-4 1-15,0 4-1 16,-5 0 0-16,0 0-1 16,-4-4 0-16,0 8-3 15,-9 0 1-15,9 0-1 16,-9 0 0-16</inkml:trace>
          <inkml:trace contextRef="#ctx0" brushRef="#br0" timeOffset="106488.8352">2060 4620 8 0,'-4'0'4'0,"8"4"0"16,-4-4 5-16,0 4-8 15,-4 4 1-15,0 12 0 16,-5-1 1-16,9 9-4 16,0 3 0-16,0 1 3 15,4 3 0-15,1-3-1 16,-1-1 0-16,5 1 0 15,0 3 0-15,0-7-1 16,4-1 1-16,0-3-1 16,0 0 1-16,-4-1-4 0,5-3 0 15,-1 0-2-15,0-9 0 16</inkml:trace>
          <inkml:trace contextRef="#ctx0" brushRef="#br0" timeOffset="108448.7294">2557 4293 10 0,'-9'0'5'0,"0"8"-2"16,9-8 4-16,0 0-5 0,0 0 0 16,0 0 0-16,0 0 0 15,0 0-4-15,4 0 1 16,5 0 2-16,5 0 1 15,3 0-1-15,1-4 0 16,4-4-1-16,14 0 1 16,3 1 0-16,1 3 0 15,-4-4 0-15,4 4 0 16,-1 0-1-16,-8 0 1 16,1 4-1-16,-6 0 0 0,-4 4 0 15,0 4 1-15,-8 0-1 16,-1 7 0-16,-4 5 0 15,-5 0 0-15,-8 11 0 16,-9 9 0-16,-5 3 0 16,-9 4 0-16,-4-3 0 15,-4 3 0-15,-5-4 0 16,0 0 0-16,5-7 0 16,4-1 0-16,4-7 1 15,0-4 0-15,5-13-1 16,5 1 1-16,-1 0-1 15,5-4 1-15,4-4-1 16,0 0 1-16,0 0-1 16,5-4 0-16,-1 0-1 15,1 4 1-15,4-4-1 16,0 4 1-16,4-1-1 16,-4 5 0-16,0 8 1 0,0 4 1 15,0 3-1-15,-4 5 1 16,4 3 0-16,-5 5 0 15,1 7 0-15,-1 4 1 16,1 9-2-16,0-1 1 16,-1-4-1-16,1 0 0 15,-1 0 0-15,1-11 0 16,4-5 0-16,0-3 0 16,4-1 0-16,1 1 0 0,-1-9-1 15,5 1 1-15,0-4 0 16,4-5 1-16,0 1-1 15,10-4 1-15,8-4-1 16,4-4 1-16,5 0-1 16,-5-4 0-16,1-4 0 15,4 0 1-15,-1-4-1 16,-3 0 0-16,-5-4 0 16,4 0 0-16,-4 1 0 15,-4 3 1-15,0-8-1 16,-1 8 0-16,-4 0 0 15,0-4 1-15,-4 1-1 16,-5 3 1-16,1-4-1 16,-1 4 1-16,-4 0-1 15,-5 8 0-15,1-8 0 16,-5 8 0-16,0-12-1 16,-5 5 0-16,1-13-4 15,-5-4 1-15,0-3-3 0,0-5 0 16</inkml:trace>
        </inkml:traceGroup>
        <inkml:traceGroup>
          <inkml:annotationXML>
            <emma:emma xmlns:emma="http://www.w3.org/2003/04/emma" version="1.0">
              <emma:interpretation id="{6317B8D6-DA78-4E4A-8F59-CBFA667BFA54}" emma:medium="tactile" emma:mode="ink">
                <msink:context xmlns:msink="http://schemas.microsoft.com/ink/2010/main" type="inkWord" rotatedBoundingBox="6011,4918 6899,4909 6913,6288 6025,6297"/>
              </emma:interpretation>
              <emma:one-of disjunction-type="recognition" id="oneOf27">
                <emma:interpretation id="interp135" emma:lang="zh-CN" emma:confidence="0">
                  <emma:literal>过</emma:literal>
                </emma:interpretation>
                <emma:interpretation id="interp136" emma:lang="zh-CN" emma:confidence="0">
                  <emma:literal>边</emma:literal>
                </emma:interpretation>
                <emma:interpretation id="interp137" emma:lang="zh-CN" emma:confidence="0">
                  <emma:literal>凹</emma:literal>
                </emma:interpretation>
                <emma:interpretation id="interp138" emma:lang="zh-CN" emma:confidence="0">
                  <emma:literal>迈</emma:literal>
                </emma:interpretation>
                <emma:interpretation id="interp139" emma:lang="zh-CN" emma:confidence="0">
                  <emma:literal>爿</emma:literal>
                </emma:interpretation>
              </emma:one-of>
            </emma:emma>
          </inkml:annotationXML>
          <inkml:trace contextRef="#ctx0" brushRef="#br0" timeOffset="109567.0173">3872 4904 17 0,'0'-4'8'0,"14"0"-7"16,-14 4 12-16,9-4-13 15,-1 0 1-15,1 4-1 16,5 0 1-16,-1 0-2 16,0 0 1-16,0 0 0 15,-4 0 1-15,0 0-3 16,0 0 1-16,0 0-3 0,-9 0 1 15,0 0-2-15,0 0 0 16</inkml:trace>
          <inkml:trace contextRef="#ctx0" brushRef="#br0" timeOffset="109356.3676">4076 4207 15 0,'-4'4'7'0,"8"-8"-7"16,-4 4 14-16,0 0-14 16,0 0 0-16,0 0 0 15,0 0 1-15,5 4-1 16,-5 3 0-16,0 9 1 16,4 4 0-16,-4 0 0 15,5 11 0-15,3 12 0 0,1 5 1 16,-4 7-1-16,-1-4 1 15,1 4-1-15,-1 12 0 16,-4-4 0-16,0 4 1 16,4 0-2-16,-4 0 1 15,0 0-1-15,5-4 1 16,-5-4-1-16,0-8 1 16,0 0-1-16,0-11 0 15,0-9 0-15,-9-3 1 0,13-9-1 16,-4-3 1-16,-4-8-2 15,-5 0 1-15,-4-8-1 16,4 0 0-16,-4-8-3 16,-1-12 0-16,-3-3-3 15,-1-9 0-15</inkml:trace>
          <inkml:trace contextRef="#ctx0" brushRef="#br0" timeOffset="110458.6517">3509 4321 23 0,'-9'0'11'0,"5"4"-17"16,4-4 23-16,9 0-18 16,0 4 1-16,4 0 0 15,5 0 0-15,-5 7 0 16,5 1 0-16,-5 4-1 15,0 8 1-15,-8 7 0 16,-5-3 0-16,0 3-1 16,-14 5 1-16,5 3 0 15,1-4 1-15,-6 5-1 16,1 3 1-16,-5-7 0 16,5-5 0-16,0 5 0 15,-1-9 0-15,-3 1-1 16,3-9 0-16,10 1-1 0,0 0 1 15,8-1-1-15,5-3 1 16,4 0-1-16,0-4 0 16,10 0 0-16,-1-5 1 15,0 1-1-15,4 0 1 16,1-4 0-16,-5 4 0 16,0-4 0-16,-4 0 0 15,-5 4 0-15,-4 4 0 16,-9 7 0-16,-4 1 0 15,-1 11 0-15,-8 1 0 0,-5 3 0 16,1-3 0-16,-6-5 0 16,-8 5 0-16,5 3 0 15,-5-3 1-15,-5-8-1 16,10 3 1-16,-1 1-1 16,10-5 1-16,-1 1-1 15,5-8 0-15,4-8 0 16,0 3 1-16,4 1-1 15,1-4 0-15,4 0-1 16,9 4 1-16,9-8 0 16,4 0 0-16,0 0 0 15,4-1 0-15,5-3 0 16,0 0 1-16,9 4 0 16,5 0 0-16,-10 0-1 15,1-4 1-15,-1 0 0 16,0 0 0-16,1 4-1 15,-1 0 1-15,1 0-1 16,-1-4 1-16,-4 0 0 16,0 0 0-16,0 0-1 0,0 0 0 15,0 0 0-15,-4 0 1 16,-5 4-2-16,0-4 1 31,5 4-7-31,4 0 1 16</inkml:trace>
          <inkml:trace contextRef="#ctx0" brushRef="#br0" timeOffset="108921.0577">3589 4723 15 0,'13'0'7'0,"27"-16"-6"16,-27 8 10-16,10-4-11 16,-1 0 0-16,0 0 0 15,0-3 1-15,5-5-1 0,-1 0 0 16,1 8 1-16,4-7 0 15,0 3 0-15,0 4 1 16,0-4-1-16,4 1 0 16,5-5 0-16,-4 0 0 15,-1 9-1-15,-4 3 1 16,-4 0-1-16,-5 8 0 16,-5-8-2-16,1 4 1 0,-5-4-4 15,5 4 1-15,-18 4-2 16,0 0 0-16</inkml:trace>
        </inkml:traceGroup>
        <inkml:traceGroup>
          <inkml:annotationXML>
            <emma:emma xmlns:emma="http://www.w3.org/2003/04/emma" version="1.0">
              <emma:interpretation id="{026B7F03-9E3E-4B59-8337-0B99A1709A47}" emma:medium="tactile" emma:mode="ink">
                <msink:context xmlns:msink="http://schemas.microsoft.com/ink/2010/main" type="inkWord" rotatedBoundingBox="7035,4866 8501,4852 8516,6388 7051,6403"/>
              </emma:interpretation>
              <emma:one-of disjunction-type="recognition" id="oneOf28">
                <emma:interpretation id="interp140" emma:lang="zh-CN" emma:confidence="0">
                  <emma:literal>粗</emma:literal>
                </emma:interpretation>
                <emma:interpretation id="interp141" emma:lang="zh-CN" emma:confidence="0">
                  <emma:literal>犋</emma:literal>
                </emma:interpretation>
                <emma:interpretation id="interp142" emma:lang="zh-CN" emma:confidence="0">
                  <emma:literal>䖕</emma:literal>
                </emma:interpretation>
                <emma:interpretation id="interp143" emma:lang="zh-CN" emma:confidence="0">
                  <emma:literal>蛭</emma:literal>
                </emma:interpretation>
                <emma:interpretation id="interp144" emma:lang="zh-CN" emma:confidence="0">
                  <emma:literal>覤</emma:literal>
                </emma:interpretation>
              </emma:one-of>
            </emma:emma>
          </inkml:annotationXML>
          <inkml:trace contextRef="#ctx0" brushRef="#br0" timeOffset="111593.4579">4391 5010 12 0,'-9'-4'6'0,"53"-12"-3"16,-30 8 11-16,-1-3-13 15,9-5 0-15,0 0 0 16,9 0 1-16,0 5-3 16,5-1 1-16,-5-4 1 0,8 4 0 15,1-4-1-15,5 9 0 16,3-1 0-16,-3-4 1 16,3 4-1-16,1-4 1 15,-5 4-1-15,-8 0 1 16,-5-7-1-16,-5 7 0 15,-3 4-1-15,-6-4 0 16,-3 4-5-16,-6 0 1 0,1 0-1 16,-9 4 1-16</inkml:trace>
          <inkml:trace contextRef="#ctx0" brushRef="#br0" timeOffset="112269.9419">4971 4982 20 0,'-4'-4'10'0,"-5"4"-15"16,9 0 22-16,-5 0-17 15,-3 0 0-15,-1 4-1 16,-5 4 1-16,-3 4 0 15,-10 0 1-15,-4 4-1 16,5-1 0-16,-1 5-1 16,0 8 1-16,-4-1-1 15,5 1 1-15,4-1-2 0,-1-3 1 16,6 0-2-16,-1-9 1 16,5-3-3-16,4 0 1 15</inkml:trace>
          <inkml:trace contextRef="#ctx0" brushRef="#br0" timeOffset="111263.2231">4750 4167 17 0,'-5'4'8'0,"18"-16"-11"0,-13 12 8 16,5 0-4-16,4 0 0 15,0 4-1-15,4 0 0 16,5 0-1-16,-1 0 0 16,6 0 2-16,3 0 0 15,-4 0-1-15,-4 0 0 16,-5 0 1-16,1 4 1 15,-1 0-1-15,-9 3 1 16,1 1-2-16,-5 4 1 0,-5 4-1 16,-4-1 1-16,-4 1-2 15,-5 8 0-15,-13-1-2 16,0 5 0-16,-8 7-2 16,3-4 1-16</inkml:trace>
          <inkml:trace contextRef="#ctx0" brushRef="#br0" timeOffset="111999.2494">4998 4439 19 0,'0'-4'9'0,"13"12"-14"16,-9-4 19-16,-4 4-14 15,5 4 0-15,-5 11 0 16,4 1 1-16,-4 11-2 15,0 1 1-15,0-1 0 16,-4 8 1-16,4 1 0 16,0-1 0-16,0 8 0 0,0 0 1 15,0 9-1-15,0-5 1 16,0 12-1-16,4 3 1 16,1 5-1-16,-1-8 0 15,1-12-1-15,-1 1 0 16,-4-13 0-16,4-8 1 15,1-3-1-15,-1-5 0 16,-4-3-2-16,0-4 1 16,0-5-2-16,5-3 0 15,-5-4-4-15,0-4 1 0,0-4 0 16,0-4 0-16</inkml:trace>
          <inkml:trace contextRef="#ctx0" brushRef="#br0" timeOffset="112539.6344">4967 5041 9 0,'35'0'4'0,"5"4"1"15,-27-4 5-15,1 4-8 16,-1 0 0-16,5 4 1 15,-1 0 1-15,1 4-5 16,0 0 0-16,-1-1 3 16,1 1 0-16,0-4-2 15,-5 4 1-15,1 0-1 16,-6 0 0-16,1-8-1 16,0-4 0-16,0 0-3 15,0 0 1-15,0-12-2 16,-5 0 0-16</inkml:trace>
          <inkml:trace contextRef="#ctx0" brushRef="#br0" timeOffset="114101.2467">5241 5313 19 0,'0'-8'9'0,"18"8"-13"16,-9-4 19-16,4-3-14 16,5-9 1-16,4 4-1 15,0-4 1-15,14 0-3 16,-1-7 1-16,1-1 0 16,3 1 1-16,-3 7-2 15,-5 0 1-15,-4 8 0 16,-1-8 0-16,-4 5-1 15,5 3 1-15,-9 0-2 16,-5 0 0-16,-4 4-3 16,0 0 0-16,-9 4-1 15,4-4 1-15</inkml:trace>
          <inkml:trace contextRef="#ctx0" brushRef="#br0" timeOffset="114987.8793">5259 5691 13 0,'-4'0'6'0,"26"-12"-3"15,-9 5 9-15,0-1-11 16,5 0 1-16,4-4 0 16,14 0 0-16,4 0-3 15,-1-3 0-15,6-1 3 16,3 4 0-16,-3-8-2 16,-5 9 1-16,0-1 0 15,-5 0 0-15,-8 0 0 16,-1 8 0-16,-8-4-1 0,0 4 1 15,-5 4-1-15,0 0 1 16,-4 0-2-16,0 4 1 16,-5 4-3-16,1-4 0 15,-5 0-3-15,0 0 0 16</inkml:trace>
          <inkml:trace contextRef="#ctx0" brushRef="#br0" timeOffset="112840.8469">5303 4648 16 0,'0'-16'8'0,"0"4"-7"0,0 12 15 15,0 0-16-15,0 0 1 16,0 4 0-16,0 4 0 16,5 4-2-16,-5 4 0 15,0 3 1-15,0 13 1 0,0-1-1 16,0-3 0-16,0 7 0 16,0-3 1-16,0-1 0 15,-5 1 0-15,5-5-1 16,0 1 1-16,0-5-2 15,0-7 0-15,0 0-2 16,-4-4 0-16,4-4-3 16,0-8 0-16</inkml:trace>
          <inkml:trace contextRef="#ctx0" brushRef="#br0" timeOffset="113770.5131">5317 5010 13 0,'-9'8'6'0,"4"0"-4"16,5-8 9-16,0 0-11 15,0 0 0-15,0 0 1 16,9-4 1-16,5-4-2 16,-1 0 1-16,5 0 0 15,-1 0 1-15,5-4 0 16,5 1 0-16,4 3-1 15,9-4 1-15,-9 0-1 16,-5 4 0-16,1 0-1 16,-5 1 1-16,-4 3-2 15,-5 0 1-15,1 0-2 16,-1 0 0-16,-4 0-3 16,-9 4 0-16,0 0-1 0,0 0 0 15</inkml:trace>
          <inkml:trace contextRef="#ctx0" brushRef="#br0" timeOffset="114641.6255">5357 5368 18 0,'-5'0'9'0,"14"-11"-10"15,-5 11 16-15,5 0-15 16,0 0 0-16,0-4 0 16,4 0 1-16,14-4-1 15,-1-4 0-15,5 0 0 0,-4 4 0 16,0 0 0-16,4-3 0 15,-5 3 0-15,1-4 0 16,-1 4 0-16,-3 0 1 16,-6 0-1-16,5 4 0 15,-8-4-1-15,-5 5 1 16,-1 3-3-16,-3 0 0 16,-5 0-2-16,0 3 0 15</inkml:trace>
          <inkml:trace contextRef="#ctx0" brushRef="#br0" timeOffset="113455.7826">5361 4518 13 0,'-4'12'6'0,"8"-28"-4"16,-4 8 9-16,0 8-11 15,4-12 1-15,1 8-1 16,-1-4 1-16,5 0-1 16,0 1 0-16,4-1 0 15,1 4 0-15,12-8 0 16,1 8 1-16,4-4 0 16,0 0 0-16,0-4-1 15,0 1 1-15,0 3 0 16,-5 8 0-16,5-4-1 15,-4 4 1-15,-5 0-1 16,0 4 1-16,-4 0-1 16,-5 11 1-16,-4 1-1 15,0 4 1-15,-5 7-1 16,1 1 1-16,-5 7 0 0,0-3 0 16,-5 3-2-16,1 5 1 15,-5-5-2-15,-4 1 1 16,4-5-2-16,-4-3 0 31,-9 3-3-31,-1-11 0 16</inkml:trace>
          <inkml:trace contextRef="#ctx0" brushRef="#br0" timeOffset="114311.3914">5591 5183 17 0,'-8'28'8'0,"-1"-28"-8"0,9 12 17 16,-5 3-16-16,1 1 0 16,-1 4 0-16,1 3 1 15,-1 1-3-15,5 0 1 16,-4-1 1-16,4-3 1 16,-4 4-2-16,-1-1 1 15,5-7-2-15,-4 0 0 0,4-4-4 16,0-5 1-16,0 5-2 15,-5-8 0-15</inkml:trace>
        </inkml:traceGroup>
        <inkml:traceGroup>
          <inkml:annotationXML>
            <emma:emma xmlns:emma="http://www.w3.org/2003/04/emma" version="1.0">
              <emma:interpretation id="{562D5171-2806-4BBD-A32B-3E4504973431}" emma:medium="tactile" emma:mode="ink">
                <msink:context xmlns:msink="http://schemas.microsoft.com/ink/2010/main" type="inkWord" rotatedBoundingBox="9255,5844 9471,5842 9475,6227 9259,6230"/>
              </emma:interpretation>
              <emma:one-of disjunction-type="recognition" id="oneOf29">
                <emma:interpretation id="interp145" emma:lang="zh-CN" emma:confidence="0">
                  <emma:literal>,</emma:literal>
                </emma:interpretation>
                <emma:interpretation id="interp146" emma:lang="zh-CN" emma:confidence="0">
                  <emma:literal>'</emma:literal>
                </emma:interpretation>
                <emma:interpretation id="interp147" emma:lang="zh-CN" emma:confidence="0">
                  <emma:literal>厂</emma:literal>
                </emma:interpretation>
                <emma:interpretation id="interp148" emma:lang="zh-CN" emma:confidence="0">
                  <emma:literal>)</emma:literal>
                </emma:interpretation>
                <emma:interpretation id="interp14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29505.6458">6721 5266 12 0,'-4'-24'6'0,"-10"9"-6"0,14 7 7 16,0 0-6-16,-4 0 1 15,4-4 0-15,-5 0 0 16,5 4-3-16,-4 1 1 16,4-5 1-16,0 4 0 15,0 8 0-15,0 0 0 0,0-4-1 16,0 4 1-16,0 4-1 16,4-4 0-16,5 4 0 15,0 0 0-15,0 8 0 16,4-5 0-16,5 5 0 15,-5-4 0-15,1 0 0 16,-5-4 1-16,-1 4-1 16,-3 0 1-16,-1-4 0 15,1 0 0-15,-5 0 0 16,0 3 0-16,-5 1 0 16,1 4 1-16,-5 0-1 15,0 8 0-15,0-1-1 16,-4 1 1-16,-5 8-1 15,1-5 0-15,-1 1 0 16,0 7 0-16,0-7 0 16,1-4 0-16,3-5-2 15,1-3 1-15,4 0-4 16,0-8 1-16,0-4-2 0,5 4 0 16</inkml:trace>
        </inkml:traceGroup>
        <inkml:traceGroup>
          <inkml:annotationXML>
            <emma:emma xmlns:emma="http://www.w3.org/2003/04/emma" version="1.0">
              <emma:interpretation id="{37027253-31D7-4251-A81A-8FAAEFC8CC11}" emma:medium="tactile" emma:mode="ink">
                <msink:context xmlns:msink="http://schemas.microsoft.com/ink/2010/main" type="inkWord" rotatedBoundingBox="9985,4813 11510,4798 11525,6254 10000,6270"/>
              </emma:interpretation>
              <emma:one-of disjunction-type="recognition" id="oneOf30">
                <emma:interpretation id="interp150" emma:lang="zh-CN" emma:confidence="0">
                  <emma:literal>根</emma:literal>
                </emma:interpretation>
                <emma:interpretation id="interp151" emma:lang="zh-CN" emma:confidence="0">
                  <emma:literal>恨</emma:literal>
                </emma:interpretation>
                <emma:interpretation id="interp152" emma:lang="zh-CN" emma:confidence="0">
                  <emma:literal>艰</emma:literal>
                </emma:interpretation>
                <emma:interpretation id="interp153" emma:lang="zh-CN" emma:confidence="0">
                  <emma:literal>很</emma:literal>
                </emma:interpretation>
                <emma:interpretation id="interp154" emma:lang="zh-CN" emma:confidence="0">
                  <emma:literal>裉</emma:literal>
                </emma:interpretation>
              </emma:one-of>
            </emma:emma>
          </inkml:annotationXML>
          <inkml:trace contextRef="#ctx0" brushRef="#br0" timeOffset="130585.4111">7328 4522 8 0,'0'-4'4'0,"0"-16"-1"16,0 20 4-16,0 0-7 0,0 0 1 16,4 0-1-16,1 0 1 15,-1-4-2-15,1 8 1 16,-1-4 1-16,1 0 1 15,3 8-1-15,1-4 0 16,0 4 0-16,-4 0 0 16,-1-1 0-16,5 1 1 15,-5 0-2-15,1 0 1 16,-1-4-1-16,1 0 1 0,-1 4 0 16,-4-8 0-16,4 0-1 15,1-4 1-15,4 0 0 16,0-4 0-16,-1-4 0 15,1 0 0-15,5 9-1 16,8-5 1-16,4-4 0 16,1-4 0-16,4 4-1 15,4 0 0-15,5 1 0 16,-4-1 1-16,-1 4-1 16,-4-4 0-16,-4 4 0 15,-5-7 1-15,-4 7-1 16,-5 4 0-16,0 4-1 15,-4-4 1-15,0 4-3 16,-9 0 0-16,0-8-3 16,0 8 0-16</inkml:trace>
          <inkml:trace contextRef="#ctx0" brushRef="#br0" timeOffset="131411.5002">7736 4608 19 0,'0'8'9'0,"0"-12"-11"15,-5 4 17-15,5 4-15 16,-4 8 1-16,-5 4 0 15,-4 0 0-15,-5 7-1 16,-9 5 0-16,-4-1 0 16,0 1 1-16,5-1-1 15,-1-3 1-15,1 0-1 16,-1-1 0-16,0 1-1 16,1 0 0-16,4-5-3 15,4-3 0-15,5-4-2 0,-5 0 1 16</inkml:trace>
          <inkml:trace contextRef="#ctx0" brushRef="#br0" timeOffset="131095.7741">7713 4171 10 0,'-8'12'5'0,"8"-32"-3"0,0 24 5 15,0-4-6-15,4 0 0 16,-4 0 0-16,0 0 1 16,0 0-3-16,0 4 1 0,4 0 1 15,-4 0 0-15,5 4-1 16,-1 4 1-16,1 0 0 15,-1 3 0-15,1 5 0 16,3 0 0-16,1 7 0 16,0 9 0-16,0-1 0 15,0 16 0-15,-5 1 0 16,5 7 0-16,-4 4-1 16,-1-4 1-16,0 0-1 15,1 4 1-15,-1 0-1 16,1-4 0-16,-1 0 0 15,-4 4 1-15,0 0-1 16,5-4 0-16,-5-4 0 16,8-4 0-16,-3-7 0 15,-5-9 1-15,0 1-1 16,4-1 1-16,-4-7-1 16,5-5 0-16,-5 1 0 15,0-5 1-15,-5-3-1 0,10 0 0 16,-10-8-1-16,5 8 1 15,0-9-2-15,5-3 1 16,-10 0-3-16,1 0 1 16,-1-4-3-16,1-4 0 15</inkml:trace>
          <inkml:trace contextRef="#ctx0" brushRef="#br0" timeOffset="131668.6833">7837 4628 9 0,'23'16'4'0,"-1"11"0"0,-13-23 4 0,0 4-8 16,-1 8 1-16,1-4-1 16,0 7 0-16,0-3-1 15,0 4 1-15,0 3 0 16,0-7 1-16,-1-4-2 16,1 0 1-16,0-4-1 15,-4 0 0-15,-1-4-2 16,0 3 0-16</inkml:trace>
          <inkml:trace contextRef="#ctx0" brushRef="#br0" timeOffset="132148.0287">8174 4246 10 0,'9'-4'5'0,"40"-8"-4"0,-31 8 8 15,8-4-9-15,5 5 0 16,5-1 2-16,-5 0 0 16,4-4-2-16,0 4 1 15,-4-4 0-15,-4 8 1 16,0-16 0-16,-1 4 0 0,1-3-2 15,-5-1 1-15,0 4-1 16,0 4 1-16,-4 0-1 16,-5 4 1-16,-4 4-1 15,-4 12 0-15,-1 0 1 16,-4-4 0-16,-4 8-1 16,-1 3 1-1,-4 25 0 1,0-9 0-16,1 16-1 15,-1 0 1-15,0-3-1 16,-4 11 1-16,4-12-1 16,4-4 0-16,1-3-1 15,-1-5 1-15,1-11-2 16,-1-4 1-16,1-1-4 16,0-11 1-16,-5 0-2 15,4-8 1-15</inkml:trace>
          <inkml:trace contextRef="#ctx0" brushRef="#br0" timeOffset="132613.8608">8254 4868 16 0,'-13'16'8'0,"35"-16"-6"15,-27 0 12-15,14 0-14 16,0 0 1-16,0-4 0 15,4 0 1-15,5-4-3 0,4 0 0 16,0-3 0-16,0-5 1 16,1 0-5-16,-6 0 1 15,1 8-2-15,0-7 1 16</inkml:trace>
          <inkml:trace contextRef="#ctx0" brushRef="#br0" timeOffset="132404.2075">8289 4451 16 0,'0'16'8'0,"14"-13"-9"0,-14-3 15 16,9-3-14-16,-1 3 1 0,6 0 0 15,-1 0 1-15,5 0-3 16,-1 3 1-16,1-6 1 16,0-1 0-16,0-8 0 15,-1 4 0-15,1 0-2 16,0 0 1-16,-5 4-2 16,0-4 0-16,-4-3-4 15,0 11 1-15</inkml:trace>
          <inkml:trace contextRef="#ctx0" brushRef="#br0" timeOffset="133543.5147">8152 4388 18 0,'-9'0'9'0,"9"0"-14"0,0 0 18 16,0 0-14-16,0 0 1 16,0 0-2-16,5 4 0 15,-5 8 2-15,4-1 0 16,-4 5 0-16,0 4 0 15,0 3 0-15,4 1 1 16,-4 4 0-16,0 3 1 16,0 8-1-16,0 5 1 0,0-1-1 15,0-3 0-15,0 3 0 16,0 8 0-16,0-4-1 16,0 4 1-16,0 1-1 15,0 3 0-15,-4 0 0 16,4-4 1-16,0 4-1 15,0-11 1-15,0-5-1 16,0-8 1-16,0 5-1 16,0-9 1-16,0-3-1 15,0-4 1-15,0-4 0 16,0 3 0-16,0-3-1 16,0-8 0-16,0 4 0 15,0-1 1-15,0-7-1 16,0 0 1-16,0 0-1 15,0 0 0-15,0-4 1 16,0 4 0-16,0 0-1 0,0-4 0 16,0 0 0-16,0 0 1 15,0 0-1-15,0 0 0 16,0 4 0-16,0 0 0 16,0-8 0-16,0 4 0 15,0 0 0-15,0 0 0 16,0 0-1-16,0 0 1 15,0 0-1-15,0 0 1 16,0 0-1-16,0 0 1 0,4-8-1 16,1 4 0-16,-1-4 0 15,5 4 1-15,0-3-1 16,4 3 1-16,5 0-1 16,4 0 1-16,0-4-4 15,1 0 1-15,-1-4-3 16,4 0 0-16</inkml:trace>
          <inkml:trace contextRef="#ctx0" brushRef="#br0" timeOffset="134128.9313">8365 4963 8 0,'9'0'4'0,"4"-4"-2"16,-4 4 6-16,0 0-7 16,4 4 0-16,0 0 1 15,0 4 1-15,1-1-3 16,3 1 0-16,1 4 2 16,4 0 1-16,-4 4-1 15,0 3 0-15,-1 1 0 16,-3-4 0-16,8 19-1 15,0-7 0-15,5 7 0 16,-5-7 0-16,0-1-1 16,0 1 0-16,0-4-1 0,0-5 0 15,1-7-3-15,-1-4 1 16,4-4-3-16,1 0 1 16</inkml:trace>
          <inkml:trace contextRef="#ctx0" brushRef="#br0" timeOffset="133828.7179">8781 4892 15 0,'0'4'7'0,"0"0"-5"16,0-4 11-16,0 4-13 0,-4 0 1 15,-1 3-1-15,-4 1 1 16,1 4-1-16,-6 0 0 16,1 4 0-16,-5-1 0 15,1 1 0-15,-1 0 0 16,0 0-1-16,0-1 0 15,-4 1-4-15,0 4 1 16,0-4-1-16,0-5 1 0</inkml:trace>
        </inkml:traceGroup>
        <inkml:traceGroup>
          <inkml:annotationXML>
            <emma:emma xmlns:emma="http://www.w3.org/2003/04/emma" version="1.0">
              <emma:interpretation id="{C468CC19-50B1-41D5-A794-A4BD51CE8FF7}" emma:medium="tactile" emma:mode="ink">
                <msink:context xmlns:msink="http://schemas.microsoft.com/ink/2010/main" type="inkWord" rotatedBoundingBox="11904,4832 13219,4818 13236,6426 11920,6440"/>
              </emma:interpretation>
              <emma:one-of disjunction-type="recognition" id="oneOf31">
                <emma:interpretation id="interp155" emma:lang="zh-CN" emma:confidence="0">
                  <emma:literal>据</emma:literal>
                </emma:interpretation>
                <emma:interpretation id="interp156" emma:lang="zh-CN" emma:confidence="0">
                  <emma:literal>椐</emma:literal>
                </emma:interpretation>
                <emma:interpretation id="interp157" emma:lang="zh-CN" emma:confidence="0">
                  <emma:literal>惺</emma:literal>
                </emma:interpretation>
                <emma:interpretation id="interp158" emma:lang="zh-CN" emma:confidence="0">
                  <emma:literal>捱</emma:literal>
                </emma:interpretation>
                <emma:interpretation id="interp159" emma:lang="zh-CN" emma:confidence="0">
                  <emma:literal>旗</emma:literal>
                </emma:interpretation>
              </emma:one-of>
            </emma:emma>
          </inkml:annotationXML>
          <inkml:trace contextRef="#ctx0" brushRef="#br0" timeOffset="136020.7765">9277 4892 17 0,'-17'27'8'0,"8"9"-8"16,9-32 15-16,0 0-15 16,0 0 1-16,0 0 0 15,0-4 1-15,0 0-2 16,4-4 0-16,9-4 1 15,-4-4 0-15,5-4-1 16,3-3 1-16,1-5-1 16,0-4 0-16,4-3-1 15,5-9 1-15,-1-3-1 16,-4 12 0-16,0-1-3 16,-4 9 0-16,0-5-2 0,-5 8 1 15</inkml:trace>
          <inkml:trace contextRef="#ctx0" brushRef="#br0" timeOffset="135766.5992">9282 4423 18 0,'-5'4'9'0,"10"4"-10"16,-1-8 13-16,5 4-12 0,0-4 1 16,0 4 0-16,0-4 0 15,4 0-2-15,0-4 1 16,0 8 1-16,1-4 0 15,4-4-1-15,-1 0 1 16,1-4-1-16,-5 0 0 16,1 0 0-16,-1-3 0 15,-4 7-2-15,0 0 1 16,-1 0-3-16,-8 4 1 0,0 0-2 16,0 4 0-16</inkml:trace>
          <inkml:trace contextRef="#ctx0" brushRef="#br0" timeOffset="135465.3813">9317 4187 19 0,'-9'0'9'0,"9"0"-11"0,0 0 17 0,0 0-15 16,0 0 0-16,0 0-1 15,0 0 1 1,9-4-1 0,0 4 1-16,0-4 0 15,4 4 0-15,0 0 0 16,1-4 0-16,-1 4 0 16,-4 0 0-16,0 0 0 15,0 0 1-15,0 0-1 16,-5 4 0-16,0 0-1 15,-4 4 1-15,0 0 0 16,0 4 0-16,-4-1 0 16,4 5 1-16,-4 0-1 15,-1 4 0-15,5 3 0 0,0 5 0 16,0 7 0-16,5 9 1 16,-1 15-1-16,5 8 1 15,0 7-1-15,0-11 1 16,-1 4-1-16,1 0 0 15,-4-4 0-15,4 0 1 16,-5 0-1-16,0 4 1 16,1-8-1-16,-5 4 1 15,0-4 0-15,-5 4 1 16,1-7-2-16,-5-9 1 0,-4-4 0 16,0-7 0-16,-1-5-1 15,1 1 1-15,0-9-1 16,-1-7 0-16,1-4-1 15,0-8 0-15,-1-4-2 16,6-4 0-16,-1-4-4 16,0-12 1-16</inkml:trace>
          <inkml:trace contextRef="#ctx0" brushRef="#br0" timeOffset="144893.3841">10030 4348 13 0,'0'0'6'0,"5"12"-3"16,-5-12 9-16,4 8-12 15,1 0 0-15,-1 12 0 16,1 3 0-16,-1 5 0 16,-4 11 1-16,0-3 0 15,0 7 0-15,-4 8 0 16,-5 0 1-16,-5 5 0 15,1-1 0-15,0 8-1 16,-9-4 1-16,-5 8-1 0,1 4 0 16,-5-12 0-16,-5 8 0 15,10-20-2-15,-1 0 1 16,0-8-2-16,1 5 0 16,8-17-4-16,-4-3 0 15</inkml:trace>
          <inkml:trace contextRef="#ctx0" brushRef="#br0" timeOffset="144578.1602">9800 4254 18 0,'0'4'9'0,"0"-4"-8"16,5 0 10-16,-1 4-12 15,0 0 1-15,1 4 0 0,4-4 0 16,0 3 0-16,-1 1 0 16,-3-4 0-16,4 0 0 15,0 0 0-15,-1-4 0 16,1 0 0-16,9-4 0 16,-5-4 0-16,1-4 0 15,3 1 0-15,1-1 0 16,0 0 0-16,4-4 0 15,4 4 0-15,10 1 0 0,-1-1 0 16,1-4 1-16,13 0 0 16,-1 5 0-16,5-1 0 15,1 0 0-15,-6 4-1 16,1 4 1-16,-9 4-1 16,-9 0 0-16,-4 4 0 15,-10 8 0-15,-12 0-1 16,-10 3 1-16,-4 5-2 15,-8 4 1-15,-14 3-2 16,-5 1 1-16,-4 11-3 16,0 5 1-16,1-1 0 15,-1 4 0 1,-18 16 3 0,9-8 0-16,10-8 2 15,3-3 1-15,9-9 1 16,5-7 0-16,5-8 1 15,3-1 1-15,5-7-2 16,5-4 0-16,4-4-2 0,9-4 1 16,0-8-1-16,8-4 0 15,6 0-1-15,3-3 1 16,-4-5-1-16,1 0 1 16,-1 1-1-16,0 3 0 15,4-4 0-15,-8 0 1 16,0 1-2-16,-5 3 0 15,-4 4-3-15,-9 0 0 16,0 4-2-16,-4 1 1 0</inkml:trace>
          <inkml:trace contextRef="#ctx0" brushRef="#br0" timeOffset="145202.1243">9991 5081 16 0,'13'-12'8'0,"9"0"-8"16,-13 8 10-16,4-4-10 15,5 1 1-15,0-1-1 16,4 0 0-16,0 4 0 16,5-4 0-16,-1 0 0 15,1-4 1-15,8 0-1 16,1 1 0-16,-1-5 0 16,-4 0 1-16,0-4-1 15,-4 9 0-15,-1-5-3 16,-4 4 1-16,-4 0-3 15,-5-3 1-15</inkml:trace>
          <inkml:trace contextRef="#ctx0" brushRef="#br0" timeOffset="145630.9143">10376 4715 17 0,'-4'0'8'0,"-1"8"-7"0,5-5 15 15,5 5-16-15,-5 8 1 16,0 0-1-16,0 7 0 16,-9 1 0-16,-5 4 0 0,1 3 0 15,-5 5 0-15,1-5 0 16,-5 12 0-16,-1 9 0 16,-3-1 0-16,-1 0 0 15,1 4 0-15,-1-8-1 16,5-3 1-16,0-9-1 15,4-3 1-15,5-9-1 16,-1-3 1-16,6-4 0 16,-1-4 0-16,4-5 0 15,1 1 0-15,-1 0 0 16,5-4 1-16,0 0-1 16,0 4 0-16,5 0 0 15,-1 8 0-15,1-5 0 16,4 5 1-16,-1-4-1 15,1 0 1-15,0-4-1 16,0 3 1-16,-5-3 0 0,1 0 0 16,-1-4-2-1,-4 0 1-15,0 0-3 0,0 0 1 16,0-4-4-16,0 0 0 16</inkml:trace>
          <inkml:trace contextRef="#ctx0" brushRef="#br0" timeOffset="146125.2618">10106 5376 9 0,'4'0'4'0,"9"-23"-1"0,-4 19 3 0,0 0-5 16,5-4 0-16,-1 0 1 15,5 0 1-15,-1 0-3 16,10-4 0-16,4 5 2 15,0-1 1-15,4 0-1 16,1 0 1-16,-5 0-2 16,4 4 1-16,-4 4-1 15,-9 4 0-15,-4 0-1 16,0 8 0-16,-5 4 0 16,-8-1 0-16,-1 9 0 15,-8 3 0-15,-14 5 0 16,-4 3 0-16,-5 1 0 15,-13-1 1-15,5 5-1 16,-1-9 0-16,1 1 0 16,-1-1 1-16,5-7-1 15,0-1 1-15,5-7-1 0,4 0 0 16,4-8 0-16,5 0 1 16,4-8-1-16,4-4 1 15,5-4-1-15,5-4 0 16,8-4 0-16,5 1 0 15,0-5-1-15,8 4 1 16,10 0 0-16,-5 1 0 16,4-9 0-16,0 8 0 15,1-7-3-15,-5-5 0 16,-5 4-3-16,1 5 1 0</inkml:trace>
        </inkml:traceGroup>
        <inkml:traceGroup>
          <inkml:annotationXML>
            <emma:emma xmlns:emma="http://www.w3.org/2003/04/emma" version="1.0">
              <emma:interpretation id="{4E0C9817-6ABF-4804-A646-484DB9228F22}" emma:medium="tactile" emma:mode="ink">
                <msink:context xmlns:msink="http://schemas.microsoft.com/ink/2010/main" type="inkWord" rotatedBoundingBox="13789,4709 15122,4695 15139,6341 13806,6354"/>
              </emma:interpretation>
              <emma:one-of disjunction-type="recognition" id="oneOf32">
                <emma:interpretation id="interp160" emma:lang="zh-CN" emma:confidence="0">
                  <emma:literal>模</emma:literal>
                </emma:interpretation>
                <emma:interpretation id="interp161" emma:lang="zh-CN" emma:confidence="0">
                  <emma:literal>槿</emma:literal>
                </emma:interpretation>
                <emma:interpretation id="interp162" emma:lang="zh-CN" emma:confidence="0">
                  <emma:literal>橽</emma:literal>
                </emma:interpretation>
                <emma:interpretation id="interp163" emma:lang="zh-CN" emma:confidence="0">
                  <emma:literal>㯵</emma:literal>
                </emma:interpretation>
                <emma:interpretation id="interp164" emma:lang="zh-CN" emma:confidence="0">
                  <emma:literal>横</emma:literal>
                </emma:interpretation>
              </emma:one-of>
            </emma:emma>
          </inkml:annotationXML>
          <inkml:trace contextRef="#ctx0" brushRef="#br0" timeOffset="147430.6892">11497 4596 24 0,'-9'16'12'0,"5"-12"-17"16,4 0 22-16,-5 4-17 15,1 8 0-15,-5 3 0 16,-4 17 0-16,-5-5-1 16,0-3 1-16,-4 3 0 15,-5 1 0-15,1-1-1 16,-10 1 1-16,5-1-1 16,-4-3 0-16,-1-4-1 15,10-5 1 1,4-3-5-1,4-8 1-15</inkml:trace>
          <inkml:trace contextRef="#ctx0" brushRef="#br0" timeOffset="146753.2098">11147 4463 18 0,'0'4'9'0,"18"-24"-11"0,-14 24 13 15,0 0-11-15,1 0 0 16,-1 0-1-16,1 3 1 16,-1 1 0-16,1 0 0 15,-5 0 0-15,4 4 0 0,-4-4 0 16,0 0 0-16,0 0 0 16,4-1 0-16,1 1 0 15,4-4 1-15,4-4-1 16,5-4 0-16,-1 8 0 15,1-12 1-15,0-3-1 16,4-5 1-16,0 4-1 16,0-4 1-16,5 0-1 15,4 5 1-15,0-5 0 16,0 0 0-16,0 4-1 16,0-3 1-16,0 3-1 15,-4 4 0-15,4-4-1 16,-5 4 1-16,-4 0-3 15,-4 0 1-15,-5 1-4 16,-4-1 1-16</inkml:trace>
          <inkml:trace contextRef="#ctx0" brushRef="#br0" timeOffset="147115.4653">11470 4006 20 0,'-4'-4'10'0,"4"4"-12"0,0 0 18 16,4 4-16-16,1 4 0 0,-1 3 0 16,1 9 0-16,-5 0 0 15,0 3 0-15,0 1 0 16,0 4 0-16,0 3 0 15,0-7 1-15,0 19-1 16,0 8 0-16,0 16 0 16,0-12 1-16,-5 36-1 15,1-4 0-15,-1 3 0 16,1-3 0-16,-1 15 0 16,1-3 0-16,0 3 0 15,-1 0 1-15,1-15 0 16,-1-12 0-16,1-12 0 15,-1-8 0-15,5-12 0 16,0 1 0-16,-4-13-2 16,4-7 0-16,0-5-3 15,0-3 0-15,0-4-3 16,0-4 0-16</inkml:trace>
          <inkml:trace contextRef="#ctx0" brushRef="#br0" timeOffset="147655.8483">11608 4663 11 0,'13'32'5'0,"5"23"1"0,-14-39 5 16,9 4-13-16,5-5 0 15,0 1 2-15,0 4 0 16,-5-1 0-16,5-3 0 0,-1-4-2 16,-3-4 0-16,3 0-1 15,-3-4 1-15</inkml:trace>
          <inkml:trace contextRef="#ctx0" brushRef="#br0" timeOffset="147971.5764">12011 4325 12 0,'9'0'6'0,"13"-8"-3"16,-9 4 10-16,5 0-13 15,0 0 1-15,4 0 0 16,4 0 1-16,5-4-2 16,0 0 0-16,-4 1 1 0,4-1 0 15,-5 0 0-15,10-4 0 16,-5 0-1-16,-5 4 1 15,1 0-2-15,-5 1 1 16,-8-1-4-16,-1 4 1 16,-4 0-2-16,-9 4 0 15</inkml:trace>
          <inkml:trace contextRef="#ctx0" brushRef="#br0" timeOffset="148226.7568">12060 4065 17 0,'-5'4'8'0,"10"4"-10"15,-5 0 15-15,0 3-13 16,4 1 1-16,0 8-1 16,1 0 1-16,-5 3-2 15,0 5 1-15,0-1 0 16,0 1 1-16,0 3-1 15,0 1 0-15,-5 3 0 16,5 1 0-16,-4 7-3 16,4-15 1-16,0-5-3 15,0-3 1-15</inkml:trace>
          <inkml:trace contextRef="#ctx0" brushRef="#br0" timeOffset="149412.5983">11803 5290 18 0,'-5'7'9'0,"27"-18"-11"16,-13 11 16-16,4 0-14 15,5-4 1-15,4 4 1 16,-4 0 0-16,13-4-3 15,0 0 1-15,-4 0 1 16,4-4 1-16,0 4-1 16,0-8 0-16,0 4-1 15,-5 1 0-15,1-1 0 16,-5 0 1-16,-4 0-2 16,-5-4 0-16,0 8-2 15,-4-4 0-15,-4 0-3 16,-5 1 0-16</inkml:trace>
          <inkml:trace contextRef="#ctx0" brushRef="#br0" timeOffset="149652.7699">12153 4963 13 0,'-5'8'6'0,"10"-1"-2"0,-5 1 9 16,0 4-12-16,0 0 0 15,-5 12 0-15,1-1 1 0,-1 9-2 16,-4-1 0-16,1 13 1 16,-6-1 1-16,1 0-1 15,-14 1 0-15,5 7-1 16,-4-8 0-16,-5 0-2 16,4-7 1-16,5-5-5 15,0-3 0-15</inkml:trace>
          <inkml:trace contextRef="#ctx0" brushRef="#br0" timeOffset="149097.8748">12215 4163 18 0,'13'-15'9'0,"5"-5"-9"0,-14 20 16 15,0 4-16-15,1 4 1 16,-5 4 0-16,0 3 0 16,-5 5-2-16,-3 4 1 15,-1 3 0-15,-5 1 1 16,1 7-2-16,-5 1 1 0,1 3-1 15,-1 0 0-15,5 1-2 16,-1-9 1-16,1 1-2 16,0-13 1-16,4-3 0 15,0 0 1-15,0-8 1 16,0 0 0-16,1 0 2 16,-1-5 0-16,0 5 1 15,4-4 0-15,5 0 0 16,0 4 0-16,0 4-1 15,0 0 1-15,0 7-1 16,0 1 0-16,0 4-1 16,0-1 1-16,0 1 0 15,0 0 0-15,0-1-1 16,0-3 0-16,0 0 0 16,-4-5 1-16,4 1-2 15,-5-4 0-15,5-4-1 16,-4 0 0-16,0-4-2 15,-1 0 1-15,5-4-1 0,0 0 0 16,0-12 1-16,5-4 1 16,-1-8 0-16,0-3 1 15,5-5 1-15,0-3 1 16,5 3 0-16,-1 1 0 16,0 3 1-16,0 5 0 15,5 3 1-15,4 4 0 0,0 0 0 16,1 9 1-16,-6 3-1 15,1 4 0-15,0 8-1 16,-5 3 0-16,0 1-1 16,-4 8 1-16,-4 4-2 15,-5 3 1-15,-5 9-1 16,-4-9 0-16,-4 1-1 16,-5 3 1-16,1-3-1 15,-1-1 1-15,0-3-1 16,0-4 1-16,1-5 0 15,3 1 0-15,-3-4 0 16,3-4 0-16,1-4-1 16,4 0 1-16,0-4-1 15,5-4 1-15,0-4-1 16,4-4 0-16,0 0 0 16,4 0 0-16,5 5 0 15,4-1 1-15,0-4 0 16,1 0 0-16,-1 4 0 15,0 0 0-15,1 4 0 0,-6 0 0 16,1-3-2-16,0 3 0 16,-4 0-3-16,-5 4 0 15</inkml:trace>
          <inkml:trace contextRef="#ctx0" brushRef="#br0" timeOffset="149877.9289">12095 5542 16 0,'18'27'8'0,"13"-23"-7"15,-22-4 11-15,4 0-12 0,0 4 1 16,5 4-1-16,0-4 1 16,-1 0-1-16,1 0 0 15,-5 0-2-15,1-4 1 16,3 0-4-16,-3-4 0 16</inkml:trace>
          <inkml:trace contextRef="#ctx0" brushRef="#br0" timeOffset="150448.8342">12082 4837 15 0,'0'4'7'0,"4"-12"-7"0,-4 8 10 16,0-8-9-16,0 12 0 0,0-4 0 16,5 0 0-16,-1-4-2 15,5 0 1-15,0 4 1 16,0-8 0-16,4 4-1 16,0-4 1-16,0 4-2 15,5 0 1-15,0-3-2 16,-5-1 0-16,0 4-3 15,1 0 1-15</inkml:trace>
        </inkml:traceGroup>
        <inkml:traceGroup>
          <inkml:annotationXML>
            <emma:emma xmlns:emma="http://www.w3.org/2003/04/emma" version="1.0">
              <emma:interpretation id="{5DE631E6-4592-4101-83D3-56495FCDDE14}" emma:medium="tactile" emma:mode="ink">
                <msink:context xmlns:msink="http://schemas.microsoft.com/ink/2010/main" type="inkWord" rotatedBoundingBox="15463,4908 16573,4897 16587,6201 15476,6213"/>
              </emma:interpretation>
              <emma:one-of disjunction-type="recognition" id="oneOf33">
                <emma:interpretation id="interp165" emma:lang="zh-CN" emma:confidence="0">
                  <emma:literal>式</emma:literal>
                </emma:interpretation>
                <emma:interpretation id="interp166" emma:lang="zh-CN" emma:confidence="0">
                  <emma:literal>甙</emma:literal>
                </emma:interpretation>
                <emma:interpretation id="interp167" emma:lang="zh-CN" emma:confidence="0">
                  <emma:literal>弎</emma:literal>
                </emma:interpretation>
                <emma:interpretation id="interp168" emma:lang="zh-CN" emma:confidence="0">
                  <emma:literal>弍</emma:literal>
                </emma:interpretation>
                <emma:interpretation id="interp169" emma:lang="zh-CN" emma:confidence="0">
                  <emma:literal>弐</emma:literal>
                </emma:interpretation>
              </emma:one-of>
            </emma:emma>
          </inkml:annotationXML>
          <inkml:trace contextRef="#ctx0" brushRef="#br0" timeOffset="150974.7144">12839 4849 19 0,'-17'0'9'0,"3"-8"-12"0,14 0 16 0,0 4-13 16,0-4 0-16,0 0 0 15,0 8 0-15,5-12 0 16,4 0 0-16,-1 1 0 15,6 3 1-15,3 4-1 16,6-4 1-16,-1 0-1 16,0 0 1-16,4 4-1 15,14 0 1-15,5-7-1 16,8 3 1-16,-5 0-1 16,6-4 1-16,-6 4-1 15,-8 0 1-15,0 8-1 16,0-4 1-16,-5 4-1 15,1-8 1-15,-5 8-2 16,-5 0 1-16,-3-4-3 16,-6 4 1-16,-3-3-4 15,-1-1 1-15</inkml:trace>
          <inkml:trace contextRef="#ctx0" brushRef="#br0" timeOffset="151980.924">12941 5014 18 0,'0'0'9'0,"13"0"-12"0,-8-4 16 0,8 0-12 16,0 0 0-16,1-4 0 15,12 0 0-15,10 0-2 16,-5-3 1-16,4 3 0 15,1-4 1-15,-5 0-3 16,-5 4 0-16,1-4-2 16,-5 5 0-16,-4-1-1 15,4 0 0-15</inkml:trace>
          <inkml:trace contextRef="#ctx0" brushRef="#br0" timeOffset="152309.6582">13278 4912 12 0,'-13'7'6'0,"-1"13"-5"16,10-16 11-16,-1 8-12 16,1 4 1-16,0 3 0 15,-5 9 0-15,0 7-2 16,0 5 1-16,-4 3 0 0,-1 4 1 16,-3-7-1-16,-6-1 0 15,6-4 0-15,-1-3 1 16,0-4-1-16,5-5 0 15,0-3 0-15,-1 0 1 16,1-9 0-16,4-3 0 16,5 4 0-16,-1-8 0 15,5 0 0-15,0-4 0 16,14-8 0-16,12-4 0 0,5-4 0 16,5-7 0-16,4-5-1 15,-5-7 0-15,5 3-1 16,0 1 0-16,-5 3-5 15,1-7 1-15</inkml:trace>
          <inkml:trace contextRef="#ctx0" brushRef="#br0" timeOffset="151424.5317">13424 4234 20 0,'-4'0'10'0,"4"4"-12"15,0-4 17-15,0 0-16 16,4 4 1-16,0 0 0 15,1 4 0-15,-1 4-1 16,1 0 1-16,-1 3 0 16,1 1 0-16,-1 8 0 15,5-1 0-15,0 9-1 16,4 7 1-16,0 1 0 16,1 7 0-16,-1 4 0 15,0 12 0-15,0-8 0 16,1 0 1-16,4 8 0 15,-1 0 0-15,1 8-1 0,-5-16 1 16,5 20 0 0,-5-8 0-16,14 0-1 15,-1-8 1-15,-3-8-1 0,-1-7 1 16,0-13-1-16,-4-7 0 16,4 3-1-16,0-3 0 15,0-8-2-15,0-1 0 16,-4-11-3-16,0 0 1 15</inkml:trace>
          <inkml:trace contextRef="#ctx0" brushRef="#br0" timeOffset="151826.3189">13747 4199 22 0,'-13'4'11'0,"13"-12"-16"16,0 8 20-16,0 0-16 15,0 4 1-15,0 4-1 16,0 0 0-16,0 3-1 15,-4 5 1-15,-1 0-4 16,-4 4 0-16</inkml:trace>
        </inkml:traceGroup>
        <inkml:traceGroup>
          <inkml:annotationXML>
            <emma:emma xmlns:emma="http://www.w3.org/2003/04/emma" version="1.0">
              <emma:interpretation id="{6CDC87DF-5AAA-4F7A-A797-6654070D7FAF}" emma:medium="tactile" emma:mode="ink">
                <msink:context xmlns:msink="http://schemas.microsoft.com/ink/2010/main" type="inkWord" rotatedBoundingBox="16792,4461 17612,4453 17633,6547 16813,6556"/>
              </emma:interpretation>
              <emma:one-of disjunction-type="recognition" id="oneOf34">
                <emma:interpretation id="interp170" emma:lang="zh-CN" emma:confidence="0">
                  <emma:literal>串</emma:literal>
                </emma:interpretation>
                <emma:interpretation id="interp171" emma:lang="zh-CN" emma:confidence="0">
                  <emma:literal>芈</emma:literal>
                </emma:interpretation>
                <emma:interpretation id="interp172" emma:lang="zh-CN" emma:confidence="0">
                  <emma:literal>津</emma:literal>
                </emma:interpretation>
                <emma:interpretation id="interp173" emma:lang="zh-CN" emma:confidence="0">
                  <emma:literal>审</emma:literal>
                </emma:interpretation>
                <emma:interpretation id="interp174" emma:lang="zh-CN" emma:confidence="0">
                  <emma:literal>埭</emma:literal>
                </emma:interpretation>
              </emma:one-of>
            </emma:emma>
          </inkml:annotationXML>
          <inkml:trace contextRef="#ctx0" brushRef="#br0" timeOffset="153452.9779">14146 4935 21 0,'-4'4'10'0,"17"4"-10"0,-4-4 18 16,0 0-19-16,4 4 1 16,0 0 0-16,1-1 0 15,-1 1 0-15,0 0 0 0,0 0 0 16,1 0 0-16,-1-4-2 15,-4 0 0-15,0 0-4 16,4 0 1-16</inkml:trace>
          <inkml:trace contextRef="#ctx0" brushRef="#br0" timeOffset="153204.3009">14492 4211 14 0,'31'-4'7'0,"22"0"-9"16,-40 4 11-16,9 0-8 15,0 0 0-15,5 0 0 16,0 0 1-16,-1 0-3 16,1 0 1-16,-5 4 1 0,0 0 0 15,0 0-1-15,-4-4 1 16,0 0-1-16,-5 3 0 15,0 1 0-15,-4 0 1 16,-4 4-1-16,-5 4 0 16,-5 4-1-16,-4 3 1 15,-4 5 0-15,-5 8 0 16,-8 3 0-16,-5-3 0 16,-5 7 1-16,1-8 0 0,-5 5-1 15,-4-5 0-15,4-7 1 16,4 0 0-16,5-1 0 15,9-7 0-15,4-4 0 16,5-8 0-16,4 0 0 16,5 0 0-16,13-8-1 15,4-8 1-15,5 0-1 16,-1 4 1-16,14-4-1 16,-4-3 1-16,0-1-1 15,-5 4 0-15,4 0-1 16,1 4 0-16,-9 0-2 15,-1 1 0-15,-12 3-3 16,-1 0 0-16</inkml:trace>
          <inkml:trace contextRef="#ctx0" brushRef="#br0" timeOffset="154606.798">14501 3770 20 0,'-5'-16'10'0,"5"35"-16"16,0-19 19-16,0 0-14 15,-4 0 1-15,-1 8-1 16,1 4 1-16,-1 4 0 15,5 4 0-15,-4 3 0 16,4 1 0-16,0 3 0 16,0 5 1-16,0-1 0 15,4 13 0-15,5-1 0 16,-4-4 0-16,4 5 0 16,-9 7 1-16,8 8-2 15,-8 4 1-15,5 16 0 16,-1 3 0-16,-4 1-1 0,0-8 1 15,0 4 0-15,-4 7 0 16,4-3-1-16,0 4 0 16,0-5 0-16,0 1 1 15,-9-8-1-15,0 0 0 16,5-8 0-16,-5-4 0 16,0-4 0-16,0-4 0 15,9 0 0-15,-4-16 0 16,4 9 0-16,-5-17 1 0,1 5-2 15,-1-13 1-15,1 1-1 16,8-4 0-16,-4-1-3 16,0-7 1-16,5 0-3 15,8-4 0-15</inkml:trace>
          <inkml:trace contextRef="#ctx0" brushRef="#br0" timeOffset="152670.4152">14297 4348 23 0,'0'4'11'0,"13"4"-14"0,-9-4 18 16,5 0-15-16,0 4 0 15,0 8-1-15,0 7 1 16,0-3 0-16,0 4 0 0,0-1-1 16,-5 1 0-16,0 0-2 15,5-1 1-15,-4-3-4 16,-1-8 1-16</inkml:trace>
          <inkml:trace contextRef="#ctx0" brushRef="#br0" timeOffset="154022.3907">14217 4923 7 0,'4'-11'3'0,"27"-5"3"15,-17 12-1-15,-1 0-5 16,5 0 1-16,8 0 3 16,-3-4 0-16,16-4-4 15,6 4 0-15,-1-3 2 0,5-5 1 16,4 0-2-16,0 4 1 15,-9 1-2-15,-4-5 1 16,0 4-1-16,0 4 0 16,-5 4 0-16,1 4 0 15,-10-4 0-15,-3 8 1 16,3 4-2-16,-13 4 1 16,-4 11-1-16,-9-7 1 15,-9 4-1-15,-4 4 1 0,-9 3-1 16,0 1 0-16,0-1-1 15,-14 1 0-15,-4-1-2 16,-8 5 1-16,-1-1 0 16,-13 1 1-16,9-1 0 15,4-3 1-15,5-4 1 16,8-5 1-16,5-3 2 16,9-4 0-16,0-4 0 15,9 0 0-15,4-4-1 16,9-8 0-16,4-4 0 15,5-4 0-15,4-4-2 16,14 4 1-16,13-3 0 16,0-13 0-16,8 8-1 15,1 1 1-15,-5-1-2 16,-4 0 0-16,-4 1-3 16,-5 3 1-16,-5 0-2 15,-3 4 1-15</inkml:trace>
        </inkml:traceGroup>
        <inkml:traceGroup>
          <inkml:annotationXML>
            <emma:emma xmlns:emma="http://www.w3.org/2003/04/emma" version="1.0">
              <emma:interpretation id="{490E0EEE-7CDF-4F56-A16B-D3C534A02839}" emma:medium="tactile" emma:mode="ink">
                <msink:context xmlns:msink="http://schemas.microsoft.com/ink/2010/main" type="inkWord" rotatedBoundingBox="18018,4775 19025,4765 19037,6019 18030,6029"/>
              </emma:interpretation>
              <emma:one-of disjunction-type="recognition" id="oneOf35">
                <emma:interpretation id="interp175" emma:lang="zh-CN" emma:confidence="0">
                  <emma:literal>的</emma:literal>
                </emma:interpretation>
                <emma:interpretation id="interp176" emma:lang="zh-CN" emma:confidence="0">
                  <emma:literal>䄪</emma:literal>
                </emma:interpretation>
                <emma:interpretation id="interp177" emma:lang="zh-CN" emma:confidence="0">
                  <emma:literal>礿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豹</emma:literal>
                </emma:interpretation>
              </emma:one-of>
            </emma:emma>
          </inkml:annotationXML>
          <inkml:trace contextRef="#ctx0" brushRef="#br0" timeOffset="191450.4363">15621 4069 19 0,'0'0'9'0,"0"8"-8"0,0-8 9 0,0 0-10 16,0 0 1-16,0 4-1 15,0 3 1-15,0 5-2 16,0-4 1-16,-4 4 0 16,0 0 1-16,-5 4-2 15,-5 7 1-15,1 5-1 16,0-1 1-16,-9 1-1 16,8-1 1-16,-3-3-1 15,-5-4 1-15,4-1 0 16,0 5 0-16,0 0 1 15,5-16 0-15,0 7 0 16,-1 1 0-16,6-12 0 0,-1 0 0 16,4 0-1-1,1 0 1-15,-1-4-1 16,1 0 0-16,4 4-1 0,4-4 1 16,5 0-1-16,0 0 0 15,0 8 0-15,4 3 1 16,1 1 0-16,-6 8 0 15,1 8 1-15,0-9 0 16,0 25 0-16,-5 7 1 16,1 4-1-16,-5 0 0 15,0 8 0-15,0-4 0 16,0 8-1-16,0 0 1 0,-9-8-1 16,9 0 0-16,-9-4 0 15,5-11 1-15,-1-13-1 16,1-3 0-16,-5-9-3 15,5-7 1-15,-5-4-4 16,4-12 0-16</inkml:trace>
          <inkml:trace contextRef="#ctx0" brushRef="#br0" timeOffset="192093.9">15475 4750 12 0,'0'-8'6'0,"5"-4"0"16,-5 12 6-16,0-7-12 16,4-1 0-16,-4 0 0 15,5-4 0-15,-1-4-1 16,0 4 1-16,1 1 0 0,4-1 0 16,0 0-1-16,-1 4 0 15,1 8 1-15,0 4 0 16,9 0 0-16,-5 0 0 15,0 8 1-15,1 3 0 16,3 1 1-16,1 4 0 16,-5 4 0-16,1 3 0 15,-1 1 0-15,-4 7 0 16,4 1-1-16,-4-1 1 0,-5 4-1 16,1 1 0-16,-5 7 0 15,0 4 0-15,-5-4 0 16,1-3 0-16,0-1-1 15,-5-11 1-15,0-5-1 16,0-3 0-16,0-5 0 16,-4-7 0-16,0-4-1 15,-1-8 0-15,-3-8-1 16,3 0 1-16,1-7 0 16,-5-5 0-16,1-4 0 15,3-7 1-15,5 3-1 16,5-3 1-16,0 7 0 15,-1 4 1-15,5 5-1 16,0-1 0-16,5 0 0 16,3 4 1-16,6 1-1 15,-1-1 1-15,5 0-1 16,-1 0 0-16,1 4 0 16,-5 0 0-16,1 0 0 0,-1 1 0 15,0-1-3-15,-4 0 1 16,0 0-5-16,0 0 1 15</inkml:trace>
          <inkml:trace contextRef="#ctx0" brushRef="#br0" timeOffset="192770.8737">16109 4297 19 0,'26'-12'9'0,"-17"1"-9"16,-9 11 13-16,0 0-13 16,0 0 1-16,0 0 0 15,0 0 1-15,-13 7-3 16,0 9 0-16,-5 8 1 16,-4 7 1-16,-5 5-2 15,-4 7 1-15,5-4 0 16,-5 1 0-16,0-5 0 15,4 1 0-15,5-9 1 16,4-7 0-16,5-4 0 16,4 0 1-16,0-5-2 15,5-11 1-15,8 4-1 16,14-8 0-16,4-11-1 16,5 3 0-16,4-8 0 15,0 0 0-15,8-3 1 0,-3-1 0 16,-1 4-1-16,1 5 1 15,-5 3-1-15,-5 0 1 16,5 4 0-16,-4 8 0 16,-5 4-1-16,0 8 1 15,0 4 1-15,-4 3 0 16,0 5 0-16,-5 7 1 16,-4 1-1-16,0 3 1 0,0 5 0 15,-5-9 0-15,-4 5-1 16,0 3 0-16,0-3-1 15,0 3 1-15,-4-4-1 16,-1-3 1-16,1 7-1 16,-1-3 1-16,1-1-1 15,0 1 1-15,-1-5-1 16,1 1 0-16,-1-13 0 16,1 1 0-16,-1 0 0 15,1-8 0-15,0-1 0 16,-1-3 1-16,1-4-1 15,-5 4 0-15,4 0 0 16,1-8 0-16,-5 4-1 16,0-4 0-16,0 0-1 15,1-4 1-15,-1 0-2 16,0 4 1-16,-5-8-5 16,1 0 1-16,-13 0-1 0,12-23 1 15</inkml:trace>
          <inkml:trace contextRef="#ctx0" brushRef="#br0" timeOffset="192966.5137">16038 4864 18 0,'0'-8'9'0,"13"24"-10"0,-4-16 17 0,0-4-17 15,4 8 1-15,5-4 0 16,-5 4 0-16,0 0 0 15,1 4 0-15,-1 0-2 16,0 0 0-16,1-4-3 16,3 0 0-16</inkml:trace>
        </inkml:traceGroup>
        <inkml:traceGroup>
          <inkml:annotationXML>
            <emma:emma xmlns:emma="http://www.w3.org/2003/04/emma" version="1.0">
              <emma:interpretation id="{CCE927DD-596A-4D9A-8078-A2FDCB487D22}" emma:medium="tactile" emma:mode="ink">
                <msink:context xmlns:msink="http://schemas.microsoft.com/ink/2010/main" type="inkWord" rotatedBoundingBox="19541,5069 19967,5064 19977,6033 19551,6037"/>
              </emma:interpretation>
              <emma:one-of disjunction-type="recognition" id="oneOf36">
                <emma:interpretation id="interp180" emma:lang="zh-CN" emma:confidence="0">
                  <emma:literal>D</emma:literal>
                </emma:interpretation>
                <emma:interpretation id="interp181" emma:lang="zh-CN" emma:confidence="0">
                  <emma:literal>”</emma:literal>
                </emma:interpretation>
                <emma:interpretation id="interp182" emma:lang="zh-CN" emma:confidence="0">
                  <emma:literal>》</emma:literal>
                </emma:interpretation>
                <emma:interpretation id="interp183" emma:lang="zh-CN" emma:confidence="0">
                  <emma:literal>p</emma:literal>
                </emma:interpretation>
                <emma:interpretation id="interp184" emma:lang="zh-CN" emma:confidence="0">
                  <emma:literal>P</emma:literal>
                </emma:interpretation>
              </emma:one-of>
            </emma:emma>
          </inkml:annotationXML>
          <inkml:trace contextRef="#ctx0" brushRef="#br0" timeOffset="193581.4508">16880 4388 16 0,'0'8'8'0,"4"-16"-6"16,-4 8 12-16,0 0-14 15,0 0 1-15,0 4 0 16,0-4 1-16,4 8-2 16,1-4 0-16,-1 27 1 15,5 1 0-15,-4 7 0 16,3 4 0-16,-3 4 0 15,-1 5 1-15,1-1-1 16,-1 0 1-16,1 4-1 16,-5 0 0-16,4 0-1 15,-4 8 1-15,4-3-1 16,-4-1 1-16,0-4-1 16,0-4 0-16,0-12 0 15,0-7 0-15,0-12-1 0,0-1 0 16,0-7-2-16,0-4 1 15,0-8-4-15,0-8 1 16,0-8-2-16,0-15 0 16</inkml:trace>
          <inkml:trace contextRef="#ctx0" brushRef="#br0" timeOffset="194002.7513">16968 4396 10 0,'5'-16'5'0,"-1"4"-4"16,-4 12 7-16,9-4-6 15,-5 4 0-15,5 0 0 16,5 0 1-16,-1 4-4 16,5-4 0-16,-1 8 3 15,1 4 0-15,0 4-1 16,4 3 1-16,0 5-1 15,9-1 1-15,-4 1-1 16,-5 4 1-16,0-1-1 16,0 1 1-16,-4-1 0 15,-5 5 0-15,-4 3-1 16,-5 1 1-16,-8-1 0 16,-1 1 0-16,-8 3-1 15,-9 0 1-15,4 1-2 16,-4-5 1-16,0-3-1 0,0-1 1 15,-5 1-2-15,5-1 1 16,0 1-2-16,4-13 1 16,1 1 0-16,3-8 0 15,5 0-2-15,1 0 0 16,-1-5-4-16,4-3 0 16</inkml:trace>
        </inkml:traceGroup>
        <inkml:traceGroup>
          <inkml:annotationXML>
            <emma:emma xmlns:emma="http://www.w3.org/2003/04/emma" version="1.0">
              <emma:interpretation id="{247003C3-A24F-447C-8A4D-230D2AA5D96A}" emma:medium="tactile" emma:mode="ink">
                <msink:context xmlns:msink="http://schemas.microsoft.com/ink/2010/main" type="inkWord" rotatedBoundingBox="20357,4888 20887,4882 20900,6137 20369,6142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「</emma:literal>
                </emma:interpretation>
                <emma:interpretation id="interp187" emma:lang="zh-CN" emma:confidence="0">
                  <emma:literal>尸</emma:literal>
                </emma:interpretation>
                <emma:interpretation id="interp188" emma:lang="zh-CN" emma:confidence="0">
                  <emma:literal>i</emma:literal>
                </emma:interpretation>
                <emma:interpretation id="interp1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94858.3693">17743 4203 13 0,'-4'4'6'0,"8"0"-4"16,-4-4 12-16,0 4-13 16,0 3 0-16,0 1 0 15,0 4 1-15,0 4-3 16,0 4 1-16,0-1 2 15,0 5 0-15,0 11 0 0,0 5 0 16,0 11-1-16,0 0 1 16,0 8-1-16,0 8 1 15,0-8-1-15,-4 0 0 16,0 4-1-16,4-8 0 16,-5 8 0-16,1 4 1 15,-1-4-1-15,1 0 0 16,-1 0 0-16,1-8 0 15,4-3 0-15,0-13 1 0,0-7-3 16,0-9 1-16,0-3-3 16,0 0 1-16,0-9-4 15,0-3 0-15</inkml:trace>
          <inkml:trace contextRef="#ctx0" brushRef="#br0" timeOffset="195218.1209">17752 4868 11 0,'-4'-4'5'0,"-1"-11"0"16,5 15 5-16,0 0-11 15,0 0 0-15,0-8 1 16,0 8 0-16,5-4 0 15,4-4 1-15,0 8 0 16,4-4 0-16,0 4 0 0,5-4 1 16,0 0 0-16,13 0 0 15,4 0-1-15,1-4 1 16,3 0 0-16,1 1 0 16,-4-5-1-16,4 4 0 15,-9 0 0-15,-5 0 0 16,1 0-1-16,-9 4 0 15,-5-4-2-15,0 4 0 16,-4 1-3-16,-9 3 0 0,0 0-1 16,0 0 0-16</inkml:trace>
          <inkml:trace contextRef="#ctx0" brushRef="#br0" timeOffset="194555.6481">17761 4195 18 0,'-4'0'9'0,"4"-4"-9"15,0 4 11-15,0 0-10 16,0 0 0-16,0 0 1 16,0 0 0-16,0 0-3 15,0 0 0-15,0 0 1 16,0 0 1-16,9 0-1 15,0 0 0-15,-1 0 0 0,6 0 0 16,-1 0 1-16,5 0 0 16,8 0 0-16,5 0 0 15,0 0 0-15,0 0 0 16,5 0 0-16,4 0 0 16,-5-4-1-16,5 0 1 15,-9 4-1-15,-4 0 0 16,-5 0-1-16,-5 0 1 15,-3-4-3-15,-5 4 1 16,-1 0-4-16,-8 0 0 0,-8 0-1 16,-1 0 1-16</inkml:trace>
        </inkml:traceGroup>
        <inkml:traceGroup>
          <inkml:annotationXML>
            <emma:emma xmlns:emma="http://www.w3.org/2003/04/emma" version="1.0">
              <emma:interpretation id="{F8061C00-E8B4-4DD5-A1A8-34281B2A3647}" emma:medium="tactile" emma:mode="ink">
                <msink:context xmlns:msink="http://schemas.microsoft.com/ink/2010/main" type="inkWord" rotatedBoundingBox="21188,4933 21883,4926 21894,6012 21199,6020"/>
              </emma:interpretation>
              <emma:one-of disjunction-type="recognition" id="oneOf38">
                <emma:interpretation id="interp190" emma:lang="zh-CN" emma:confidence="0">
                  <emma:literal>A</emma:literal>
                </emma:interpretation>
                <emma:interpretation id="interp191" emma:lang="zh-CN" emma:confidence="0">
                  <emma:literal>厶</emma:literal>
                </emma:interpretation>
                <emma:interpretation id="interp192" emma:lang="zh-CN" emma:confidence="0">
                  <emma:literal>H</emma:literal>
                </emma:interpretation>
                <emma:interpretation id="interp193" emma:lang="zh-CN" emma:confidence="0">
                  <emma:literal>片</emma:literal>
                </emma:interpretation>
                <emma:interpretation id="interp19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95788.5232">18847 4226 11 0,'0'0'5'0,"0"0"-2"0,0 0 9 16,0 0-11-16,0 0 1 15,0 0 0-15,0 8 1 16,-5 4-4-16,1 4 1 0,-5 3 2 16,4 5 1-16,-3 15-2 15,-1 5 1-15,-5 7-1 16,1 4 1-16,-5 8-1 16,1 4 1-16,-1-8-1 15,-9 0 0-15,5 8 0 16,0-8 0-16,0 0 0 15,4 4 0-15,1-8-1 16,-1-3 0-16,9-1-1 16,0-4 1-16,0-11-2 15,0-5 1-15,5-11-2 16,0-5 0-16,4-7-1 16,0-16 0-16,0-3-2 15,4-13 0-15,5-7 0 16,4-9 0-16</inkml:trace>
          <inkml:trace contextRef="#ctx0" brushRef="#br0" timeOffset="196629.6211">18669 4888 12 0,'5'4'6'0,"-1"-12"-7"15,-4 8 10-15,14 0-10 16,-1 0 1-16,9 0 0 16,-4-4 0-16,-1-4 0 15,6 0 0-15,3 4-1 16,1-4 1-16,-1 1 0 15,-4 3 0-15,1-4 0 16,-1 8 0-16,-4 0 0 16,-1 0 0-16,-3 0-1 0,-1 4 1 15,0 0-1-15,-4-4 1 16,0 4-3-16,-5 0 1 16</inkml:trace>
          <inkml:trace contextRef="#ctx0" brushRef="#br0" timeOffset="196223.8331">18851 4289 11 0,'9'-11'5'0,"-5"7"-4"0,5 4 10 15,0 0-11-15,-5 4 1 16,5-1 1-16,0 9 0 16,0 0-2-16,0 4 0 0,4 7 2 15,1 1 1-15,-1 4-1 16,0 7 1-16,0 1-1 16,1-1 0-16,-1 4-1 15,0 5 1-15,1 3-1 16,-1 0 1-16,0-7-2 15,0-1 1-15,1 8-1 16,-1-3 0-16,0-5 0 16,1-4 1-16,-1-3-1 15,0-1 1-15,0 5-1 16,-4-5 0-16,0 1 0 16,-4-5 0-16,-1 1-1 15,0 0 0-15,1-9-1 16,-1 1 0-16,1-4-1 15,-1 3 1-15,1-3-1 16,-5-4 0-16,0 4-1 16,0-5 1-16,4-3-2 15,-4-4 0-15</inkml:trace>
        </inkml:traceGroup>
        <inkml:traceGroup>
          <inkml:annotationXML>
            <emma:emma xmlns:emma="http://www.w3.org/2003/04/emma" version="1.0">
              <emma:interpretation id="{8AFE9A5D-3EB8-4004-BDA5-9406A979F597}" emma:medium="tactile" emma:mode="ink">
                <msink:context xmlns:msink="http://schemas.microsoft.com/ink/2010/main" type="inkWord" rotatedBoundingBox="22349,5872 22583,5870 22589,6412 22354,6415"/>
              </emma:interpretation>
              <emma:one-of disjunction-type="recognition" id="oneOf39">
                <emma:interpretation id="interp195" emma:lang="zh-CN" emma:confidence="0">
                  <emma:literal>,</emma:literal>
                </emma:interpretation>
                <emma:interpretation id="interp196" emma:lang="zh-CN" emma:confidence="0">
                  <emma:literal>)</emma:literal>
                </emma:interpretation>
                <emma:interpretation id="interp197" emma:lang="zh-CN" emma:confidence="0">
                  <emma:literal>〉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27888.5656">19773 5168 6 0,'-5'11'3'0,"5"-7"2"15,0-4 3-15,0 0-8 16,0 0 1-16,0 0 1 16,0 0 0-16,5-4-2 15,-1 0 0-15,5 4 1 16,0-4 1-16,0 1-1 15,-1 3 0-15,1 0-1 16,5 3 1-16,-1 5-1 0,0 0 1 16,0 0-1-16,-4 4 1 15,5 0-1-15,-6 3 1 16,1-3 0-16,-4 4 0 16,-1 0 0-16,-4 0 1 15,0 7-1-15,-4-3 0 16,-5 7 0-16,0 5 0 15,-4-5 0-15,-5 1 0 16,-4 4-1-16,0-1 1 0,0 4-1 16,-5-3 1-16,5-1-2 15,4-3 0-15,0-4-3 16,5-5 0-16,4-3-2 16,5-4 0-16</inkml:trace>
        </inkml:traceGroup>
        <inkml:traceGroup>
          <inkml:annotationXML>
            <emma:emma xmlns:emma="http://www.w3.org/2003/04/emma" version="1.0">
              <emma:interpretation id="{EF0EBFA5-0C50-432C-B33E-E749C102A838}" emma:medium="tactile" emma:mode="ink">
                <msink:context xmlns:msink="http://schemas.microsoft.com/ink/2010/main" type="inkWord" rotatedBoundingBox="23188,5043 24467,5030 24478,6096 23199,6109"/>
              </emma:interpretation>
              <emma:one-of disjunction-type="recognition" id="oneOf40">
                <emma:interpretation id="interp200" emma:lang="zh-CN" emma:confidence="0">
                  <emma:literal>如</emma:literal>
                </emma:interpretation>
                <emma:interpretation id="interp201" emma:lang="zh-CN" emma:confidence="0">
                  <emma:literal>知</emma:literal>
                </emma:interpretation>
                <emma:interpretation id="interp202" emma:lang="zh-CN" emma:confidence="0">
                  <emma:literal>奾</emma:literal>
                </emma:interpretation>
                <emma:interpretation id="interp203" emma:lang="zh-CN" emma:confidence="0">
                  <emma:literal>翅</emma:literal>
                </emma:interpretation>
                <emma:interpretation id="interp204" emma:lang="zh-CN" emma:confidence="0">
                  <emma:literal>劫</emma:literal>
                </emma:interpretation>
              </emma:one-of>
            </emma:emma>
          </inkml:annotationXML>
          <inkml:trace contextRef="#ctx0" brushRef="#br0" timeOffset="230890.9789">20539 4707 6 0,'-9'0'3'0,"9"-8"2"0,0 8 4 16,0-8-7-16,0 8 0 16,0-8 0-16,0 0 1 15,0 8-5-15,5-8 1 0,-1 1 1 16,0-1 1-16,-4 8-1 16,5-8 1-16,-1 4-1 15,1 0 0-15,4 4 0 16,-1-4 0-16,1 4 0 15,0 4 1-15,0-4-1 16,-5 4 0-16,-4-4 0 16,5 4 0-16,-1-4 0 15,1 4 0-15,-1 0 0 16,-4-4 0-16,0 0 0 16,0 0 0-16,9 4 0 15,-9-4 1-15,13 0-1 16,5 0 0-16,-5-4 0 15,9 0 1-15,-4 0 0 16,4-4 0-16,0 0-1 16,5 0 1-16,0 0 0 15,-1 0 0-15,5 0 0 16,5-3 0-16,-5 3 0 0,0-4 0 16,0-4-1-16,0-3 1 15,0 7-1-15,0 0 1 16,-5 8-1-16,-4-4 1 15,1 4-1-15,-6 0 0 16,-3 0 0-16,-1 4 1 16,-4 0-1-16,-5 0 0 15,5 0-2-15,-9 0 0 16,0 8-4-16,-9-4 1 16,5 0-1-16,-1-4 0 0</inkml:trace>
          <inkml:trace contextRef="#ctx0" brushRef="#br0" timeOffset="231236.7202">21115 4884 8 0,'-5'12'4'0,"5"-16"-2"15,0 4 7-15,0 0-7 16,0 0 0-16,0 0 0 16,-4 4 1-16,0 0-4 15,-1 4 0-15,-4-1 2 16,0 9 0-16,1 0 0 0,-6 4 0 16,1 7 0-16,-5 5 1 15,-8 7-1-15,4 4 0 16,-5-3 0-16,-4 3 0 15,0-3-1-15,0-1 1 16,-4 0-1-16,-5-3 0 16,9-1-3-16,0-11 0 31</inkml:trace>
          <inkml:trace contextRef="#ctx0" brushRef="#br0" timeOffset="231775.6073">20800 4337 21 0,'5'7'10'0,"-5"5"-11"16,0-8 13-16,0 8-12 15,-9 8 1-15,0 7 0 16,-4 5 0-16,-9 11-2 0,-5 0 1 16,0 9-1-16,1-1 1 15,4-4-1-15,0-4 0 16,-1 1-1-16,1 3 1 15,9-8 0-15,0-3 0 16,4-5 0-16,4-3 0 16,5-5 1-16,5-3 0 15,4 0 0-15,4-8 1 16,0 3-1-16,18-3 0 16,5 0 0-16,4 0 1 0,4 0 0 15,5 7 0-15,-1 1-1 16,-3 8 1-16,-5-5-1 15,-5 1 0-15,0 0 0 16,-4-1 0-16,-4-3 0 16,0-4 1-16,-5 3-1 15,-5-7 1-15,-3-4-1 16,-1 4 0-16,-4 0-3 16,0-5 1-16,-5-7-3 15,1 4 0-15</inkml:trace>
          <inkml:trace contextRef="#ctx0" brushRef="#br0" timeOffset="232646.2223">21576 4774 13 0,'4'-24'6'0,"14"16"-3"16,-14-4 12-16,5 8-15 16,4-7 1-16,5-5 0 0,-5 4 0 15,5-4-1-15,-5 5 1 16,1-1 0-16,-1 0 0 15,0 8 0-15,1 0 1 16,-1 0-1-16,0 12 0 16,0 4-1-16,1 7 1 15,-5 5 0-15,-5 8 0 16,0-1-1-16,-4-3 0 16,-4 7 0-16,0-3 0 0,-5 3 0 15,0 0 1-15,-4 1-1 16,-1-1 0-16,1 5 0 15,-9-5 0-15,-5-3 0 16,5-5 0-16,0-3 0 16,0 0 1-16,0-9-1 15,0-3 1-15,4-4-1 16,4 0 1-16,1 0-1 16,4-8 0-16,0 0-1 15,5 0 1-15,4 0-1 16,0 0 1-16,4-4-1 15,10-8 1-15,3 4 0 16,-3-4 0-16,-1 0 0 16,9 1 1-16,0-1-1 15,-4 0 0-15,-5 4-1 16,1 0 0-16,-1-4-2 16,0 5 0-16,-4-1-4 15,0 4 1-15</inkml:trace>
          <inkml:trace contextRef="#ctx0" brushRef="#br0" timeOffset="232135.8593">21540 4640 12 0,'5'-24'6'0,"3"12"-1"0,-8 12 7 16,0 0-11-16,5 0 1 16,-5 0-1-16,4 4 1 15,-4 0-3-15,-4 12 0 16,-1 4 2-16,1 3 0 16,0 9-1-16,-1 3 0 0,1-3-1 15,-1 7 1-15,1-3 0 16,-1-1 1-16,5 0-1 15,5 1 0-15,-5 7 0 16,0-7 1-16,0-5-1 16,0-3 0-16,0-13-2 15,0 1 1-15,4-4-4 16,-4-8 1-16,0-4-1 16,0-8 0-16</inkml:trace>
        </inkml:traceGroup>
        <inkml:traceGroup>
          <inkml:annotationXML>
            <emma:emma xmlns:emma="http://www.w3.org/2003/04/emma" version="1.0">
              <emma:interpretation id="{88579123-9A34-4E04-A672-C04C9B9A086C}" emma:medium="tactile" emma:mode="ink">
                <msink:context xmlns:msink="http://schemas.microsoft.com/ink/2010/main" type="inkWord" rotatedBoundingBox="24941,5133 25759,5125 25771,6326 24953,6335"/>
              </emma:interpretation>
              <emma:one-of disjunction-type="recognition" id="oneOf41">
                <emma:interpretation id="interp205" emma:lang="zh-CN" emma:confidence="0">
                  <emma:literal>下</emma:literal>
                </emma:interpretation>
                <emma:interpretation id="interp206" emma:lang="zh-CN" emma:confidence="0">
                  <emma:literal>F</emma:literal>
                </emma:interpretation>
                <emma:interpretation id="interp207" emma:lang="zh-CN" emma:confidence="0">
                  <emma:literal>不</emma:literal>
                </emma:interpretation>
                <emma:interpretation id="interp208" emma:lang="zh-CN" emma:confidence="0">
                  <emma:literal>乍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33172.0951">22289 4506 13 0,'-5'-8'6'0,"1"16"1"16,4-8 7-16,0 0-12 16,0 0 0-16,0 0 0 15,0 0 0-15,0 0-3 16,0 0 0-16,0 0 2 15,0 0 0-15,0 0-2 16,0 4 1-16,0-4 0 16,0 0 0-16,4 0-1 15,5-8 1-15,5 8-1 16,3-4 1-16,1 4 0 16,-5 0 1-16,5-4-1 15,0-4 1-15,0 0-1 16,4 8 1-16,4 0 0 0,1 0 0 15,8 0-1-15,1-4 0 16,-1 4 0-16,14-7 0 16,0 7 0-16,-9 0 0 15,-1-4 0-15,1-4 1 16,-4 4-1-16,-10-4 1 16,1 0-1-16,-9 4 0 15,-1 0-2-15,-8 4 0 0,-9 0-4 16,9-4 0-16</inkml:trace>
          <inkml:trace contextRef="#ctx0" brushRef="#br0" timeOffset="233622.4167">22657 4557 16 0,'0'4'8'0,"0"-24"-6"15,0 20 9-15,0 0-10 16,0 4 0-16,0-4 0 16,0 0 0-16,0 4-2 15,0 4 1-15,0-4 0 16,0 12 1-16,0 0-1 0,0 7 1 15,0 1 0-15,0 7 0 16,0 9 0-16,0-5 1 16,0 12-1-16,-5 5 1 15,5 3-1-15,-4 4 1 16,-1 8-1-16,1 4 0 16,-1 7-1-16,1-11 0 15,0 0 0-15,-1-12 1 16,1-7-1-16,4-5 0 15,0-8 0-15,0-3 1 0,0-1-2 16,0-11 1-16,0-4-2 16,0 0 0-16,0-5-3 15,0-3 0-15,0-4-3 16,0-4 1-16</inkml:trace>
          <inkml:trace contextRef="#ctx0" brushRef="#br0" timeOffset="233938.1427">22652 5002 13 0,'9'-16'6'0,"4"5"-2"16,-13 11 10-16,9-4-13 15,0 4 1-15,9 4 0 0,4-1 0 16,5 1-3-16,4 4 1 16,0 0 2-16,0 0 0 15,0 0-1-15,4 0 1 16,0-4-1-16,-4 0 0 16,-4 0 0-16,-5-4 0 15,0 0-1-15,-8 0 0 16,-1 0-3-16,-4 0 0 15,0 0-4-15,-5 0 0 0</inkml:trace>
        </inkml:traceGroup>
      </inkml:traceGroup>
    </inkml:traceGroup>
    <inkml:traceGroup>
      <inkml:annotationXML>
        <emma:emma xmlns:emma="http://www.w3.org/2003/04/emma" version="1.0">
          <emma:interpretation id="{36FE632E-32B2-42D0-8869-3CFB5C8685A4}" emma:medium="tactile" emma:mode="ink">
            <msink:context xmlns:msink="http://schemas.microsoft.com/ink/2010/main" type="paragraph" rotatedBoundingBox="1840,7809 29496,7526 29525,10380 1869,10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8484AA-F47F-4F42-BED4-0BBAF7BAAFA1}" emma:medium="tactile" emma:mode="ink">
              <msink:context xmlns:msink="http://schemas.microsoft.com/ink/2010/main" type="inkBullet" rotatedBoundingBox="1851,8873 3163,8860 3182,10649 1869,10662"/>
            </emma:interpretation>
            <emma:one-of disjunction-type="recognition" id="oneOf42">
              <emma:interpretation id="interp210" emma:lang="zh-CN" emma:confidence="0">
                <emma:literal>⑥</emma:literal>
              </emma:interpretation>
              <emma:interpretation id="interp211" emma:lang="zh-CN" emma:confidence="0">
                <emma:literal>◎</emma:literal>
              </emma:interpretation>
              <emma:interpretation id="interp212" emma:lang="zh-CN" emma:confidence="0">
                <emma:literal>@</emma:literal>
              </emma:interpretation>
              <emma:interpretation id="interp213" emma:lang="zh-CN" emma:confidence="0">
                <emma:literal>⑩</emma:literal>
              </emma:interpretation>
              <emma:interpretation id="interp214" emma:lang="zh-CN" emma:confidence="0">
                <emma:literal>©</emma:literal>
              </emma:interpretation>
            </emma:one-of>
          </emma:emma>
        </inkml:annotationXML>
        <inkml:trace contextRef="#ctx0" brushRef="#br0" timeOffset="120482.2274">-389 8916 10 0,'-9'-11'5'0,"4"-17"-5"0,5 24 4 16,-4-4-4-16,4 4 1 0,-5 0 1 15,1 4 0-15,0 8-2 16,-5 4 0-16,0 8 2 15,4 11 0-15,-3-3-1 16,3 3 1-16,-4 5-1 16,5 7 1-16,-5 0-1 15,9 5 0-15,-4 11-1 16,4 8 1-16,0 4-1 16,0-1 0-16,0-7-1 15,8-3 1-15,1-9-1 16,5-8 1-16,-1-4-1 15,0-7 1-15,0-8 0 16,5-9 0-16,0-3 0 16,4-8 1-16,5-8 0 15,4-8 0-15,0-11 0 16,0-13 1-16,4-11-1 16,5-8 0-16,0-12 0 15,-5 4 0-15,10-4 0 0,-10 0 0 16,5 4-1-16,-14 0 0 15,-3-4 0-15,-6 4 1 16,-8 0-1-16,-9 0 0 16,-4-4 0-16,-10 8 1 15,1 8-1-15,-9 8 0 16,-5 7 0-16,-4 8 0 16,5 9-1-16,-1 3 1 15,-4 16 0-15,0 8 0 16,0 8-1-16,0 7 1 0,0 5-1 15,5 11 0-15,-1 9-2 16,5-1 1-16,0 0-3 16,4 0 1-16,5-3-2 15,4-5 1-15</inkml:trace>
        <inkml:trace contextRef="#ctx0" brushRef="#br0" timeOffset="123426.3135">124 8160 18 0,'-66'4'9'0,"13"0"-13"0,31 0 18 0,0-4-15 15,-5 8 1-15,-4 0 0 16,0 8 1-16,-5-4-1 15,-3 11 0-15,3-7 1 16,5 0 0-16,0-1 0 16,-9 9 0-16,-4 0-1 15,-5 3 0-15,1 5 0 16,-6 3 0-16,1-3-1 16,9 3 1-16,8 4-1 15,5 1 1-15,5 7-1 16,4 4 1-16,4 8-1 15,5 8 1-15,4-4 0 16,0 12 0-16,5-4 0 16,4 0 0-16,4 4-1 15,14 4 1-15,4 7 0 16,4 5 1-16,-3-16-2 0,8-9 1 16,4-3 0-16,0 0 0 15,5-7 0-15,0-5 0 16,-4-12-1-16,4 1 1 15,-1-5 0-15,6-15 1 16,3-5 0-16,1-7 0 16,13 0-1-16,5-4 1 15,-1-8 0-15,1-8 1 0,-5-3-1 16,-5-9 0-16,-8-4 0 16,0-7 1-16,-5-8-1 15,0-12 0-15,-4-5-1 16,-4-6 1-16,-5-5-1 15,-5 8 1-15,1 0-1 16,-5-4 1-16,-9 4-1 16,0-12 1-16,-8-4-1 15,-5-8 1-15,0-7-1 16,-5-4 0-16,1 3-1 16,0 8 1-16,-1 16 0 15,-4 8 0-15,0-3-1 16,-4 10 1-16,-5 1 0 15,5 8 1-15,-5 8-1 16,1 7 1-16,-1 9-1 16,-4 3 0-16,0 4 0 15,-5 8 0-15,-4 8-1 0,0 4 1 16,0 12-1-16,-4 4 0 16,-1 3-1-16,-4 5 0 15,5 7-3-15,-1 1 1 16,10-1-2-16,4 1 0 15</inkml:trace>
      </inkml:traceGroup>
      <inkml:traceGroup>
        <inkml:annotationXML>
          <emma:emma xmlns:emma="http://www.w3.org/2003/04/emma" version="1.0">
            <emma:interpretation id="{B5EA6247-899F-4489-99D2-2E9082781DE9}" emma:medium="tactile" emma:mode="ink">
              <msink:context xmlns:msink="http://schemas.microsoft.com/ink/2010/main" type="line" rotatedBoundingBox="3397,7793 29496,7526 29523,10248 3425,10514"/>
            </emma:interpretation>
          </emma:emma>
        </inkml:annotationXML>
        <inkml:traceGroup>
          <inkml:annotationXML>
            <emma:emma xmlns:emma="http://www.w3.org/2003/04/emma" version="1.0">
              <emma:interpretation id="{008EAFC8-F2AD-41F9-B6D2-96E346BC66AB}" emma:medium="tactile" emma:mode="ink">
                <msink:context xmlns:msink="http://schemas.microsoft.com/ink/2010/main" type="inkWord" rotatedBoundingBox="3398,7879 6121,7851 6140,9735 3417,9763">
                  <msink:destinationLink direction="with" ref="{88A493A6-2227-4FC3-AB05-9DD6F62D933D}"/>
                </msink:context>
              </emma:interpretation>
              <emma:one-of disjunction-type="recognition" id="oneOf43">
                <emma:interpretation id="interp215" emma:lang="zh-CN" emma:confidence="0">
                  <emma:literal>运</emma:literal>
                </emma:interpretation>
                <emma:interpretation id="interp216" emma:lang="zh-CN" emma:confidence="0">
                  <emma:literal>忌</emma:literal>
                </emma:interpretation>
                <emma:interpretation id="interp217" emma:lang="zh-CN" emma:confidence="0">
                  <emma:literal>恳</emma:literal>
                </emma:interpretation>
                <emma:interpretation id="interp218" emma:lang="zh-CN" emma:confidence="0">
                  <emma:literal>思</emma:literal>
                </emma:interpretation>
                <emma:interpretation id="interp219" emma:lang="zh-CN" emma:confidence="0">
                  <emma:literal>苎</emma:literal>
                </emma:interpretation>
              </emma:one-of>
            </emma:emma>
          </inkml:annotationXML>
          <inkml:trace contextRef="#ctx0" brushRef="#br0" timeOffset="118245.1316">1835 7168 5 0,'-5'0'2'0,"10"-4"3"16,-5 4 2-16,0 0-6 16,0 0 1-16,0 0 2 15,0 0 0-15,0 0-5 0,4 4 0 16,-4 8 3-16,4-4 1 16,-4 7-2-16,0 5 1 15,5 4-1-15,-5 3 0 16,0 5-1-16,0 3 1 15,4 9-1-15,-4 3 0 16,0 0 0-16,0-4 1 16,0 9-1-16,0-1 0 15,0 4 0-15,0-4 0 0,0 12 0 16,0-4 0-16,0 0 0 16,0-8 1-16,0-3-1 15,-4-5 0-15,4-8 0 16,0 1 0-16,-5-5 0 15,5-7 1-15,0-8-1 16,0-4 1-16,0 3-2 16,0-7 1-16,0 0-3 15,0-4 1-15,0-4-4 16,0-8 1-16</inkml:trace>
          <inkml:trace contextRef="#ctx0" brushRef="#br0" timeOffset="119116.7538">1861 7333 17 0,'-9'4'8'0,"9"-12"-8"0,0 8 13 16,0 0-14-16,0 0 0 15,0 0 0-15,5-3 0 0,-1-5 1 16,5 4 1-16,0 4-2 16,4-4 0-16,0 0 1 15,5 0 0-15,0 0 0 16,13 0 1-16,0 0-1 15,4-4 0-15,1 4 0 16,-1 4 1-16,-4 0-1 16,-4 4 0-16,-5 0 0 15,0 4 0-15,0 0 0 16,-4 8 0-16,0-1 0 16,-5 9 1-16,-9 4-1 15,-4 11 1-15,-4 0-1 16,-9 5 1-16,-5-5-1 15,-4-4 1-15,-9 1-1 16,-5 3 0-16,1-3 0 16,-1-1 1-16,5-7-1 15,5-1 1-15,4-7-1 16,4-4 1-16,0-4-1 16,5-5 1-16,4-3-2 0,0 0 1 15,5 0 0-15,4-4 0 16,4-8-1-16,1-3 1 15,8-1 0-15,5-4 0 16,13 0-1-16,4-7 0 16,5 7 1-16,4 0 0 15,1 4 0-15,-1 4 0 16,0 1 0-16,-4 7 0 16,4 0 0-16,-4 7 0 0,-4 1-1 15,-1 4 1-15,-4 4 0 16,-9 4 1-16,-4 3 0 15,-5-3 0-15,-4 11 0 16,-9 5 1-16,-4 7-1 16,-9 8 1-16,-5 1-1 15,-4 3 0-15,-5-4-1 16,-13 4 1-16,-4-8-1 16,-9-3 1-16,-5-1-1 15,1-4 0-15,3-7 0 16,6-5 1-16,3-3-1 15,5-4 0-15,9-9 0 16,0-3 1-16,5-4-2 16,4 0 1-16,4 0-3 15,5-4 0-15,4 0-4 16,4-4 1-16</inkml:trace>
          <inkml:trace contextRef="#ctx0" brushRef="#br0" timeOffset="121224.2491">754 8924 13 0,'0'4'6'0,"17"-4"-8"0,-17 0 12 16,0 0-9-16,9 0 0 16,0-4 1-16,0 4 0 15,4 0-2-15,0-8 0 16,1 5 1-16,3-5 1 0,6-4-1 15,-1 0 1-15,0 4-2 16,0 4 1-16,5-4 0 16,4 0 0-16,9 1-1 15,8 3 1-15,1 4-1 16,17 0 0-16,5 4 0 16,13 7 0-16,-4-3-1 15,-9 12 1-15,0-12 0 16,0 8 0-16,0-9 0 15,0 5 1-15,4-12-1 16,0 4 1-16,1 0 0 16,-6-4 0-16,-7-4-1 15,-1-4 1-15,-5-3-1 16,-4 3 1-16,5-12-1 16,-5 8 1-16,0-4-1 15,5 9 0-15,4-5 0 16,-5 0 0-16,-3 0 0 15,-1 0 1-15,-9 0-1 0,0 5 0 16,-8-5 0-16,-5 0 0 16,-5 8 0-16,1 4 0 15,-9-4 0-15,-5 0 0 16,0 4 0-16,-4 0 0 16,0 0 0-16,-5 0 0 15,1 8-1-15,-5-4 1 16,0-4-1-16,-5 4 0 15,5 0-4-15,-8 0 0 0,-1-4-1 16,9-12 0-16</inkml:trace>
          <inkml:trace contextRef="#ctx0" brushRef="#br0" timeOffset="121652.5516">3102 8373 16 0,'0'4'8'0,"22"4"-9"16,-13-4 14-16,-1 0-13 15,6 0 0-15,-1 4 0 16,5-1 0-16,-1 1 0 15,1 4 0-15,4 0-1 0,0 0 1 16,1 0 0-16,-1-1 0 16,9 1 0-16,-5 0 0 15,1-4 0-15,-5 0 1 16,-4 4 0-16,0-5 0 16,-5 1 0-16,-4 4 1 15,-9 4-1-15,-5-4 1 16,-4 3-1-16,-4 9 1 15,-9 8-2-15,0-1 1 0,-5 5-1 16,1 3 0-16,-1-4 0 16,1 9 0-16,-6-9 0 15,6 1 0-15,4-5-2 16,0-7 1-16,4-5-4 16,0 1 1-16,5-4-2 15,4-4 0-15</inkml:trace>
        </inkml:traceGroup>
        <inkml:traceGroup>
          <inkml:annotationXML>
            <emma:emma xmlns:emma="http://www.w3.org/2003/04/emma" version="1.0">
              <emma:interpretation id="{01821B5A-CD5F-42AC-A91B-B92824F5ABD8}" emma:medium="tactile" emma:mode="ink">
                <msink:context xmlns:msink="http://schemas.microsoft.com/ink/2010/main" type="inkWord" rotatedBoundingBox="6666,8696 7767,8685 7783,10212 6682,10223">
                  <msink:destinationLink direction="with" ref="{88A493A6-2227-4FC3-AB05-9DD6F62D933D}"/>
                </msink:context>
              </emma:interpretation>
              <emma:one-of disjunction-type="recognition" id="oneOf44">
                <emma:interpretation id="interp220" emma:lang="zh-CN" emma:confidence="0">
                  <emma:literal>回</emma:literal>
                </emma:interpretation>
                <emma:interpretation id="interp221" emma:lang="zh-CN" emma:confidence="0">
                  <emma:literal>⑥</emma:literal>
                </emma:interpretation>
                <emma:interpretation id="interp222" emma:lang="zh-CN" emma:confidence="0">
                  <emma:literal>◎</emma:literal>
                </emma:interpretation>
                <emma:interpretation id="interp223" emma:lang="zh-CN" emma:confidence="0">
                  <emma:literal>@</emma:literal>
                </emma:interpretation>
                <emma:interpretation id="interp22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124581.1401">4315 8066 20 0,'-8'0'10'0,"8"4"-13"16,-5-4 18-16,1 0-15 16,-1-4 0-16,-4 4 0 15,1 0 0-15,-1 0 0 16,0 4 0-16,-9 0-1 16,-4 4 1-16,4 7-1 15,-4 1 1-15,-4 8-1 16,3 11 1-16,1 1 0 15,5-1 0-15,3 1 0 16,1 7 0-16,0 4 0 16,4 4 1-16,0 4-1 15,0 16 0-15,5 0 0 0,-1 8 0 16,5 0-1-16,0-4 1 16,0 3 0-16,5-7 0 15,-1-8-1-15,5-4 1 16,4 0 0-16,9 0 0 15,1-3 0-15,-1-13 1 16,4-4 0-16,5-3 0 16,5-9 0-16,8 1 1 15,-4-9-1-15,0-3 0 16,-5-8 0-16,5-4 0 0,0-4-1 16,4-4 0-16,1-4-1 15,-1 0 1-15,13-3 0 16,-3-9 0-16,-1-8 0 15,-5-7 0-15,1 3 0 16,4 1 0-16,-17-5 0 16,4-7 1-16,-5 4-1 15,-8-1 1-15,-1-11-1 16,-4-8 1-16,-8-8-1 16,-5-12 1-16,-1-3-2 15,-3-1 1-15,-5 0-1 16,-9 8 0-16,-4-7 0 15,-5 11 1-15,0 8-1 16,-4 4 1-16,-4 8 1 16,-1-1 0-16,-4 13 0 15,-9-4 0-15,0 7 0 16,-4 5 0-16,4 3 0 16,-4 5 0-16,-1 7-1 15,1 4 0-15,0 4-1 0,-5 8 0 16,-4 4-1-16,0 4 0 15,4 0-2-15,5 4 0 16,8 3-3-16,10 1 1 16</inkml:trace>
          <inkml:trace contextRef="#ctx0" brushRef="#br0" timeOffset="126006.148">4533 8271 16 0,'-5'-12'8'0,"5"20"-8"0,0-8 12 15,0 0-11-15,0 0 0 16,0 0 0-16,0 0 1 16,0 0-3-16,0 0 1 15,0-8 1-15,0 8 1 16,0 0-2-16,0 0 1 16,0 4 0-16,0 4 0 15,0 0 0-15,0-8 0 0,0 3-1 16,0 5 1-16,0 0 0 15,0 0 0-15,0 0-1 16,0 0 1-16,0-4-1 16,0 0 0-16,0 0 0 15,0-4 1-15,0 0-1 16,0 0 1-16,5 4-1 16,-5 0 0-16,0-4 0 15,0 0 0-15,0 0 0 16,0 0 0-16,0 0-1 15,0 0 0-15,0-8-1 16,0 12 1-16,0-4-2 16,0 0 1-16,0 0 0 15,0 0 0-15,0 0 1 16,0 0 0-16,0-8 0 16,0 8 0-16,0 0 1 15,0 0 1-15,0 0-2 0,0 0 1 16,4-8 0-16,-4 8 0 15,0 0 0-15,0 0 0 16,0 0 0-16,0 0 0 16,0 0 0-16,0 0 1 15,0 0-1-15,0 0 0 16,0-8-1-16,0 12 1 16,0-4-2-16,0 0 1 15,0 0-2-15,0 0 1 0,0 0-1 16,0 0 1-16,0 4 0 15,-4 0 0-15,4 0 1 16,-5 0 1-16,1 0 2 16,-1 0 0-16,1-4 0 15,4 3 1-15,0 1-1 16,-5 0 0-16,1 0 0 16,0 0 0-16,-1 4-1 15,1 4 1-15,-1 4-2 16,5-1 1-16,-4 5-1 15,4 4 1-15,0 3-1 16,0 9 0-16,0 11 0 16,0 4 1-16,0 4-1 15,0 0 1-15,0 8-1 16,0-7 0-16,0-5 0 16,0 4 1-16,4-8-1 15,1-4 0-15,-1-3-1 16,5-9 1-16,0-3 0 0,0-4 0 15,0-5 0-15,4-3 1 16,0-4-1-16,5-4 1 16,0-4 0-16,-1-8 0 15,1-8 0-15,0-4 0 16,-5 0 0-16,5-3 0 16,-5-1 0-16,0-8 0 15,5-27-1 1,-5 4 1-16,1-4-1 15,-10-8 1-15,0 0-1 16,-4 8 0-16,0 0 0 16,0 0 0-16,-4 3 0 15,0 1 1-15,-1 4-1 16,-4-4 0-16,0 3 0 16,1 5 0-16,-1 4 0 15,4 7 0-15,-4 9 0 16,1-1 0-16,-1 4 0 15,0 5 1-15,-4 7-2 16,-1 4 1-16,1 4-1 16,0 4 1-16,-1 0-1 15,1 4 0-15,0-5-2 16,0 9 0-16,4 8-4 16,0 0 1-16</inkml:trace>
        </inkml:traceGroup>
        <inkml:traceGroup>
          <inkml:annotationXML>
            <emma:emma xmlns:emma="http://www.w3.org/2003/04/emma" version="1.0">
              <emma:interpretation id="{228D4EC1-BB8B-4421-9E61-4B089E59C507}" emma:medium="tactile" emma:mode="ink">
                <msink:context xmlns:msink="http://schemas.microsoft.com/ink/2010/main" type="inkWord" rotatedBoundingBox="8030,7808 10405,7784 10424,9705 8049,9729">
                  <msink:destinationLink direction="with" ref="{88A493A6-2227-4FC3-AB05-9DD6F62D933D}"/>
                </msink:context>
              </emma:interpretation>
              <emma:one-of disjunction-type="recognition" id="oneOf45">
                <emma:interpretation id="interp225" emma:lang="zh-CN" emma:confidence="0">
                  <emma:literal>为</emma:literal>
                </emma:interpretation>
                <emma:interpretation id="interp226" emma:lang="zh-CN" emma:confidence="0">
                  <emma:literal>也</emma:literal>
                </emma:interpretation>
                <emma:interpretation id="interp227" emma:lang="zh-CN" emma:confidence="0">
                  <emma:literal>大</emma:literal>
                </emma:interpretation>
                <emma:interpretation id="interp228" emma:lang="zh-CN" emma:confidence="0">
                  <emma:literal>乜</emma:literal>
                </emma:interpretation>
                <emma:interpretation id="interp229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127299.569">5383 8562 11 0,'0'4'5'0,"0"-12"0"0,0 8 5 16,0 0-10-16,0 0 1 16,0 0 0-16,0 0 1 15,0 0-3-15,0 0 1 16,0 0 0-16,5 0 1 15,3 4-1-15,1-4 0 0,13 4 0 16,5-4 1-16,8 4-1 16,1-4 1-16,4 4 0 15,9-4 0-15,-5 4-1 16,0 0 0-16,0 0 0 16,5 0 1-16,0 0-2 15,4 3 1-15,5 9 0 16,8-4 0-16,5 4 0 15,4-8 1-15,1-1 0 16,-1-3 0-16,0 0 0 16,-4-4 1-16,-4 0-1 15,-5-8 1-15,8 1-1 16,-7-1 1-16,3 0-2 16,-4 0 0-16,-9 4 0 15,0-8 1-15,-4 4-1 16,-9 0 1-16,-5-3-1 15,-4 3 1-15,-4 0-1 16,-5 0 1-16,-4 4-1 0,-5 0 0 16,-4 0 0-16,0 4 1 15,-9 0-1-15,4 0 0 16,-4 0-1-16,0 0 0 16,0 0-1-16,0 0 1 15,0 0-3-15,0 4 0 16,0 0-3-16,0-4 1 15</inkml:trace>
          <inkml:trace contextRef="#ctx0" brushRef="#br0" timeOffset="127850.9607">7115 8231 21 0,'-4'-12'10'0,"4"20"-13"16,9-8 18-16,-5 4-15 16,5 0 0-16,0 0-1 15,4 4 1-15,1 0 0 16,-1 4 0-16,0 0 0 15,5-1 0-15,4 5 0 16,9-4 0-16,4 0 0 16,1 0 1-16,-1 3-1 0,14 9 1 15,-5 0 0-15,5-1 0 16,-5-3 0-16,5 0 1 16,-13-5-2-16,-5-3 1 15,0 0 0-15,-9-4 0 16,-9 0-1-16,0 3 1 15,-8-3-1-15,-5 4 1 16,-9 4-1-16,-4 0 1 16,-5 3-1-16,-4-3 1 0,-14 8-1 15,1-1 0-15,-1 9 0 16,-3-1 0-16,-6 9-2 16,-4-5 0-16,5 5-1 15,-5-1 0-15,1 0-3 16,8-7 0-16,4-5-1 15,5-3 1-15</inkml:trace>
          <inkml:trace contextRef="#ctx0" brushRef="#br0" timeOffset="245543.77">6632 7117 8 0,'-4'0'4'0,"0"-4"-2"16,4 4 4-16,0 0-6 15,-5 0 0-15,1 0 1 0,-1 0 1 16,1-4-2-16,-5 4 1 16,0 0 1-16,5 0 0 15,-5-4 0-15,0 4 0 16,0-4 0-16,0 0 0 16,0 0-1-16,5 4 1 15,-5 0-1-15,0 0 0 16,0 0-1-16,1 0 1 15,-6 4-1-15,1 0 0 16,0 0 0-16,-1 0 0 0,-3 4-1 16,-1 0 1-16,0 3-1 15,1 1 1-15,3 4-1 16,-3 4 1-16,-1 3-1 16,0 5 1-16,5 0-1 15,-5 3 1-15,5 4-1 16,-5 5 1-16,-4-1 0 15,9 1 0-15,-1-1-1 16,1-4 1-16,4-3 0 16,0-5 0-16,5 1-1 15,-1 4 0-15,1-1 0 16,4 1 1-16,4-1 0 16,5-3 0-16,5 3-1 15,3 5 1-15,1-9 0 16,4 9 0-16,0 3 0 15,0-8 0-15,5 5 0 16,0-9 1-16,-1-7-1 16,5 4 1-16,-4-12-1 0,-1-1 1 15,1 1 0-15,0-8 0 16,-1-4 0-16,1 0 0 16,-1-4 0-16,1 0 0 15,-1 0-1-15,1-4 1 16,0-3-1-16,-1-1 1 15,-4 0-1-15,5-4 1 16,4 4-1-16,-9-7 1 16,0 3-1-16,-4 4 1 0,-5 0-1 15,1 1 1-15,-6-1-1 16,1 4 1-16,0 0-1 16,-4 0 0-16,-1 4-3 15,-4 4 1-15,4-8-4 16,1 4 0-16</inkml:trace>
        </inkml:traceGroup>
        <inkml:traceGroup>
          <inkml:annotationXML>
            <emma:emma xmlns:emma="http://www.w3.org/2003/04/emma" version="1.0">
              <emma:interpretation id="{066E0F88-4278-4FEC-9AD0-8622F9C974F4}" emma:medium="tactile" emma:mode="ink">
                <msink:context xmlns:msink="http://schemas.microsoft.com/ink/2010/main" type="inkWord" rotatedBoundingBox="10618,8667 12013,8653 12028,10160 10633,10174">
                  <msink:destinationLink direction="with" ref="{88A493A6-2227-4FC3-AB05-9DD6F62D933D}"/>
                </msink:context>
              </emma:interpretation>
              <emma:one-of disjunction-type="recognition" id="oneOf46">
                <emma:interpretation id="interp230" emma:lang="zh-CN" emma:confidence="0">
                  <emma:literal>他</emma:literal>
                </emma:interpretation>
                <emma:interpretation id="interp231" emma:lang="zh-CN" emma:confidence="0">
                  <emma:literal>⑥</emma:literal>
                </emma:interpretation>
                <emma:interpretation id="interp232" emma:lang="zh-CN" emma:confidence="0">
                  <emma:literal>◎</emma:literal>
                </emma:interpretation>
                <emma:interpretation id="interp233" emma:lang="zh-CN" emma:confidence="0">
                  <emma:literal>@</emma:literal>
                </emma:interpretation>
                <emma:interpretation id="interp23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247164.4239">8396 8023 8 0,'-14'-4'4'0,"6"4"0"15,8-4 1-15,-5 4-5 16,-4 4 1-16,0-4 0 16,1 0 1-16,-6 0-2 15,-3 4 1-15,-6-1 0 0,1 1 1 16,5 4-1-16,-1 8 0 16,-4-4 0-16,4 0 0 15,0 7 0-15,0 1 0 16,1 4-1-16,-1 3 1 15,0 1-1-15,1 3 0 16,-1 1 0-16,5 3 1 16,-5 9-1-16,5-1 1 15,-1 4-1-15,1 8 1 0,4 4-1 16,0 4 1-16,5 4-1 16,-1 0 1-16,1-4-1 15,4-8 0-15,0 4 0 16,4-7 0-16,1-1-1 15,4 0 1-15,4-8 0 16,9 1 0-16,0-1 0 16,5-4 0-16,-1 9-1 15,5-17 1-15,14 1 0 16,-1-5 0-16,5-7 0 16,0-4 1-16,4-1-1 15,0-3 1-15,-4 0-1 16,-1-4 0-16,1-4 0 15,4-4 1-15,5-12-1 16,-14-4 1-16,14-3-1 16,-1-5 0-16,1-4 0 15,-5-3 0-15,-4-5 0 0,4-7 0 16,-4 4-1-16,-9 3 1 16,-5-11 0-16,0-8 0 15,-4 0 0-15,0-8 0 16,-8-8 0-16,-1 4 0 15,-5 4 0-15,-3 0 1 16,-5 0-1-16,-5 4 1 16,-4 4-1-16,0 15 1 15,-9-23-1-15,0 16 1 0,-8 0-1 16,-6 0 1-16,-3-1-1 16,-5 5 1-16,0 0 0 15,-5 7 0-15,1 5 0 16,-9 3 0-16,-1 5-1 15,1 3 1-15,0 4-1 16,-1 4 0-16,1 0-1 16,0 5 1-16,0 11-1 15,4-4 1-15,4 0-1 16,1-4 1-16,-9 8-2 16,8-1 1-16,1 5-4 15,4 8 0-15,0 0-1 16,8 4 0-16</inkml:trace>
          <inkml:trace contextRef="#ctx0" brushRef="#br0" timeOffset="248035.5398">8693 8338 10 0,'-9'-20'5'0,"0"28"0"15,9-8 6-15,0-4-12 16,-5 4 0-16,1-4 0 16,-5 4 1-16,0 4 0 15,0 0 1-15,-4 4-1 0,4-4 1 16,0 3-1-16,0 9 0 16,1 0 0-16,-1 8 0 15,-5 3-1-15,1 1 1 16,4 11 0-16,0 16 0 15,5 0 1-15,0 0 0 16,-1 9-1-16,5-9 1 16,0-4-1-16,9 0 1 15,0-4-2-15,0-7 1 16,0-5 0-16,-1 1 0 0,6-9 0 16,-1 1 0-16,5-9 0 15,0-7 0-15,13-4 1 16,-5-8 0-16,1-4 0 15,-1-8 0-15,1 0 0 16,-5-3 0-16,0-9 0 16,0-7 1-16,5-9-1 15,-1-3 0-15,-8 0 0 16,-5-9 0-16,-8 5 0 16,-10-4 0-16,1 8 0 15,-5 3 0-15,-4 5-1 16,-5-5 1-16,0 5-1 15,1 0 0-15,-5-1 0 16,-1 9 0-16,1 3 0 16,5 4 0-16,-1 8 0 15,0 1 1-15,5-1-2 16,0 4 1-16,4 4-1 16,0 0 0-16,0 0-4 0,5 0 1 15,-1 4-2-15,1 0 0 16</inkml:trace>
        </inkml:traceGroup>
        <inkml:traceGroup>
          <inkml:annotationXML>
            <emma:emma xmlns:emma="http://www.w3.org/2003/04/emma" version="1.0">
              <emma:interpretation id="{5DB8F0E8-2BCF-4E74-A2A6-BA9D00EE11EB}" emma:medium="tactile" emma:mode="ink">
                <msink:context xmlns:msink="http://schemas.microsoft.com/ink/2010/main" type="inkWord" rotatedBoundingBox="12196,7703 14080,7684 14101,9734 12217,9754">
                  <msink:destinationLink direction="with" ref="{88A493A6-2227-4FC3-AB05-9DD6F62D933D}"/>
                </msink:context>
              </emma:interpretation>
              <emma:one-of disjunction-type="recognition" id="oneOf47">
                <emma:interpretation id="interp235" emma:lang="zh-CN" emma:confidence="0">
                  <emma:literal>这</emma:literal>
                </emma:interpretation>
                <emma:interpretation id="interp236" emma:lang="zh-CN" emma:confidence="0">
                  <emma:literal>是</emma:literal>
                </emma:interpretation>
                <emma:interpretation id="interp237" emma:lang="zh-CN" emma:confidence="0">
                  <emma:literal>恳</emma:literal>
                </emma:interpretation>
                <emma:interpretation id="interp238" emma:lang="zh-CN" emma:confidence="0">
                  <emma:literal>当</emma:literal>
                </emma:interpretation>
                <emma:interpretation id="interp239" emma:lang="zh-CN" emma:confidence="0">
                  <emma:literal>芯</emma:literal>
                </emma:interpretation>
              </emma:one-of>
            </emma:emma>
          </inkml:annotationXML>
          <inkml:trace contextRef="#ctx0" brushRef="#br0" timeOffset="248891.6515">9570 8684 12 0,'-9'-4'6'0,"0"0"-7"0,9 4 9 16,0 0-8-16,0 0 1 16,0-8 0-16,0 8 0 15,0 0-2-15,0 0 1 0,13 0 0 16,5 0 1-16,9 0 0 15,-1 0 0-15,5 4 0 16,5-4 0-16,-1 0 0 16,9-4 0-16,1 0 0 15,-5 0 0-15,4 1 0 16,-4-1 0-16,4 0 0 16,0 0 0-16,1 4-1 15,3 0 1-15,10 8-1 16,4 3 0-16,0-3 0 15,0 4 0-15,-4-4 0 16,-5-4 1-16,0 0-1 16,-9 0 0-16,-4-4 0 15,-4 0 0-15,-1-4 0 16,0 0 0-16,-4 4 0 16,-4-4 1-16,-5 0-1 15,0-4 1-15,0 0-1 0,-4 0 1 16,0 8-1-16,-5-11 1 15,1-1-1-15,-6 0 1 16,1 0-2-16,-4 0 1 16,-1 4-1-16,1 1 0 15,-5 7-2-15,0-8 1 16,0 8-4-16,0 0 0 16</inkml:trace>
          <inkml:trace contextRef="#ctx0" brushRef="#br0" timeOffset="252794.4248">9991 7144 8 0,'-9'-27'4'0,"9"-5"-2"0,4 24 3 16,-4-3-4-16,5-1 1 16,-1 0 2-16,5 0 0 15,0 0-4-15,4 8 0 16,0 4 2-16,9 4 1 15,1 8-1-15,3 0 0 16,1 0-1-16,-1 4 0 16,1-5-1-16,8 1 0 0,1 0 0 15,-10 0 1-15,-3 4 0 16,-1 3 0-16,-5 5-1 16,-3-4 1-16,-10 15-1 15,-17 8 1-15,-9 5-1 16,0 3 1-16,-5 4-1 15,9-16 0-15,-13 9 0 16,0-9 0-16,0-4 0 16,5-7 1-16,-1-4-1 15,5-5 0-15,4-3 0 16,9-4 0-16,0-4 0 16,5-4 0-16,4 0-1 15,0-4 1-15,13-8-1 16,5 0 1-16,4 0 0 15,5-8 0-15,8 4 0 16,10 8 0-16,3-3-1 16,-3 10 1-16,3 1 0 15,1 0 1-15,-9 8-1 0,0 4 0 16,0 4 0-16,-14-1 0 16,-4 5 0-16,-8 4 0 15,-5 7 0-15,-9-4 1 16,-9 9-1-16,-5-9 1 15,-8 9-1-15,-4-9 1 16,-10-3-1-16,-4-1 1 16,-4 1-1-16,4-4 0 15,0-5 0-15,0-11 0 0,1 4 0 16,-1-4 1-16,4-4-3 16,5-4 1-16,5 0-5 15,3-4 0-15,10 4 0 16,9-4 0-16</inkml:trace>
          <inkml:trace contextRef="#ctx0" brushRef="#br0" timeOffset="249373.5074">10908 8349 16 0,'-5'-15'8'0,"5"23"-9"16,0-8 13-16,5-8-13 16,-5 8 1-16,4 4-1 15,1 0 1-15,3 3-1 16,1 1 1-16,9 4-1 16,9 4 1-16,4 0-1 15,4 3 0-15,0 1 0 0,5-4 1 16,9-1 0-16,-14 1 1 15,1 0 0-15,-1 0 0 16,1-1 1-16,-10-7 0 16,1 8 0-16,-5-4 1 15,-4-4-2-15,-5 0 0 16,0 3 0-16,-8 1 0 16,-5 4-1-16,-5 0 1 15,1 3-1-15,-9 9 0 16,-1 0 0-16,-3-1 1 0,-14 5-1 15,-5-1 1-15,-4 5-2 16,0 3 1-16,-4-4-2 16,-5-3 1-16,10-8-3 15,8-1 0-15,4-3-2 16,9 0 0-16</inkml:trace>
          <inkml:trace contextRef="#ctx0" brushRef="#br0" timeOffset="252083.9195">9977 7007 11 0,'-9'-8'5'0,"9"4"-4"0,0 4 7 15,0 0-8-15,0 0 0 16,0 4 0-16,0 0 1 16,0 7-1-16,0 9 0 15,0 4 0-15,0-1 0 16,-4 9 0-16,4 7 1 15,0 5-1-15,0 7 0 16,0 35 0 0,0-11 0-1,0-8 0-15,0 0 1 0,0-4 0 16,0 4 0-16,0 0-1 16,4 0 1-16,1-12 0 15,-1-4 1-15,1-3-2 16,-1-13 0-16,1-4-2 15,-5-3 1-15,4-8-3 16,0-5 0-16</inkml:trace>
        </inkml:traceGroup>
        <inkml:traceGroup>
          <inkml:annotationXML>
            <emma:emma xmlns:emma="http://www.w3.org/2003/04/emma" version="1.0">
              <emma:interpretation id="{C3FB67AF-C9A9-439D-8684-E68C6ED29844}" emma:medium="tactile" emma:mode="ink">
                <msink:context xmlns:msink="http://schemas.microsoft.com/ink/2010/main" type="inkWord" rotatedBoundingBox="14629,8708 15652,8698 15667,10155 14644,10165">
                  <msink:destinationLink direction="with" ref="{88A493A6-2227-4FC3-AB05-9DD6F62D933D}"/>
                </msink:context>
              </emma:interpretation>
              <emma:one-of disjunction-type="recognition" id="oneOf48">
                <emma:interpretation id="interp240" emma:lang="zh-CN" emma:confidence="0">
                  <emma:literal>回</emma:literal>
                </emma:interpretation>
                <emma:interpretation id="interp241" emma:lang="zh-CN" emma:confidence="0">
                  <emma:literal>◎</emma:literal>
                </emma:interpretation>
                <emma:interpretation id="interp242" emma:lang="zh-CN" emma:confidence="0">
                  <emma:literal>@</emma:literal>
                </emma:interpretation>
                <emma:interpretation id="interp243" emma:lang="zh-CN" emma:confidence="0">
                  <emma:literal>©</emma:literal>
                </emma:interpretation>
                <emma:interpretation id="interp244" emma:lang="zh-CN" emma:confidence="0">
                  <emma:literal>⑥</emma:literal>
                </emma:interpretation>
              </emma:one-of>
            </emma:emma>
          </inkml:annotationXML>
          <inkml:trace contextRef="#ctx0" brushRef="#br0" timeOffset="254201.4253">12254 8034 13 0,'-8'20'6'0,"3"-44"-4"15,5 20 10-15,-4 4-13 16,-1-3 1-16,-4-1 0 0,1 4 0 16,-6 4-1-16,1 3 0 15,0 1 1-15,-1 0 0 16,1 4 0-16,0 4 1 15,0 3 0-15,-1 9 0 16,1-4 0-16,0 11 1 16,-9 1-1-16,8-5 0 15,1 4 0-15,0 1 0 16,-1 3-1-16,1 1 1 16,4 7-1-16,5 8 0 0,-1 12 0 15,5 8 0-15,0 0 0 16,9-1 0-16,-4-3 0 15,3 0 0-15,1-4-1 16,0-8 1-16,4-4 0 16,1-3 1-16,4-5-1 15,-1-4 0-15,10 4 0 16,-1-11 0-16,5-5 0 16,0-3 1-16,0-4-1 15,14-9 1-15,3-3 0 16,6-4 0-16,8-8-1 15,-5 0 0-15,-4 0 0 16,-4-8 0-16,-5-4-1 16,-4-7 1-16,0-5-1 15,0-4 1-15,0-3 0 16,-5-5 0-16,1-3 0 16,-5 0 1-16,-5 3-1 0,-3-7 1 15,-6-4-1-15,-3-8 0 16,-1-1 0-16,-4-3 1 15,-9-4-1-15,0 0 1 16,-5 0-1-16,-8 0 1 16,0 0-1-16,-5 8 1 15,0-8-1-15,-4 8 0 16,0 0 0-16,4 0 0 16,-4 11 0-16,0 1 1 15,0 0-1-15,0-4 0 0,-9 7 0 16,0 9 1-16,0 11-1 15,0-4 0-15,-5 9 0 16,1 3 0-16,-5 8 0 16,-4 0 0-16,4 8-1 15,4 8 1-15,1-8-2 16,4 0 0-16,4 3-3 16,5 5 1-16,4-8-2 15,1 4 0-15</inkml:trace>
          <inkml:trace contextRef="#ctx0" brushRef="#br0" timeOffset="254655.7484">12409 8353 12 0,'-26'16'6'0,"26"-28"-3"0,0 12 9 16,-5 0-11-16,1 0 0 15,0 0-1-15,-1 4 1 16,1-4-2-16,-5 4 0 16,4 4 1-16,1 0 0 0,0 4-1 15,-1 7 1-15,1 5-1 16,-1 0 1-16,1 11 0 15,4 12 1-15,0 1-1 16,4 3 1-16,1 8 0 16,8 4 0-16,9 0 0 15,0-8 0-15,0 0-1 16,10-12 1-16,-6-3-1 16,1-9 1-16,-1-7-1 15,1-8 0-15,4-4-1 16,0-9 1-16,-5-10-1 15,1-1 1-15,-5-8 0 16,0-8 0-16,0-7-1 16,-4-5 1-16,-5-3 0 15,1-12 1-15,-5 8 0 16,-5-5 0-16,-4 1 0 16,-4 0 0-16,-5 3 0 15,0 1 0-15,-9 0-1 0,-4 3 1 16,-5 1-1-16,-4 11 1 15,0 5-1-15,5 3 0 16,-1 4 0-16,-4 5 1 16,0 3-1-16,-4-4 1 15,4 8-1-15,4 4 0 16,-4 0-1-16,9 4 0 16,0 4-4-16,0 0 1 0,4 3-2 15,5 5 0-15</inkml:trace>
        </inkml:traceGroup>
        <inkml:traceGroup>
          <inkml:annotationXML>
            <emma:emma xmlns:emma="http://www.w3.org/2003/04/emma" version="1.0">
              <emma:interpretation id="{5019E3E2-3D61-482C-99B2-B12546D345AE}" emma:medium="tactile" emma:mode="ink">
                <msink:context xmlns:msink="http://schemas.microsoft.com/ink/2010/main" type="inkWord" rotatedBoundingBox="15763,7689 17842,7668 17861,9506 15782,9527">
                  <msink:destinationLink direction="with" ref="{88A493A6-2227-4FC3-AB05-9DD6F62D933D}"/>
                </msink:context>
              </emma:interpretation>
              <emma:one-of disjunction-type="recognition" id="oneOf49">
                <emma:interpretation id="interp245" emma:lang="zh-CN" emma:confidence="0">
                  <emma:literal>均</emma:literal>
                </emma:interpretation>
                <emma:interpretation id="interp246" emma:lang="zh-CN" emma:confidence="0">
                  <emma:literal>出</emma:literal>
                </emma:interpretation>
                <emma:interpretation id="interp247" emma:lang="zh-CN" emma:confidence="0">
                  <emma:literal>凶</emma:literal>
                </emma:interpretation>
                <emma:interpretation id="interp248" emma:lang="zh-CN" emma:confidence="0">
                  <emma:literal>』</emma:literal>
                </emma:interpretation>
                <emma:interpretation id="interp249" emma:lang="zh-CN" emma:confidence="0">
                  <emma:literal>母</emma:literal>
                </emma:interpretation>
              </emma:one-of>
            </emma:emma>
          </inkml:annotationXML>
          <inkml:trace contextRef="#ctx0" brushRef="#br0" timeOffset="255556.8889">13158 8609 4 0,'-13'8'2'0,"13"-20"4"15,0 4-1-15,-5 1-3 16,1 3 0-16,4 0 2 15,-9 0 1-15,9 4-6 16,-9 0 0-16,9 0 3 16,5 0 0-16,4 4-1 15,4 0 1-15,0 4-2 16,9-1 1-16,1 5-1 16,8-4 1-16,4 4 0 15,0-4 0-15,1 0-1 16,-5 3 1-16,4-7-1 0,1 0 1 15,-1 0-1-15,5 0 0 16,0 0 0-16,-5-4 0 16,14-4 0-16,4 0 1 15,5 4-1-15,-5-4 0 16,0 0 0-16,0-3 1 16,-4 3-1-16,0 0 1 15,-5-4-1-15,0-4 0 16,1 0 1-16,-5 0 0 0,-1 1-1 15,1 3 1-15,-4 0-1 16,8 0 0-16,0 0 0 16,-8 0 1-16,-1 0-1 15,1 4 0-15,-5-4 0 16,-5-3 0-16,1 3 0 16,-5 4 0-16,-4 0-2 15,-9 0 1-15,-1 0-3 16,1 0 1-16,-9 4-3 15,0 0 1-15</inkml:trace>
          <inkml:trace contextRef="#ctx0" brushRef="#br0" timeOffset="258831.9633">13685 7164 9 0,'9'-39'4'0,"-4"27"1"16,-5 12 4-16,0 0-7 16,0 0 1-16,0 0 0 15,0 0 1-15,0 0-6 16,0 0 1-16,0 0 3 16,4 4 0-16,5 8-2 15,4 3 1-15,9 9 0 16,1 11 0-16,3 9-1 15,5 3 1-15,0 4 0 16,0 20 1-16,5-8-2 16,-5 4 1-16,-5-4-1 15,1-4 1-15,-5 8-1 16,-4 4 1-16,-1-12-1 0,-3-8 1 16,-1-4-1-16,-4 1 0 15,0-13-1-15,-5-7 1 16,1-5-1-16,-1-3 1 15,-4-8-3-15,0 0 1 16,0-8-4-16,-4 0 0 16</inkml:trace>
          <inkml:trace contextRef="#ctx0" brushRef="#br0" timeOffset="256023.2268">14611 8105 8 0,'0'12'4'0,"5"-20"0"0,-5 8 4 16,4-4-9-16,5 12 1 16,0 4-1-16,9-4 1 15,8 4 0-15,1 3 0 16,-1 5 1-16,1 0 0 0,4-1 1 15,0 5 0-15,0-4 0 16,4-1 1-16,1-3-1 16,-1 0 1-16,-4 0-2 15,5-1 1-15,-1 1-2 16,-4 0 1-16,-4 0 0 16,-1-1 0-16,-8-3 0 15,-5 0 0-15,1 0 0 16,-10 0 1-16,-4 0 0 15,-13 3 0-15,0 1-1 16,-5 4 0-16,-4 3-1 16,-5 1 1-16,-4 7-2 15,-4 1 1-15,-1 3-2 16,5-3 0-16,0-4-5 16,-4-1 0-16,8 1 0 15,-13-1 1-15</inkml:trace>
          <inkml:trace contextRef="#ctx0" brushRef="#br0" timeOffset="258454.1849">13801 6999 17 0,'-27'-8'8'0,"18"0"-6"15,9 8 9-15,0 0-12 16,0 0 1-16,-4 0-1 16,-1-4 1-16,1 4-1 15,-5 0 1-15,0 4 0 16,0 4 0-16,-4 4-1 15,0 3 1-15,-1 9 0 16,-3 4 0-16,3 7 0 16,1 12 1-16,-5 4-1 15,1 12 1-15,3 0 0 0,-3 4 0 16,-1 4 0-16,9-8 0 16,-4 0-1-16,4-4 1 15,0-7-1-15,5-5 0 16,-1 4-1-16,1-16 1 15,-1-7-3-15,1-4 1 16,-1-5-3-16,5-7 0 16</inkml:trace>
          <inkml:trace contextRef="#ctx0" brushRef="#br0" timeOffset="259177.205">13526 7700 16 0,'-18'8'8'0,"14"-5"-7"16,4-3 10-16,0 0-11 16,0 0 1-16,0 0 0 15,0 0 1-15,9 0-3 16,-1 0 1-16,6 0 0 15,3 0 0-15,6 4 0 16,-1 0 1-16,4 0-2 16,5-4 1-16,9 0 0 15,-9 0 1-15,5 0-1 16,-1-4 1-16,-4 0-1 0,0 0 1 16,-9 1-2-16,0-1 1 15,-4 0-2-15,-5 0 1 16,1 0-5-16,-1 4 1 15</inkml:trace>
        </inkml:traceGroup>
        <inkml:traceGroup>
          <inkml:annotationXML>
            <emma:emma xmlns:emma="http://www.w3.org/2003/04/emma" version="1.0">
              <emma:interpretation id="{3656EDC8-90C3-4526-9EC9-B9C98F6AE640}" emma:medium="tactile" emma:mode="ink">
                <msink:context xmlns:msink="http://schemas.microsoft.com/ink/2010/main" type="inkWord" rotatedBoundingBox="18265,8522 19499,8509 19514,9951 18280,9964">
                  <msink:destinationLink direction="with" ref="{88A493A6-2227-4FC3-AB05-9DD6F62D933D}"/>
                </msink:context>
              </emma:interpretation>
              <emma:one-of disjunction-type="recognition" id="oneOf50">
                <emma:interpretation id="interp250" emma:lang="zh-CN" emma:confidence="0">
                  <emma:literal>田</emma:literal>
                </emma:interpretation>
                <emma:interpretation id="interp251" emma:lang="zh-CN" emma:confidence="0">
                  <emma:literal>①</emma:literal>
                </emma:interpretation>
                <emma:interpretation id="interp252" emma:lang="zh-CN" emma:confidence="0">
                  <emma:literal>⑦</emma:literal>
                </emma:interpretation>
                <emma:interpretation id="interp253" emma:lang="zh-CN" emma:confidence="0">
                  <emma:literal>②</emma:literal>
                </emma:interpretation>
                <emma:interpretation id="interp25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0577.6997">16140 7881 8 0,'-5'4'4'0,"-17"-24"2"0,22 16 2 16,-4-4-7-16,-1 0 1 16,-4 0 0-16,1 5 1 15,-1-1-4-15,-5 0 1 16,1 0 2-16,-5 0 0 16,1 0-1-16,-1 4 0 15,0 4 0-15,-8 0 0 0,-1 4-1 16,1 3 0-16,3 9 0 15,-3 8 0-15,4 7-1 16,-1 8 1-16,1 1 0 16,0 7 0-16,0 8 0 15,0-4 0-15,0 0 0 16,0 4 0-16,4 0 0 16,0 8 1-16,5 12-1 15,4 4 0-15,5-4 0 16,4-5 0-16,4-7 0 15,5-4 0-15,4 0-1 16,5-4 1-16,8-3 0 16,10-9 0-16,13 0 0 15,8-4 0-15,10-7 0 16,-1-13 1-16,1-7 0 16,-1-12 0-16,0-4-1 15,1-8 1-15,-1-11 0 0,10-9 0 16,-5-7 0-16,-1-13 0 15,1 5-1-15,-9-4 1 16,-13-16 0-16,-9-12 0 16,-5 12 0-16,-8 0 0 15,-5 0 0-15,-4 0 0 16,-9 4-1-16,-5 0 1 16,-4 0-1-16,-13-4 0 15,-14 4 0-15,-4 0 1 0,-9-1-1 16,-8 5 1-16,3 4 0 15,1 8 1-15,0 3-1 16,-1 9 0-16,1 7 0 16,0 5 1-16,0 7-2 15,-1 4 1-15,-8 4-3 16,-5 4 1-16,-8 8-2 16,0 4 0-16,8-4-2 15,5 3 1-15,9 1-4 16,8 0 0-16</inkml:trace>
          <inkml:trace contextRef="#ctx0" brushRef="#br0" timeOffset="261472.338">16184 8271 18 0,'-4'0'9'0,"8"-4"-10"16,-4 4 13-16,0-4-13 16,0 4 1-16,0 0 0 15,0 0 0-15,0 0-1 16,0 0 1-16,0 0 0 16,0 4 0-16,0 4 0 15,0 3 0-15,0 5 0 16,0-4 1-16,0 8 0 15,0 7 0-15,0 5 0 16,0 3 0-16,0 8-1 16,0 5 1-16,0 11 0 15,-4 0 0-15,-1 8 0 16,-4-4 0-16,-4 0-1 16,4-12 1-16,0 0-1 15,0-11 1-15,1-5-1 16,3-7 0-16,5-5 0 0,-4-7 0 15,4-4-1-15,4-4 0 16,-8-4-4-16,13-4 0 16,-1-8-1-16,6 0 0 15</inkml:trace>
        </inkml:traceGroup>
        <inkml:traceGroup>
          <inkml:annotationXML>
            <emma:emma xmlns:emma="http://www.w3.org/2003/04/emma" version="1.0">
              <emma:interpretation id="{1348098C-9394-4E1B-ABC6-69FC3BCBACD1}" emma:medium="tactile" emma:mode="ink">
                <msink:context xmlns:msink="http://schemas.microsoft.com/ink/2010/main" type="inkWord" rotatedBoundingBox="19682,7810 21463,7792 21482,9635 19700,9653">
                  <msink:destinationLink direction="with" ref="{88A493A6-2227-4FC3-AB05-9DD6F62D933D}"/>
                </msink:context>
              </emma:interpretation>
              <emma:one-of disjunction-type="recognition" id="oneOf51">
                <emma:interpretation id="interp255" emma:lang="zh-CN" emma:confidence="0">
                  <emma:literal>丹</emma:literal>
                </emma:interpretation>
                <emma:interpretation id="interp256" emma:lang="zh-CN" emma:confidence="0">
                  <emma:literal>心</emma:literal>
                </emma:interpretation>
                <emma:interpretation id="interp257" emma:lang="zh-CN" emma:confidence="0">
                  <emma:literal>出</emma:literal>
                </emma:interpretation>
                <emma:interpretation id="interp258" emma:lang="zh-CN" emma:confidence="0">
                  <emma:literal>凸</emma:literal>
                </emma:interpretation>
                <emma:interpretation id="interp259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262683.6985">17039 8570 9 0,'-4'4'4'0,"4"-4"0"0,0 0 6 16,0 0-8-16,0 0 1 15,0 0 0-15,0 0 0 16,0 0-5-16,0 0 1 16,0 0 3-16,9-4 0 15,-1 0-2-15,1-4 1 16,5 4-1-16,-1 0 1 15,5 0-1-15,-1 0 1 16,14 0-1-16,0 0 1 0,5 1-1 16,4-5 1-16,4 4-1 15,5 4 1-15,-5 0-2 16,-4 0 1-16,4 0 0 16,0 0 1-16,1 4-1 15,-1 4 0-15,0-8 0 16,5 3 0-16,4-3 0 15,0 4 1-15,-4-4-1 16,4 0 1-16,0 0-1 16,-8-4 1-16,-1 1-1 15,0-5 1-15,-13 8 0 16,-4-4 0-16,-5 0-1 16,0 4 0-16,-4 0 0 15,-5-4 1-15,-4 4-1 16,4 0 0-16,-4 0-1 15,0 0 1-15,-9 0-1 16,9 0 0-16,-5 4-3 16,1 0 1-16,-1 0-4 0,1 4 1 15</inkml:trace>
          <inkml:trace contextRef="#ctx0" brushRef="#br0" timeOffset="264445.9526">17544 7105 10 0,'0'-4'5'0,"5"4"1"0,-5 0 6 16,0 0-11-16,0 0 0 15,0 0 0-15,0 0 1 0,0 4-3 16,0 4 1-16,-5 0 0 16,1 11 1-16,-5 9-1 15,0 4 1-15,0 7-1 16,0 8 1-16,0-4-1 15,-4 17 0-15,4 3 0 16,0-8 1-16,-8-4-1 16,3 0 0-16,6-4 0 15,-6-7 1-15,1-1-1 16,4-3 0-16,0-1 0 16,0-4 0-16,5-7 0 15,-1-8 0-15,1 0-2 16,4-1 1-16,0-3-3 15,4 0 0-15,1-4-1 16,4 0 0-16</inkml:trace>
          <inkml:trace contextRef="#ctx0" brushRef="#br0" timeOffset="265227.5026">17438 7806 11 0,'-5'0'5'0,"32"-8"-5"16,-18 4 8-16,4 0-8 15,0 0 1-15,1 4 0 16,-1 0 0-16,0 0-2 16,5 0 1-16,0 0 1 15,-1 0 0-15,1 0-1 16,0 0 1-16,-5 0-1 16,0-4 1-16,1 4 0 15,-1 0 0-15,0 0-1 16,-4 0 1-16,0 0-1 15,0 0 1-15,-5 0-1 16,-4 0 0-16,5 0-4 16,-1 0 1-16,5 4-1 15,0-4 0-15</inkml:trace>
          <inkml:trace contextRef="#ctx0" brushRef="#br0" timeOffset="264850.7349">17602 7109 11 0,'0'0'5'0,"4"8"-4"0,-4-4 8 0,0 4-10 16,5 3 1-16,-5 9 0 15,4-4 0-15,0 8 0 16,5 3 1-16,0 5-1 15,4 3 1-15,5 4 0 16,0 1 0-16,4 15 0 16,0-8 1-16,0-4-1 15,1 5 0-15,-1-1 0 16,4 0 0-16,1 1-1 16,-1-5 1-16,1 8-1 15,-5 0 1-15,0 0-1 16,-4-7 1-16,-5-13-1 15,-4 1 1-15,0-9-2 16,-5-3 1-16,1 0-4 16,-1-5 1-16,1-11-2 15,-10 0 0-15</inkml:trace>
          <inkml:trace contextRef="#ctx0" brushRef="#br0" timeOffset="263051.959">18284 8168 13 0,'-4'0'6'0,"8"-8"-6"16,0 8 8-16,1 0-8 15,4 4 0-15,4 0 1 16,0 8 1-16,5 0-3 15,4 4 0-15,0-1 1 16,5 9 0-16,-1-4 0 16,1-1 0-16,4 1 0 15,5 4 0-15,-1-1 1 16,0-3 0-16,1 0 0 16,-1-1 1-16,-8 1 0 15,-1-4 0-15,-8 0-1 16,4-5 1-16,-8 1-1 15,-1-4 1-15,-4 0-1 16,0 0 0-16,-9 0 0 0,-5 4 0 16,1-1 0-16,-14 1 0 15,-4 12-1-15,-14 3 0 16,-8 13-1-16,0 3 1 16,-9 0-2-16,0 1 1 15,-1-1-3-15,6 0 1 16,-6-7-3-16,6 3 0 15</inkml:trace>
        </inkml:traceGroup>
        <inkml:traceGroup>
          <inkml:annotationXML>
            <emma:emma xmlns:emma="http://www.w3.org/2003/04/emma" version="1.0">
              <emma:interpretation id="{430FC312-D548-4E0D-AED9-7BB1A9EB6008}" emma:medium="tactile" emma:mode="ink">
                <msink:context xmlns:msink="http://schemas.microsoft.com/ink/2010/main" type="inkWord" rotatedBoundingBox="21659,8758 22921,8745 22933,9911 21671,9924">
                  <msink:destinationLink direction="with" ref="{88A493A6-2227-4FC3-AB05-9DD6F62D933D}"/>
                </msink:context>
              </emma:interpretation>
              <emma:one-of disjunction-type="recognition" id="oneOf52">
                <emma:interpretation id="interp260" emma:lang="zh-CN" emma:confidence="0">
                  <emma:literal>田</emma:literal>
                </emma:interpretation>
                <emma:interpretation id="interp261" emma:lang="zh-CN" emma:confidence="0">
                  <emma:literal>⑦</emma:literal>
                </emma:interpretation>
                <emma:interpretation id="interp262" emma:lang="zh-CN" emma:confidence="0">
                  <emma:literal>①</emma:literal>
                </emma:interpretation>
                <emma:interpretation id="interp263" emma:lang="zh-CN" emma:confidence="0">
                  <emma:literal>②</emma:literal>
                </emma:interpretation>
                <emma:interpretation id="interp26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6441.3642">19409 8302 17 0,'-26'-16'8'0,"17"-7"-6"16,4 15 9-16,1 0-11 16,-9-4 1-16,-9 0 0 15,4 1 0-15,5 3-1 16,-1 4 0-16,1 0 0 15,0 0 1-15,-1 4-1 16,-3 4 0-16,-6 8 0 16,1 3 1-16,-4 13-2 15,4-4 1-15,-5 7-1 16,5 8 1-16,0 5-1 16,4 3 1-16,5 12-1 15,4 12 1-15,0-4 0 0,5 4 0 16,-1 0 0-16,5-4 0 15,9 0 0-15,4-8 0 16,9-8 0-16,5-4 0 16,4-8 0-16,22-3 0 15,5-9 1-15,4-7 0 16,13-4 0-16,-13-8 0 16,0-4 0-16,0-8 0 15,5-8 0-15,-1-8 0 0,-4-3-1 16,13-13 1-16,-4-11-1 15,0-4 1-15,-4-4-1 16,-5-8 0-16,-9-4 0 16,-13 4 1-16,-9 4-1 15,-5 3 1-15,-8 1-1 16,-5 0 1-16,-13-4 0 16,-9 4 0-16,-8-4-1 15,-10 0 1-15,-4 4 0 16,-18 4 0-16,5 7 0 15,0 1 0-15,-5 15-1 16,-4 1 0-16,0 11 0 16,4 12 1-16,0 0-2 15,-8 8 1-15,-1 4-1 16,0 0 0-16,1 4 0 16,-5-4 0-16,13-1-1 15,5 5 1-15,8 0-1 16,10 0 0-16,-1-8-2 0,10 8 0 15,3 3-3-15,5-7 1 16</inkml:trace>
          <inkml:trace contextRef="#ctx0" brushRef="#br0" timeOffset="266787.1126">19626 8275 14 0,'0'-4'7'0,"5"8"-7"16,-1 3 11-16,1 1-10 16,-5 4 0-16,0 4 1 15,0 0 0-15,0 7-3 16,0 5 1-16,0 3 2 15,-5 1 0-15,1 11-1 16,-1 4 0-16,1 1-1 16,-1-1 1-16,1 0-1 15,4 4 1-15,0-7-1 16,-4 3 1-16,8-12-1 16,-4-3 0-16,0-5-2 15,0-7 1-15,4 0-5 16,1-4 1-16</inkml:trace>
        </inkml:traceGroup>
        <inkml:traceGroup>
          <inkml:annotationXML>
            <emma:emma xmlns:emma="http://www.w3.org/2003/04/emma" version="1.0">
              <emma:interpretation id="{1FDE81E3-60F9-4DF3-96CC-0ECEDCCB8D71}" emma:medium="tactile" emma:mode="ink">
                <msink:context xmlns:msink="http://schemas.microsoft.com/ink/2010/main" type="inkWord" rotatedBoundingBox="23071,7906 25030,7886 25048,9638 23089,9658">
                  <msink:destinationLink direction="with" ref="{88A493A6-2227-4FC3-AB05-9DD6F62D933D}"/>
                </msink:context>
              </emma:interpretation>
              <emma:one-of disjunction-type="recognition" id="oneOf53">
                <emma:interpretation id="interp265" emma:lang="zh-CN" emma:confidence="0">
                  <emma:literal>为</emma:literal>
                </emma:interpretation>
                <emma:interpretation id="interp266" emma:lang="zh-CN" emma:confidence="0">
                  <emma:literal>与</emma:literal>
                </emma:interpretation>
                <emma:interpretation id="interp267" emma:lang="zh-CN" emma:confidence="0">
                  <emma:literal>』</emma:literal>
                </emma:interpretation>
                <emma:interpretation id="interp268" emma:lang="zh-CN" emma:confidence="0">
                  <emma:literal>的</emma:literal>
                </emma:interpretation>
                <emma:interpretation id="interp269" emma:lang="zh-CN" emma:confidence="0">
                  <emma:literal>闰</emma:literal>
                </emma:interpretation>
              </emma:one-of>
            </emma:emma>
          </inkml:annotationXML>
          <inkml:trace contextRef="#ctx0" brushRef="#br0" timeOffset="267432.0686">20455 8645 13 0,'-13'12'6'0,"4"-32"-3"16,9 12 7-16,-5 0-9 16,1 4 0-16,4-4-1 15,0 0 0-15,0 1-1 16,9-1 0-16,4 0 0 0,5 0 1 31,17 0 0-31,14 0 0 16,8 4 1-16,1 0 0 15,0 0 0-15,4 4 1 16,-5 0 0-16,1 4 0 16,-1-4-1-16,1 0 0 15,0 0-1-15,-5 0 1 16,0 4-1-16,9 0 0 15,0-4 0-15,-9 0 0 0,-4 4 0 16,0 0 0-16,-1-4 0 16,-8 0 0-16,-4 0 0 15,-10 0 1-15,-4 4-1 16,-4-4 1-16,0 0-1 16,-5 0 1-16,-4 0-2 15,0 0 1-15,-5 0-3 16,-4 0 0-16,0 0-3 15,0 0 1-15</inkml:trace>
          <inkml:trace contextRef="#ctx0" brushRef="#br0" timeOffset="267899.4102">21700 8101 12 0,'4'-4'6'0,"9"20"-2"0,-4-8 7 16,0-4-11-16,4 8 0 15,5 0 0-15,4 7 0 16,5 1 0-16,4 0 0 15,4-1 0-15,-4 5 0 0,18-4 0 16,0 3 0-16,0 1 0 16,-1 0 1-16,1-5-1 15,0 1 1-15,-9 0 0 16,-5-1 1-16,-4-3-1 16,-9-4 1-16,-4 0-1 15,-5-1 1-15,1 1-1 16,-10 4 1-16,-4 0-1 15,-4 7 1-15,-10-3-1 16,-8 8 1-16,-9-5-1 16,-18 5 0-16,-4 3-1 15,0 1 0-15,0 3-1 16,-5 5 1-16,1-1-2 16,3 0 0-16,6 5-5 15,-14-1 0-15</inkml:trace>
          <inkml:trace contextRef="#ctx0" brushRef="#br0" timeOffset="269398.9675">20543 7349 9 0,'-4'-8'4'0,"4"-7"1"0,4 7 1 15,-4 0-6-15,0 0 1 16,0-8-1-16,0 8 1 16,0 0-1-16,0 8 0 15,0 0 1-15,0-7 0 16,0 7 0-16,0 0 1 15,0 3-1-15,0 5 1 16,0 4-1-16,0 4 1 16,0 4-1-16,5 11 0 0,-5 8 0 15,4 9 0-15,1-1-1 16,-5 0 1-16,0 4-1 16,4 5 1-16,-4-5-1 15,0 4 0-15,0 4 0 16,0-8 1-16,0 4-1 15,0-4 1-15,0-3-1 16,0-9 0-16,0-7 0 16,0-1 1-16,0-11-2 15,0-4 1-15,0-1-2 16,0-3 1-16,0-8-5 16,0-8 1-16,0-8-1 15,0-15 1-15</inkml:trace>
          <inkml:trace contextRef="#ctx0" brushRef="#br0" timeOffset="270029.9215">20574 7278 10 0,'5'-23'5'0,"4"11"-5"0,-5 4 8 16,9 0-8-16,-4-4 1 15,5 4 0-15,12 1 0 16,1 7 0-16,4 0 0 16,0 7 1-16,0 1 0 15,4 8 0-15,1 0 1 0,-1 7-1 16,-4-3 0-16,-9 4-1 16,0 3 0-16,-8 1-1 15,-10 3 1-15,-8 13-1 16,-14-1 0-16,-4-4 0 15,-5-3 0-15,-4-1-1 16,-13-7 1-16,4-5 0 16,5 1 0-16,4-8 0 15,4-4 1-15,5-4-1 16,4-1 1-16,5-3-2 16,4 0 1-16,5-4-2 15,4 0 1-15,13-8 0 16,9 1 0-16,13-1-1 15,1 4 1-15,4 0 1 16,0 0 0-16,4 4-1 16,-9 4 1-16,1 4 0 15,-5 3 1-15,-5 5-1 0,-3 0 0 16,-1 4 0-16,-5 3 1 16,-8 1 0-16,-4 0 1 15,-5 7-1-15,-5 1 1 16,-4 7-1-16,-4-4 1 15,-9 1-1-15,-5-5 0 16,-4 1 0-16,0-1 0 16,-4-7-1-16,-5-4 1 15,-4-1 0-15,4-7 0 16,4-4-2-16,5-8 1 0,0-8-5 16,5 4 1-16,4-4-3 15,8 0 1-15</inkml:trace>
        </inkml:traceGroup>
        <inkml:traceGroup>
          <inkml:annotationXML>
            <emma:emma xmlns:emma="http://www.w3.org/2003/04/emma" version="1.0">
              <emma:interpretation id="{0F3C89CF-23DF-4EDD-8AD4-987EE9F970B9}" emma:medium="tactile" emma:mode="ink">
                <msink:context xmlns:msink="http://schemas.microsoft.com/ink/2010/main" type="inkWord" rotatedBoundingBox="25167,8769 26148,8759 26164,10268 25182,10278">
                  <msink:destinationLink direction="with" ref="{88A493A6-2227-4FC3-AB05-9DD6F62D933D}"/>
                </msink:context>
              </emma:interpretation>
              <emma:one-of disjunction-type="recognition" id="oneOf54">
                <emma:interpretation id="interp270" emma:lang="zh-CN" emma:confidence="0">
                  <emma:literal>Q</emma:literal>
                </emma:interpretation>
                <emma:interpretation id="interp271" emma:lang="zh-CN" emma:confidence="0">
                  <emma:literal>②</emma:literal>
                </emma:interpretation>
                <emma:interpretation id="interp272" emma:lang="zh-CN" emma:confidence="0">
                  <emma:literal>③</emma:literal>
                </emma:interpretation>
                <emma:interpretation id="interp273" emma:lang="zh-CN" emma:confidence="0">
                  <emma:literal>⑦</emma:literal>
                </emma:interpretation>
                <emma:interpretation id="interp274" emma:lang="zh-CN" emma:confidence="0">
                  <emma:literal>曰</emma:literal>
                </emma:interpretation>
              </emma:one-of>
            </emma:emma>
          </inkml:annotationXML>
          <inkml:trace contextRef="#ctx0" brushRef="#br0" timeOffset="271246.2825">22856 8290 12 0,'-13'-15'6'0,"8"11"-2"0,5 4 7 16,-4-4-9-16,-1-4 0 16,1 4 2-16,0 0 0 15,-10 0-5-15,-3 8 0 16,-1 4 2-16,0 12 1 16,-4-9-1-16,0 5 0 0,0 8-2 15,-1 3 1-15,1 5-1 16,0 3 1-16,0 9 0 15,4 7 0-15,1 12 0 16,3-4 0-16,1 8 0 16,4 4 0-16,0 0 0 15,5 7 0-15,4-7 0 16,9-4 0-16,0 0-1 16,4-4 1-16,9-4 0 15,0 4 0-15,5-12 0 16,13-7 0-16,4-1-1 15,5-8 1-15,4 5-1 16,0-21 1-16,0-7-1 16,-4-4 0-16,-5-16 0 15,0-7 1-15,1-9 0 16,4-12 1-16,-10 1 0 16,1-8 0-16,0-1 0 0,-4-3 0 15,-1-4-1-15,0 8 1 16,-4-13-1-16,-4-3 1 15,0 0-1-15,-10 0 1 16,-3-8-1-16,-5-11 1 16,-5 7-1-16,-13 4 1 15,-4 4-1-15,-1 4 1 16,1 7-1-16,-9 1 1 16,0 4-1-16,-5-4 1 15,-4 4 0-15,0 3 1 0,0 1-1 16,0 4 0-16,0 7-1 15,-9 1 1-15,-4 7-2 16,-9 8 1-16,9 0-2 16,-5 5 0-16,0 3-3 15,5 0 1-15,4 4-3 16,9 8 0-16</inkml:trace>
          <inkml:trace contextRef="#ctx0" brushRef="#br0" timeOffset="274505.0997">22847 8416 21 0,'-4'-4'10'0,"13"0"-12"15,-9 4 17-15,0 0-16 16,0 0 1-16,0 0-2 16,0 0 1-16,8-3 0 0,1 3 1 15,0 0-2-15,4 0 0 16,1 3 0-16,3 5 0 16,1 0 0-16,4 4 1 15,0-4 1-15,1 4 0 16,-6 0 0-16,-3-1 1 15,-1 1 1-15,-4 0 0 16,0 0 0-16,-5 7 0 16,0 1-2-16,-4 0 1 0,-13 3-1 15,0 5 1-15,-5 0-1 16,-4-1 0-16,0-3 0 16,-5 3 0-16,1-3 1 15,4-8 0-15,-1 3 0 16,-3-3 1-16,4-4 0 15,4 0 0-15,0-4-1 16,1 0 0-16,8-4-1 16,4-1 0-16,14-3-1 15,4-3 1-15,10-5-1 16,3 4 0-16,5-4 0 16,0 0 1-16,9 0 0 15,-5 8 1-15,-4-4-1 16,-4 4 0-16,-5 0 0 15,0 0 1-15,-4 0-1 16,4 0 0-16,-8 0-1 16,-1 4 1-16,-4-4-2 0,0 0 1 15,-5 0-2-15,0 0 0 16,-4 0-3-16,5 8 0 16</inkml:trace>
        </inkml:traceGroup>
        <inkml:traceGroup>
          <inkml:annotationXML>
            <emma:emma xmlns:emma="http://www.w3.org/2003/04/emma" version="1.0">
              <emma:interpretation id="{E56B017B-2169-42C9-B038-FD94A9D0707E}" emma:medium="tactile" emma:mode="ink">
                <msink:context xmlns:msink="http://schemas.microsoft.com/ink/2010/main" type="inkWord" rotatedBoundingBox="26267,7672 28228,7652 28248,9625 26287,9645">
                  <msink:destinationLink direction="with" ref="{88A493A6-2227-4FC3-AB05-9DD6F62D933D}"/>
                </msink:context>
              </emma:interpretation>
              <emma:one-of disjunction-type="recognition" id="oneOf55">
                <emma:interpretation id="interp275" emma:lang="zh-CN" emma:confidence="0">
                  <emma:literal>为</emma:literal>
                </emma:interpretation>
                <emma:interpretation id="interp276" emma:lang="zh-CN" emma:confidence="0">
                  <emma:literal>出</emma:literal>
                </emma:interpretation>
                <emma:interpretation id="interp277" emma:lang="zh-CN" emma:confidence="0">
                  <emma:literal>均</emma:literal>
                </emma:interpretation>
                <emma:interpretation id="interp278" emma:lang="zh-CN" emma:confidence="0">
                  <emma:literal>母</emma:literal>
                </emma:interpretation>
                <emma:interpretation id="interp279" emma:lang="zh-CN" emma:confidence="0">
                  <emma:literal>坷</emma:literal>
                </emma:interpretation>
              </emma:one-of>
            </emma:emma>
          </inkml:annotationXML>
          <inkml:trace contextRef="#ctx0" brushRef="#br0" timeOffset="275315.176">23640 8578 8 0,'-9'8'4'0,"5"-28"1"0,4 20 4 15,0 0-8-15,-5-4 1 16,5 4 1-16,0 0 0 16,0 0-4-16,0 0 0 15,0 0 2-15,0 0 0 0,5-4-1 16,4 4 1-16,8 0-1 16,1 0 0-16,4 0 0 15,0 0 1-15,5 4 0 16,4 0 1-16,4-4-1 15,5 4 0-15,0-4 0 16,0 0 1-16,13 0-1 16,5-4 0-16,8 0-1 15,5 0 1-15,-4 0-1 16,-1-4 1-16,-4 0-1 16,5 1 1-16,-10-5-1 15,-4 4 1-15,0 0-1 16,-4 0 1-16,0 0-1 15,-5 4 0-15,-4 0 0 16,0-4 0-16,-5 5 0 16,-4-1 1-16,-4 0-1 15,-5 4 0-15,-4-4 0 16,-5 4 0-16,-4 0 0 0,4 0 0 16,-13 0-1-16,9 0 0 15,-9 0-1-15,0 0 1 16,0 0-3-16,0 0 0 15,0 0-3-15,0 0 1 16</inkml:trace>
          <inkml:trace contextRef="#ctx0" brushRef="#br0" timeOffset="275780.007">24827 8062 13 0,'-4'-4'6'0,"4"4"-7"16,0 0 9-16,0 4-9 15,0-4 1-15,9 4 0 16,4 0 0-16,0 4 0 16,10 3 0-16,-1 5 0 15,9 0 0-15,9 4 1 16,4-1 0-16,-4 1 0 15,0 4 0-15,0-1 1 16,4-3 0-16,0-4 0 16,-4 3 0-16,0-3 0 15,0-4 0-15,0 0-1 16,4 0 1-16,-9-1-2 0,1-3 1 16,-10 0 0-16,-3 0 0 15,-10 4 0-15,0 0 0 16,-8 0 0-16,-5 3 1 15,-18 5-1-15,-4 4 0 16,-5 3 0-16,-4 13 0 16,-9-5-1-16,-4 4 0 15,-5 5-1-15,0-1 1 16,-8 0-1-16,-1-3 0 16,1 3-3-16,-5-4 0 0,-5-3-3 15,18-1 0-15</inkml:trace>
          <inkml:trace contextRef="#ctx0" brushRef="#br0" timeOffset="279638.2486">24194 7030 11 0,'-13'-23'5'0,"-14"7"1"16,23 12 6-16,4 0-11 16,-9 0 0-16,9-4 0 15,-9 8 1-15,4-4-2 16,1 0 0-16,4 4 2 15,-4 0 0-15,4 4-1 16,-5 0 1-16,1 4-2 16,-5 8 1-16,4 7-1 0,-3 13 1 15,-1 3-1-15,0 1 1 16,0 11-1-16,-4 8 0 16,-1 4 0-16,-3 4 1 15,-1 0-1-15,0-8 1 16,1 0-1-16,-1-4 0 15,5-4 0-15,-5 0 1 16,5 5-2 0,4-5 1-16,0-16-1 15,0-7 0-15,5-1-2 16,-1-7 1-16,1-4-5 16,-1-4 1-16</inkml:trace>
          <inkml:trace contextRef="#ctx0" brushRef="#br0" timeOffset="280388.7825">23879 7837 13 0,'-8'0'6'0,"3"0"1"16,5 0 9-16,0 0-16 0,0 0 1 15,0 0-1-15,0 0 0 16,9-7-1-16,0-1 1 16,9 0-1-16,-1 4 1 15,5 0-1-15,5 0 1 16,4 0-1-16,0 0 1 15,9 0 0-15,4 0 0 16,-4 0 0-16,0-4 0 16,0 5 0-16,-9-1 1 0,4 0-1 15,-4 4 0-15,-9 0-3 16,5 0 1-16,-9 0-3 16,-1 0 0-16</inkml:trace>
          <inkml:trace contextRef="#ctx0" brushRef="#br0" timeOffset="280043.538">23995 7235 12 0,'4'-51'6'0,"5"23"-5"16,-5 16 6-16,5 1-6 15,-4-1 1-15,-1 4 0 16,0 0 0-16,1 4-4 15,-1 0 0-15,5 0 2 16,0 4 0-16,0 4 0 16,13 4 0-16,0 4 0 0,5 7 1 15,4 9 1-15,4 11 1 16,-4 9-1-16,-4-13 1 16,17 28-1-16,-8 12 1 15,-1-4-2-15,-13 0 1 16,0-4-2-16,-4 0 1 15,0 7 0-15,-5 1 0 16,0-4-1-16,-4-4 1 0,-4-8-1 16,3-4 1-16,-3-7-2 15,-5-9 1-15,0-8-1 16,0-3 1-16,0-8-2 16,0-8 1-16,0-1-3 15,0-3 0-15,-5 0-2 16,1-8 1-16</inkml:trace>
        </inkml:traceGroup>
        <inkml:traceGroup>
          <inkml:annotationXML>
            <emma:emma xmlns:emma="http://www.w3.org/2003/04/emma" version="1.0">
              <emma:interpretation id="{7A370673-97BD-41F1-95AC-A073D0B2EE8A}" emma:medium="tactile" emma:mode="ink">
                <msink:context xmlns:msink="http://schemas.microsoft.com/ink/2010/main" type="inkWord" rotatedBoundingBox="28511,8616 29507,8606 29523,10248 28528,10258"/>
              </emma:interpretation>
              <emma:one-of disjunction-type="recognition" id="oneOf56">
                <emma:interpretation id="interp280" emma:lang="zh-CN" emma:confidence="0">
                  <emma:literal>G</emma:literal>
                </emma:interpretation>
                <emma:interpretation id="interp281" emma:lang="zh-CN" emma:confidence="0">
                  <emma:literal>③</emma:literal>
                </emma:interpretation>
                <emma:interpretation id="interp282" emma:lang="zh-CN" emma:confidence="0">
                  <emma:literal>⑤</emma:literal>
                </emma:interpretation>
                <emma:interpretation id="interp283" emma:lang="zh-CN" emma:confidence="0">
                  <emma:literal>⑦</emma:literal>
                </emma:interpretation>
                <emma:interpretation id="interp28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281785.778">26125 7932 23 0,'-4'-8'11'0,"0"4"-14"15,4 4 21-15,0-8-19 16,0 8 1-16,-5 0-1 15,-4 0 1-15,5 0 0 16,-5 0 0-16,-4 12-1 16,-1 4 0-16,-3 7 0 15,-1 9 0-15,0-1 0 16,1 9 1-16,-10 7-1 16,14 12 1-16,-5 4 0 15,0 4 0-15,1 8-1 16,3 16 1-16,5 3 0 15,1 1 1-15,3 3-2 16,1-3 1-16,4-1 0 16,4-7 0-16,5-5 0 15,9-7 0-15,4-4 0 0,9-4 1 16,4-4-2-16,1-12 1 16,-1-7 0-16,14-13 0 15,4-11 0-15,5-8 0 16,8-9 0-16,-8-6 0 15,-5-9 0-15,0-8 1 16,0-8 0-16,-17 5 0 16,21-20 0-16,-12-5 0 15,-1 1 0-15,-9-8 0 0,-4 4-1 16,-4-8 1-16,-5-12-1 16,5-4 0-16,-14-4-1 15,-4-4 1-15,0 5-1 16,-5 3 1-16,-4 4-1 15,0 8 1-15,-4-4 0 16,-5 12 1-16,0-8 0 16,-4 8 0-16,-1 4-1 15,-3 3 1-15,-6 1-1 16,-3-4 0-16,-5 8 0 16,0 3 0-16,-5 5-1 15,-3 7 1-15,-6 5-1 16,-4 3 1-16,5 8-1 15,-9 0 1-15,4 8 0 16,14 0 0-16,-1 4 0 16,5 0 0-16,5 4 0 15,4 0 0-15,8 0-1 16,-3 4 1-16,12 4-1 16,-4 0 1-16,9 3-1 0,14 5 1 15,3 4 0-15,6 3 0 16,8-3 0-16,8 3 0 15,-12 1 0-15,13-4 0 16,-18 7 0-16,5-3 1 16,-14-5-1-16,-4 5 0 15,-9 0-1-15,-9-1 1 16,-9 1 0-16,-4-1 0 0,-9 1 0 16,0-1 0-16,0 1 0 15,0-4 1-15,9-5-1 16,4-3 1-16,0 0-1 15,10-4 1-15,-1-5-2 16,4 1 0-16,-4-4 0 16,9 0 0-16,14 4-1 15,3 0 1-15,6 0 0 16,8 4 0-16,8 3 1 16,-3 5 0-16,-5 4 0 15,4-1 1-15,-4 5 0 16,-13-4 0-16,9-1 1 15,-14 1 0-15,-9-1 0 16,-4 5 0-16,-9 3 0 16,-13 5 1-16,0-1-2 15,-18 1 0-15,0-1-1 16,-8-3 0-16,12-5-3 16,-8-3 1-16,0 0-4 0,13-5 0 15,0-3-1-15,4 0 1 16</inkml:trace>
        </inkml:traceGroup>
      </inkml:traceGroup>
    </inkml:traceGroup>
    <inkml:traceGroup>
      <inkml:annotationXML>
        <emma:emma xmlns:emma="http://www.w3.org/2003/04/emma" version="1.0">
          <emma:interpretation id="{C174C5B9-3646-4016-8B39-FDC60A726413}" emma:medium="tactile" emma:mode="ink">
            <msink:context xmlns:msink="http://schemas.microsoft.com/ink/2010/main" type="paragraph" rotatedBoundingBox="1921,12384 32761,12096 32801,16390 1961,16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77AAD1-025C-4EBD-B11F-3D8C8CEF487B}" emma:medium="tactile" emma:mode="ink">
              <msink:context xmlns:msink="http://schemas.microsoft.com/ink/2010/main" type="line" rotatedBoundingBox="1921,12384 31528,12108 31553,14785 1946,15061"/>
            </emma:interpretation>
          </emma:emma>
        </inkml:annotationXML>
        <inkml:traceGroup>
          <inkml:annotationXML>
            <emma:emma xmlns:emma="http://www.w3.org/2003/04/emma" version="1.0">
              <emma:interpretation id="{37D30FE2-13F6-4123-9242-2812DA23F20A}" emma:medium="tactile" emma:mode="ink">
                <msink:context xmlns:msink="http://schemas.microsoft.com/ink/2010/main" type="inkWord" rotatedBoundingBox="1921,12384 6451,12342 6476,14980 1945,15022"/>
              </emma:interpretation>
              <emma:one-of disjunction-type="recognition" id="oneOf57">
                <emma:interpretation id="interp285" emma:lang="zh-CN" emma:confidence="0">
                  <emma:literal>曲</emma:literal>
                </emma:interpretation>
                <emma:interpretation id="interp286" emma:lang="zh-CN" emma:confidence="0">
                  <emma:literal>鷗</emma:literal>
                </emma:interpretation>
                <emma:interpretation id="interp287" emma:lang="zh-CN" emma:confidence="0">
                  <emma:literal>趨</emma:literal>
                </emma:interpretation>
                <emma:interpretation id="interp288" emma:lang="zh-CN" emma:confidence="0">
                  <emma:literal>鸱</emma:literal>
                </emma:interpretation>
                <emma:interpretation id="interp289" emma:lang="zh-CN" emma:confidence="0">
                  <emma:literal>鸹</emma:literal>
                </emma:interpretation>
              </emma:one-of>
            </emma:emma>
          </inkml:annotationXML>
          <inkml:trace contextRef="#ctx0" brushRef="#br0" timeOffset="388471.2165">-4 12606 9 0,'-13'0'4'0,"4"-8"-1"16,4 5 4-16,5 3-6 15,-13-4 0-15,0 4 1 16,4 0 0-16,0 0-3 0,0 0 1 16,0 0 2-16,-4 0 0 15,4 0-1-15,-4 0 0 16,0 0 0-16,-1 4 0 15,1-1 0-15,-9 1 0 16,4 0-1-16,0 4 1 16,1 0-1-16,-1 4 0 15,0 4 0-15,1-1 1 0,-1 1-2 16,0 4 1-16,0 7 0 16,1-3 0-16,-5 12 0 15,-5-1 0-15,5 4-1 16,0 9 1-16,-5 3 0 15,1 12 0-15,-1-4-1 16,-4 0 1-16,9 0 0 16,0 0 0-16,-5 4-1 15,5-4 1-15,0 8 0 16,8-4 0-16,1-4-1 16,4 0 1-16,9-4-1 15,5-3 1-15,8-1-1 16,-4-8 1-16,13 0-1 15,0 1 1-15,9-1-1 16,0-4 1-16,9 1 0 16,-4-1 0-16,-1 1-1 15,-4-1 1-15,4-4-1 16,1-7 1-16,4-4-1 0,0-1 1 31,35-3-1-31,-4-8 1 16,-9-4 1-16,-9-4 0 15,-4-8-1-15,-5-4 1 16,0-4 0-16,-8-8 0 16,-1 0 0-16,-8-3 1 15,-5-5-2-15,0-3 1 16,0-9 0-16,-4 5 0 0,0 0-1 16,-1-5 1-16,1 1-1 15,0-5 1-15,-5-7-1 16,0-4 1-16,1-8-1 15,-5 0 1-15,-1 8-1 16,1-4 1-16,-4 0-1 16,-1 4 1-16,1 7-1 15,-1-7 1-15,-4 0-1 16,0 4 0-16,0-4 0 16,-4 8 1-16,-1-1-1 15,1-3 1-15,-5 0-1 16,-4 8 1-16,-1 3-1 15,1 5 1-15,0-1-1 16,-1 5 1-16,1 3-1 16,0 1 1-16,-5 3-1 15,0 0 0-15,1 1 0 16,-5 3 1-16,-1 4-1 16,1 1 0-16,0-1 0 0,-5 4 0 15,-4 4 0-15,0 0 1 16,-4 4-1-16,0 0 0 15,8 4-2-15,0 0 1 16,5 4-3-16,0 4 1 16,0 0-4-16,0 8 1 15</inkml:trace>
          <inkml:trace contextRef="#ctx0" brushRef="#br0" timeOffset="393613.701">470 11669 16 0,'-13'4'8'0,"13"20"-15"16,0-16 16-16,0 3-9 16,-5 5 0-16,-4 4 0 15,5 3 0-15,-5 5 0 16,0 4 0-16,0 3 0 15,-4 4 0-15,0-3 0 16,0 15 0-16,-1 4 0 16,1 0 0-16,4 4 0 15,-4 0 0-15,4 0 0 16,0-7 0-16,0-5 0 0,0-4 0 16,-4-7 0-16,4-1 0 15,0-3 0-15,5-5 0 16,4-3 0-16,0-1 0 15,0-3 0-15,4-4 0 16,1 4-1-16,-1-5 1 16,1 1 0-16,-1-4 0 15,5-4 0-15,0 4 0 16,4-5 0-16,5 1 1 0,4-4-1 16,5 0 0-16,4 0 0 15,4 0 1-15,18-4-1 16,5 4 0-16,4 0-2 15,13-4 1-15,-4 0-2 16,0 4 0-16</inkml:trace>
          <inkml:trace contextRef="#ctx0" brushRef="#br0" timeOffset="399741.7432">102 13169 12 0,'-17'0'6'0,"12"12"-6"16,1-16 7-16,4 4-7 15,-9 0 0-15,0 4 2 16,0-4 0-16,-4 0-3 15,0 4 1-15,-5-4 1 16,0 4 1-16,0 8-1 16,5-4 1-16,0-8-1 15,0 8 1-15,-1-4-1 16,1 0 1-16,0 3-2 0,-1 5 1 16,1 0-1-16,-5 4 0 15,5 4 0-15,-5 3 0 16,5 5-1-16,0-1 1 15,-1 9-1-15,1 3 1 16,4 4-1-16,0 1 1 16,5 7 0-16,-5-4 0 15,5 0 0-15,-1 5 0 16,5-5-1-16,0-4 1 0,0-3-1 16,5-5 1-16,4-3 0 15,-5-1 0-15,5-3-1 16,0-5 1-16,4-3 0 15,0-4 0-15,1-4-1 16,-1-5 1-16,9-3 0 16,-4-4 0-16,8-4 0 15,1-7 1-15,0-5-1 16,-5-4 1-16,4-3-1 16,1-1 1-16,-5-4-1 15,-4-11 0-15,4 0 0 16,-4-5 0-16,-1-3 0 15,-3-8 0-15,-1 8 0 16,-4 3 1-16,-5 1-1 16,1 0 0-16,-5 3 1 15,0 1 0-15,-9 0 0 16,0-1 0-16,0 1-1 16,-4 11 1-16,-1 1 0 15,-3 3 0-15,3-4-1 0,-3 5 1 16,3 7-1-16,-3 4 1 15,-5 4-1-15,4 0 0 16,0 1 0-16,0 7 0 16,5 4 0-16,0-1 0 15,0 5-2-15,4 4 1 16,0 0-3-16,0 0 0 16,5 4-2-16,-1 7 1 0</inkml:trace>
          <inkml:trace contextRef="#ctx0" brushRef="#br0" timeOffset="400796.4933">776 13748 9 0,'-9'4'4'0,"0"0"-1"16,9-4 5-16,0-8-7 15,-4 4 1-15,4 4 0 16,0 0 0-16,0 0-3 15,0 0 0-15,0 0 2 16,8 0 0-16,6 0-1 16,-1 0 0-16,5 0 0 15,4 0 0-15,9 0 0 16,-5 4 1-16,1 0-1 16,4 0 0-16,4 0 1 15,1 0 0-15,4 4-1 0,9-4 0 16,4 0 0-16,9-4 1 15,9 4-1-15,4 0 1 16,-4 0-1-16,-5 0 0 16,-4 0 0-16,0 0 1 15,0-4-1-15,0 0 1 16,9-4-1-16,5 4 1 16,-1-4-1-16,-4-4 1 15,0 4-1-15,-9 0 1 0,-5 0-1 16,-4 4 1-16,-4 0-1 15,0 0 0-15,-9 4 0 16,0 4 1-16,-1 0-1 16,-7 0 0-16,3-5 0 15,0 1 1-15,-4 0-1 16,0 0 1-16,0 4-1 16,-4 0 0-16,0-4 0 15,-1 4 1-15,-4-4-1 16,0-4 0-16,1 0 0 15,-1-4 1-15,0 4-2 16,0-8 1-16,-4 4 0 16,8-4 0-16,-3 4 0 15,-1 0 0-15,-5 0-1 16,1-4 1-16,0 8 0 16,0-7 0-16,-1 3 0 15,5 0 0-15,-4 0 0 0,0 0 0 16,0 4 0-16,-1-4 0 15,1 4 0-15,0 0 0 16,-5-4 0-16,0 4 0 16,1 0 0-16,-6 0 0 15,1 0-1-15,0 4 1 16,-4-4-1-16,-1-4 1 16,1 8-2-16,-5-4 0 15,0 0-4-15,4 0 1 16</inkml:trace>
          <inkml:trace contextRef="#ctx0" brushRef="#br0" timeOffset="401232.3034">3212 13244 18 0,'0'-4'9'0,"5"4"-13"15,4 0 14-15,4 4-10 16,5 0 0-16,-1 0 0 16,6 4 0-16,12 0 0 15,0 0 0-15,5 0 0 0,5 0 0 16,-1 3 0-16,-4-3 0 15,0 0-1-15,4 4 1 16,-9 0 0-16,-4-4 0 16,-4 3 0-16,-5-3 1 15,0 0-1-15,-4 0 1 16,-5 4 0-16,-4-4 1 16,0 0-1-16,-9 3 1 15,-4 13-1-15,-5 0 1 16,-5 15-1-16,-3-3 0 0,-10 3-2 15,-4 8 0-15,-9 4-1 16,-9 4 1-16,-8 1-2 16,8-5 0-16,5-4-3 15,4-4 1-15</inkml:trace>
          <inkml:trace contextRef="#ctx0" brushRef="#br0" timeOffset="419984.8836">2255 12197 12 0,'-8'0'6'0,"16"0"-1"16,-3-8 6-16,-5 8-10 15,0 0 0-15,0 0 0 16,0 0 1-16,0 4-3 16,0 4 1-16,-5-4 1 15,5 4 0-15,-4 11-1 16,0 5 1-16,-1 7-1 15,1 1 0-15,-5 3 0 16,-9 5 0-16,0 3 0 16,-4 8 0-16,-9 0 0 0,-4 1 0 15,4 7 0-15,4-8 1 16,5 0-1-16,0 0 0 16,4-11 0-16,5-5 0 15,0-7 0-15,4-9 0 16,0 1-1-16,4-4 0 15,1-8-2-15,4-8 1 16,0-8-1-16,4-12 1 16,10-4-3-16,8-11 1 0,0-4 0 15,5-5 1-15</inkml:trace>
          <inkml:trace contextRef="#ctx0" brushRef="#br0" timeOffset="420704.3943">2255 12740 14 0,'-13'-8'7'0,"-5"0"-7"15,18 5 13-15,-4-1-14 16,4 4 1-16,0 0-2 15,0 0 1-15,9-8 1 16,0 4 0-16,8 4-1 16,6 0 0-16,-1 4 1 15,0 0 0-15,4 0 1 0,1 0 0 16,4-4-1-16,0 3 1 16,0-3 0-16,0 0 0 15,0 4 0-15,0-4 0 16,0 0-1-16,5 0 1 15,-1 0-2-15,0 0 1 16,-4 0-4-16,0 4 0 16</inkml:trace>
          <inkml:trace contextRef="#ctx0" brushRef="#br0" timeOffset="420389.1711">2229 12362 11 0,'13'-31'5'0,"-4"3"-5"15,-5 16 11-15,1 4-10 16,-1 1 1-16,-4-5-2 16,5 4 0-16,4 4-1 15,-5-4 0-15,0 0 1 16,5 8 0-16,0 0-1 16,0-4 0-16,0 8 2 15,4 0 0-15,5 0 0 16,-5 4 1-16,0 8-1 15,5 7 1-15,0 1 0 16,4 11 0-16,5 5-1 16,-1-1 1-16,1 4-1 0,-1 9 0 15,1-1 0-15,0 8 0 16,8 4-1-16,-4 0 1 16,-4 0-1-16,-5-12 1 15,0 12-1-15,-4-16 1 16,-1 5-1-16,-3-13 0 15,-6-11-1-15,-3-1 1 16,4-7-1-16,-9-4 1 16,4-5-1-16,-4 1 0 15,0-4-2-15,-4-8 0 0,-5-4-2 16,-9-8 1-16,-4-7-1 16,0-5 0-16</inkml:trace>
          <inkml:trace contextRef="#ctx0" brushRef="#br0" timeOffset="422851.4287">2282 12591 8 0,'-9'-4'4'0,"9"8"-3"0,0-4 1 0,0 0-3 15,-4 0 0-15,4 4-1 16,-5-1 0-16,1 1 2 15,-1 4 0-15,1 0-1 16,0 0 1-16,4 0-1 16,0 0 1-16,-5 4 0 15,5-5 1-15,0 1-1 16,-4 0 1-16,4 0-1 16,0 0 0-16,0 0 0 15,0 0 0-15,4 0 0 16,5-4 1-16,0-1 0 15,4 1 0-15,0 0 1 16,1 0 0-16,-1-4 0 16,0 0 0-16,5-4-4 15,0 0 1-15</inkml:trace>
        </inkml:traceGroup>
        <inkml:traceGroup>
          <inkml:annotationXML>
            <emma:emma xmlns:emma="http://www.w3.org/2003/04/emma" version="1.0">
              <emma:interpretation id="{BF9DFF2A-6130-4945-9801-F5651780F385}" emma:medium="tactile" emma:mode="ink">
                <msink:context xmlns:msink="http://schemas.microsoft.com/ink/2010/main" type="inkWord" rotatedBoundingBox="6712,13583 7864,13572 7878,15006 6725,15016"/>
              </emma:interpretation>
              <emma:one-of disjunction-type="recognition" id="oneOf58">
                <emma:interpretation id="interp290" emma:lang="zh-CN" emma:confidence="0">
                  <emma:literal>。</emma:literal>
                </emma:interpretation>
                <emma:interpretation id="interp291" emma:lang="zh-CN" emma:confidence="0">
                  <emma:literal>①</emma:literal>
                </emma:interpretation>
                <emma:interpretation id="interp292" emma:lang="zh-CN" emma:confidence="0">
                  <emma:literal>匕</emma:literal>
                </emma:interpretation>
                <emma:interpretation id="interp293" emma:lang="zh-CN" emma:confidence="0">
                  <emma:literal>〇</emma:literal>
                </emma:interpretation>
                <emma:interpretation id="interp294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421758.6434">4497 12929 16 0,'-4'-4'8'0,"-1"-23"-6"0,5 19 11 0,-4 4-13 15,-1 0 1-15,1 8 0 16,-5 0 0-16,0 4-2 15,-4 4 0-15,-9 3 1 16,-5 9 1-16,1-4-1 16,-1 11 0-16,-4 9 0 15,-4 3 0-15,-1 0 0 16,1 0 0-16,8 5 0 16,1 3 0-16,3 8-1 15,6 16 1-15,-1 0 0 16,5-1 0-16,4 1-1 15,0-8 0-15,5-4 1 16,4 4 0-16,8-8-1 16,10-4 1-16,9-3-1 15,4-1 1-15,4-4 0 16,5 0 1-16,9 1-1 0,-1-5 1 16,1-12 0-16,0-3 0 15,4-12 0-15,0-12 0 16,9 0-1-16,0-8 0 15,5-4 0-15,-1-16 1 16,1 0-1-16,-1-7 0 16,-8-4 0-16,-10-1 0 15,-3-7 0-15,-10 3 0 16,1-7 0-16,-10-4 1 16,-4-4-1-16,-8-8 0 0,-1 0 0 15,-9-8 1-15,-4 4-1 16,-4 4 0-16,0 0 0 15,-5 4 1-15,-5-12-1 16,-3 8 0-16,-10 4 0 16,-4-4 1-16,-4 12-1 15,-10-4 1-15,1 3-1 16,-5 1 1-16,1 16-1 16,-1 7 1-16,4 5-2 15,1-1 1-15,0 12-1 16,4 12 0-16,5 4-1 15,4 4 0-15,4 4-3 16,5 0 0-16,4 3-1 16,0 5 1-16</inkml:trace>
          <inkml:trace contextRef="#ctx0" brushRef="#br0" timeOffset="422117.8993">4581 13051 18 0,'-4'16'9'0,"4"0"-13"0,4-12 18 16,-4-4-13-16,5 12 0 16,-5 7 0-16,0 1 0 0,0 4-2 15,0 7 1-15,0 1 1 16,0 7 0-16,0 4-1 15,0 5 1-15,0 7 0 16,4 4 0-16,-4 0 0 16,5 4 0-16,-5 0-1 15,0-4 1-15,0 0-1 16,0-12 1-16,0-3-1 16,4-9 0-16,-4-3 0 15,4-9 0-15,-4-3-2 16,0-4 0-1,5-9-4 1,4-7 0-16</inkml:trace>
        </inkml:traceGroup>
        <inkml:traceGroup>
          <inkml:annotationXML>
            <emma:emma xmlns:emma="http://www.w3.org/2003/04/emma" version="1.0">
              <emma:interpretation id="{31E5347D-560F-42C6-9D5E-CF52DBF9F876}" emma:medium="tactile" emma:mode="ink">
                <msink:context xmlns:msink="http://schemas.microsoft.com/ink/2010/main" type="inkWord" rotatedBoundingBox="8152,12956 10253,12937 10269,14663 8169,14683"/>
              </emma:interpretation>
              <emma:one-of disjunction-type="recognition" id="oneOf59">
                <emma:interpretation id="interp295" emma:lang="zh-CN" emma:confidence="0">
                  <emma:literal>出</emma:literal>
                </emma:interpretation>
                <emma:interpretation id="interp296" emma:lang="zh-CN" emma:confidence="0">
                  <emma:literal>的</emma:literal>
                </emma:interpretation>
                <emma:interpretation id="interp297" emma:lang="zh-CN" emma:confidence="0">
                  <emma:literal>为</emma:literal>
                </emma:interpretation>
                <emma:interpretation id="interp298" emma:lang="zh-CN" emma:confidence="0">
                  <emma:literal>均</emma:literal>
                </emma:interpretation>
                <emma:interpretation id="interp29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23797.0961">5578 13536 6 0,'-9'8'3'0,"-13"-12"1"0,18 4 3 0,-1 0-6 16,-8 0 1-16,8-4 1 16,-3 4 1-16,8 0-5 15,-9 0 0-15,9 4 2 16,4 0 1-16,5-4-2 16,4 4 1-16,5 3-2 15,4-3 1-15,9 4 0 16,9-4 0-16,0 0 0 15,0 4 1-15,0-4-1 16,13-4 0-16,0 0 0 16,0-4 1-16,18-4-1 15,9 4 1-15,4 0-1 16,-4-4 0-16,-5-3 0 16,0-1 1-16,1 0-1 15,-5 0 1-15,4 4-1 16,0 0 0-16,1 4 0 0,-6 0 0 15,-3 4 0-15,-1 0 1 16,-13-3-1-16,-4 6 0 16,-4 5 0-16,-10 0 0 15,-4-4 0-15,-4 4 1 16,-10-4-1-16,1 0 1 16,-5 4-1-16,-4 0 1 15,-4 3-4-15,-1-3 1 16,-4 0-3-16,0 0 1 0</inkml:trace>
          <inkml:trace contextRef="#ctx0" brushRef="#br0" timeOffset="424728.7576">5950 12366 16 0,'-13'0'8'0,"8"-4"-10"0,5-4 14 16,0 8-12-16,0 0 1 15,0 0 0-15,0 0 0 16,0 0-1-16,0 4 0 15,0 8 1-15,-4 8 0 0,-5-1 0 16,0 13 0-16,0-1-1 16,1 9 1-16,-6 7-1 15,1 0 1-15,0 16-1 16,-5-4 1-16,9 4-1 16,-4 0 0-16,0-3 0 15,4-5 0-15,-5-12-1 16,6-4 1-16,-1-11-1 15,4-8 0-15,1-5-2 16,-1-3 1-16,5-12-2 16,0 0 1-16,9-16-3 15,0-15 1-15</inkml:trace>
          <inkml:trace contextRef="#ctx0" brushRef="#br0" timeOffset="424247.9158">6996 13260 17 0,'-5'0'8'0,"32"4"-10"16,-18 0 13-16,4 0-12 16,5 0 1-16,8 4-1 15,1 0 1-15,4 3 0 16,4 1 1-16,5 4-1 0,0 4 0 15,4-1-1-15,-4 1 1 16,5 4 0-16,-1-9 1 16,-4 1 0-16,-5-4 1 15,-4 0-1-15,-9 0 1 16,-4-8 0-16,0 7 1 16,-9 1-1-16,-9 0 0 15,-9 4-1-15,-9 7 1 16,-4-3-2-16,-5 8 1 15,-8 3-2-15,-5 8 1 0,-4 9-1 16,-1-1 0-16,-3-8-2 16,-1-3 1-16,-4-1-2 15,4-3 0-15,0-9-2 16,-4 5 0-16</inkml:trace>
          <inkml:trace contextRef="#ctx0" brushRef="#br0" timeOffset="425389.2272">5879 12760 13 0,'-22'4'6'0,"22"-8"-8"0,0 4 10 15,0 0-8-15,0 0 0 16,5 0 3-16,3 0 0 16,1 0-3-16,9 0 0 15,0-4 1-15,8 0 1 16,1-4 0-16,0 0 0 15,4 0-2-15,8 1 1 16,1-1-1-16,5 0 1 16,-6 0-1-16,1 0 1 0,-9 0-2 15,-4 4 1-15,-1 0-4 16,-3 0 0-16,-6 8-1 16,-3 0 0-16</inkml:trace>
          <inkml:trace contextRef="#ctx0" brushRef="#br0" timeOffset="425098.0226">5981 12287 16 0,'9'-31'8'0,"0"27"-9"0,-9 4 15 16,0 0-14-16,9-4 0 15,-5 8 0-15,5 0 1 16,0 16-1-16,4 3 0 16,1 1 0-16,-1 15 1 15,5 1 0-15,13-1 0 16,-5 4 0-16,-4-11 0 15,9 23 0-15,5 12 1 16,-5 8-1-16,0 0 0 0,-5-1 0 16,-3 9 0-16,-6-16-1 15,1-4 1-15,-5-8-1 16,1-8 0-16,-6-7-1 16,-3-9 1-16,-1-7-1 15,-4-4 1-15,0-5-3 16,0-7 1-16,-4-8-3 15,-1-8 0-15,-3-7-1 16,-1-5 0-16</inkml:trace>
        </inkml:traceGroup>
        <inkml:traceGroup>
          <inkml:annotationXML>
            <emma:emma xmlns:emma="http://www.w3.org/2003/04/emma" version="1.0">
              <emma:interpretation id="{717193DB-EFAA-4A37-9516-8C644DB0DBC1}" emma:medium="tactile" emma:mode="ink">
                <msink:context xmlns:msink="http://schemas.microsoft.com/ink/2010/main" type="inkWord" rotatedBoundingBox="10765,13524 11951,13513 11964,14914 10778,14925"/>
              </emma:interpretation>
              <emma:one-of disjunction-type="recognition" id="oneOf60">
                <emma:interpretation id="interp300" emma:lang="zh-CN" emma:confidence="0">
                  <emma:literal>山</emma:literal>
                </emma:interpretation>
                <emma:interpretation id="interp301" emma:lang="zh-CN" emma:confidence="0">
                  <emma:literal>①</emma:literal>
                </emma:interpretation>
                <emma:interpretation id="interp302" emma:lang="zh-CN" emma:confidence="0">
                  <emma:literal>〇</emma:literal>
                </emma:interpretation>
                <emma:interpretation id="interp303" emma:lang="zh-CN" emma:confidence="0">
                  <emma:literal>Q</emma:literal>
                </emma:interpretation>
                <emma:interpretation id="interp30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26679.6446">8670 12906 17 0,'-13'0'8'0,"0"-28"-6"0,8 20 8 16,-3 4-10-16,-1-8 0 15,0 9 0-15,0-9 1 0,-4 4-2 16,-1 8 1-16,-8-12 0 16,0 12 1-16,-5 4-2 15,1 4 1-15,-5 8 0 16,0 7 0-16,-5 1-1 15,-3 15 1-15,3 8-1 16,5 5 1-16,0-5 0 16,4 4 0-16,5 4 0 15,0 4 0-15,4 0-1 16,1 4 1-16,3 8 0 16,6 0 1-16,3-4-1 15,5 4 0-15,0-8 0 16,9 8 1-16,4-4 0 15,1-8 0-15,17-4-1 16,8-4 1-16,10 0 0 16,9-7 1-16,-1-1-1 15,-3-11 0-15,-1-17-1 0,0-3 0 16,0-4 0-16,5-16 0 16,-5-4 0-16,13-7 0 15,1-5 0-15,-5-11 0 16,0-1 0-16,0-7 1 15,-9-4-1-15,-4-5 1 16,-9-7-1-16,-9 0 0 16,-5-8 0-16,-4 8 0 15,0 0 0-15,-8 4 1 0,-5 0 0 16,-5 4 0-16,-4 3 0 16,-4-7 0-16,-14 12-1 15,0-4 1-15,-4-5-1 16,-5 9 1-16,-4-8-1 15,-4 4 1-15,-5 7-1 16,-4-7 0-16,4 12 0 16,0 3 1-16,5 1-2 15,-1 7 1-15,1 4-1 16,-1 9 1-16,1-5-2 16,4 4 0-16,0 8-1 15,4 0 1-15,5 8-5 16,0-4 1-16,4 8 0 15,1 4 0-15</inkml:trace>
          <inkml:trace contextRef="#ctx0" brushRef="#br0" timeOffset="427009.8765">8613 13032 17 0,'-5'0'8'0,"10"15"-12"0,-1-11 17 16,-4 0-13-16,5 8 1 15,-1 12 0-15,1-1 0 0,3 5-1 16,-3-1 0-16,-1 5 1 16,1 3 1-16,-1 5-1 15,-4 3 0-15,0 8 0 16,0 12 0-16,5 0-1 15,-5 4 1-15,0-4-1 16,0 4 1-16,0-12-1 16,0 1 0-16,0-13-1 15,0-4 1-15,0-3-3 16,0-9 0-16,4-3-3 16,0-8 1-16</inkml:trace>
        </inkml:traceGroup>
        <inkml:traceGroup>
          <inkml:annotationXML>
            <emma:emma xmlns:emma="http://www.w3.org/2003/04/emma" version="1.0">
              <emma:interpretation id="{4819C2BF-73C9-48A7-96DD-88BBF89580F7}" emma:medium="tactile" emma:mode="ink">
                <msink:context xmlns:msink="http://schemas.microsoft.com/ink/2010/main" type="inkWord" rotatedBoundingBox="12210,12893 14196,12874 14212,14581 12226,14600"/>
              </emma:interpretation>
              <emma:one-of disjunction-type="recognition" id="oneOf61">
                <emma:interpretation id="interp305" emma:lang="zh-CN" emma:confidence="0">
                  <emma:literal>这</emma:literal>
                </emma:interpretation>
                <emma:interpretation id="interp306" emma:lang="zh-CN" emma:confidence="0">
                  <emma:literal>耳</emma:literal>
                </emma:interpretation>
                <emma:interpretation id="interp307" emma:lang="zh-CN" emma:confidence="0">
                  <emma:literal>且</emma:literal>
                </emma:interpretation>
                <emma:interpretation id="interp308" emma:lang="zh-CN" emma:confidence="0">
                  <emma:literal>与</emma:literal>
                </emma:interpretation>
                <emma:interpretation id="interp30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27745.9076">9570 13555 17 0,'-5'-15'8'0,"1"19"-10"15,4-12 13-15,0 8-12 16,0-8 1-16,4 0-1 15,1 4 1-15,4 0 0 16,8 0 1-16,1 4-1 16,4-8 1-16,5 8-1 15,-1 4 0-15,5 0 1 16,5-4 0-16,4-4-1 0,0 4 1 16,-1 4-1-16,10-4 1 15,-5 0-1-15,5 0 0 16,4 4 0-16,14-4 0 15,4 0 0-15,4 0 0 16,0 0 0-16,-4 0 0 16,-4-4 0-16,4 0 1 15,-5-4-1-15,-4 0 1 16,-4 1-1-16,8-1 0 0,-4 4 0 16,-4 0 1-16,-5 0-1 15,-9 0 0-15,-8 4 0 16,-1 4 1-16,-8-4 0 15,-1 0 0-15,-8 4-1 16,-5-4 1-16,-4 0-2 16,0 0 1-16,-5 0-3 15,-4 0 0-15,0 0-3 16,-4-4 1-16</inkml:trace>
          <inkml:trace contextRef="#ctx0" brushRef="#br0" timeOffset="428181.7108">11067 13063 18 0,'-4'4'9'0,"-1"-24"-11"0,5 20 15 15,0 0-14-15,0 0 1 16,5 4-1-16,8 4 0 15,0 8 1-15,5 0 1 16,0-1-2-16,13 13 1 16,0-4 0-16,4-5 0 15,-4 1 0-15,0 0 0 16,0 3 0-16,0 1 0 16,0-4 1-16,0-1 0 15,0 1-1-15,-4 0 1 0,-5-4 0 16,-4-1 0-16,-5-3 1 15,0 4 1-15,-4-4-1 16,-4-1 0-16,-5 9 0 16,-9-4 1-16,-5 8-3 15,-8 11 1-15,-4 0-3 16,-5 9 1-16,-9 3-2 16,-9 0 0-1,-13 8-4 1,0-3 1-16,4-9 0 15,5-4 0-15</inkml:trace>
          <inkml:trace contextRef="#ctx0" brushRef="#br0" timeOffset="431379.4849">10008 12189 17 0,'-4'8'8'0,"8"-20"-11"16,-4 12 16-16,0 0-14 16,5 0 0-16,4 4-1 15,4 0 0-15,5 4 3 16,-1-4 0-16,5 4-2 16,5-1 1-16,0 1-1 15,-1 4 1-15,14 0 0 16,0-4 1-16,-5 8-1 15,1-1 0-15,-1 1 0 16,-8 0 1-16,-5-4 0 16,-4 7 0-16,-5 9-1 0,-9 3 1 15,-12-3-1-15,-1-4 1 16,-13-1-1-16,-5 5 1 16,0-5-1-16,1-3 0 15,-1-4 0-15,1-4 1 16,4-4-1-16,-1-1 1 15,6-3-1-15,3 0 1 16,1 0-1-16,4-4 0 16,5 0-1-16,4 0 1 15,0 0-1-15,9-4 1 0,4 0-1 16,5 0 0-16,4 4 0 16,13 0 1-16,10 4-1 15,-6 4 1-15,-3 0-1 16,4 0 1-16,0 4 0 15,-5 7 0 1,5 9 1 0,-13 7 1-16,-10 1-1 15,-3-5 0-15,-10 5 0 16,-8 7 1-16,-5-7 0 16,-9 7 0-16,-4-4-1 15,-14 1 0-15,5-9 0 16,-13-3 1-16,4-5-1 15,0 1 1-15,0-8-1 16,1 0 0-16,-1-9-1 16,4-7 0-16,1-4-2 15,4 4 1-15,9-15-5 0,4 3 1 16,9-8-2-16,9-11 1 16</inkml:trace>
          <inkml:trace contextRef="#ctx0" brushRef="#br0" timeOffset="430687.9922">10004 12248 8 0,'-5'-8'4'0,"14"4"-2"16,-9-4 5-16,0 0-7 16,0 1 1-16,0 7 1 15,5-8 1-15,-5 8-3 16,0 0 0-16,0 0 2 15,0 0 1-15,0-8-1 16,0 8 0-16,0 4-1 16,4 4 1-16,-4 3-1 15,5 5 0-15,-1 8 0 16,0 7 0-16,1 1-1 16,-1 11 1-16,-4-3-1 15,5 3 1-15,-1 4-1 0,-4-11 1 16,5 15-1-1,-1 4 1-15,-4 4-1 16,0-4 1-16,0-8-1 0,0 1 0 16,0-5 0-16,0-8 1 15,0-3-2-15,0-5 1 16,0-11-1-16,0 0 1 16,0 4-1-16,0-13 0 15,0 5-2-15,0-4 1 16,-4-4-2-16,4-4 1 15,-5-16-3-15,5 1 1 16</inkml:trace>
        </inkml:traceGroup>
        <inkml:traceGroup>
          <inkml:annotationXML>
            <emma:emma xmlns:emma="http://www.w3.org/2003/04/emma" version="1.0">
              <emma:interpretation id="{D7D6081F-6D48-477B-BC76-0E2F48DDD683}" emma:medium="tactile" emma:mode="ink">
                <msink:context xmlns:msink="http://schemas.microsoft.com/ink/2010/main" type="inkWord" rotatedBoundingBox="14712,13399 15955,13387 15969,14897 14726,14909"/>
              </emma:interpretation>
              <emma:one-of disjunction-type="recognition" id="oneOf62">
                <emma:interpretation id="interp310" emma:lang="zh-CN" emma:confidence="0">
                  <emma:literal>一</emma:literal>
                </emma:interpretation>
                <emma:interpretation id="interp311" emma:lang="zh-CN" emma:confidence="0">
                  <emma:literal>②</emma:literal>
                </emma:interpretation>
                <emma:interpretation id="interp312" emma:lang="zh-CN" emma:confidence="0">
                  <emma:literal>四</emma:literal>
                </emma:interpretation>
                <emma:interpretation id="interp313" emma:lang="zh-CN" emma:confidence="0">
                  <emma:literal>七</emma:literal>
                </emma:interpretation>
                <emma:interpretation id="interp314" emma:lang="zh-CN" emma:confidence="0">
                  <emma:literal>八</emma:literal>
                </emma:interpretation>
              </emma:one-of>
            </emma:emma>
          </inkml:annotationXML>
          <inkml:trace contextRef="#ctx0" brushRef="#br0" timeOffset="432776.4859">12418 12748 21 0,'-35'-8'10'0,"17"4"-12"0,14 0 19 16,-1 0-17-16,1 0 0 16,-5 1 0-16,5 3 1 15,-5-4-1-15,0 4 0 16,-4 4 0-16,-1-1 1 0,-3 1-1 16,-1 8 0-16,0 4 0 15,5-4 0-15,-5 19-1 16,0 13 1-16,1 7-1 15,-1 8 1-15,0 0-1 16,5 0 1-16,0 0-1 16,-1 0 1-16,6 0 0 15,-1 4 0-15,0 8 0 16,4 0 0-16,1 0-1 16,0 4 1-16,4-8-1 15,0-8 1-15,4 0-1 16,5-4 1-16,4-4-1 15,0-4 1-15,5-3-1 16,4-5 1-16,9-3 0 16,0 3 0-16,0-8 0 15,18-3 1-15,4-4-1 16,9-9 1-16,9-7 0 0,-9-8 0 16,-4-8-1-16,4-7 0 15,0-9-1-15,0-11 1 16,-5-1 0-16,10-7 0 15,-5-8-1-15,0-5 1 16,0-10 0-16,-13-1 1 16,-5-8-1-16,-9 12 1 15,-4 0-1-15,-4 4 1 16,-9 0 0-16,-5 11 0 0,-13-23-1 16,-9 5 0-16,-9-1-1 15,-4-4 1-15,-22 4 0 16,4 0 0-16,0 8 0 15,0 11 1-15,0 5 0 16,-4 4 0-16,4 3 0 16,0 5 1-16,5 7-2 15,-5 1 1-15,0 7-2 16,0 4 0-16,-4 8-5 16,0 8 1-16,-1 8-2 15,-8 15 0-15</inkml:trace>
          <inkml:trace contextRef="#ctx0" brushRef="#br0" timeOffset="435779.1466">12644 13028 18 0,'-9'-4'9'0,"9"12"-12"16,0-8 18-16,0-4-15 16,0 0 0-16,0 4 0 15,0 0 1-15,0-8-1 16,0 8 0-16,0 0 0 15,-4 0 1-15,4 0-1 16,0 12 1-16,0-4 0 16,0 11 0-16,-4-7 0 15,4 0 0-15,0 0 0 16,-5 0 1-16,5-5-2 16,0 1 1-16,0 0 0 15,0-4 0-15,0 0-1 16,0 0 0-16,0 0 0 15,0-4 1-15,0 0 0 0,-4 0 0 16,4-8-1-16,0 8 1 16,0 0-1-16,-5-4 1 15,5-4-1-15,0 0 0 16,0 4-1-16,0 4 1 16,0-7-1-16,0-1 1 15,5 0-1-15,-1 0 0 16,1 4 0-16,3-4 1 15,6 0-1-15,-1 0 1 0,0 0-1 16,1 8 1-16,-1-7-1 16,-4-1 1-16,4 16-1 15,0-1 1-15,1 9 0 16,-1 0 0-16,0 0 0 16,0-1 0-16,1 5 0 15,-1 4 0-15,0-1-1 16,-4-3 1-16,0 4-1 15,-4 3 1-15,-5 1-1 16,0 3 0-16,-5 1 0 16,1 3 0-16,-10 5 0 15,1-1 1-15,0 0-1 16,-5-3 1-16,0-9 0 16,-8 5 0-16,-5-4 0 15,0-5 1-15,0-7-1 16,4-4 0-16,1 0 1 15,-1-5 0-15,5 1-1 16,4 0 1-16,0-4-1 0,5-4 0 16,4 4-1-16,5-8 1 15,4-4-1-15,4 4 0 16,5-8 0-16,9 9 1 16,4-9-1-16,5 0 0 15,8 4 0-15,0 0 1 16,1 0 0-16,4 4 1 15,0-4-1-15,4 5 0 16,-4-1 0-16,-5 0 1 0,1 0-1 16,-5-4 1-16,0 4-1 15,-5 0 1-15,1-4-2 16,-14 4 1-16,9 8-2 16,-13-8 0-16,-4 4-3 15,-1 4 0-15</inkml:trace>
          <inkml:trace contextRef="#ctx0" brushRef="#br0" timeOffset="434741.8746">12706 13012 17 0,'5'-8'8'0,"-5"4"-10"0,0 4 17 16,0 0-15-16,0 0 0 15,4-8 0-15,-4 12 0 16,0-12 0-16,0 12 0 0,0-4 0 15,0 4 0-15,5 0 0 16,-5 0 0-16,0-4 0 16,0 0 0-16,0 4 0 15,0-4 0-15,0 0 0 16,0 0 0-16,0-4 0 16,0 4 0-16,0 0 0 15,0 0 1-15,0 0-1 16,0 0 0-16,0 0 0 15,0 0 0-15,0 0 0 16,0 0 0-16,0 0-2 16,0 0 0-16,0 0-1 15,0 0 1-15,0-8-3 16,4 8 1-16</inkml:trace>
          <inkml:trace contextRef="#ctx0" brushRef="#br0" timeOffset="434141.4476">12782 12914 12 0,'-5'3'6'0,"5"-14"-3"0,0 11 10 16,0 0-11-16,0 0 0 0,0 0-1 15,0 0 1-15,0-4-3 16,0 8 1-16,-4-4 1 15,-1 4 0-15,1-4-1 16,-1 7 1-16,1-3 0 16,0 0 0-16,-1-4-1 15,1 12 1-15,-1 0-1 16,5 0 0-16,-4-12 0 16,4 4 0-16,-5 0 0 15,5 0 0-15,0-4 0 16,0 4 0-16,0-4 0 15,0 0 0-15,0 0 0 16,0 3 0-16,0-3 0 16,0-3 0-16,0 3-1 15,0-8 0-15,0 8 0 16,0 0 1-16,0 0 0 16,0 0 0-16,0 0 0 15,0 0 0-15,0 4 0 0,0-4 1 16,0 0-1-16,0 0 1 15,0 0-1-15,0-8 0 16,0 8 0-16,0 0 0 16,0 0-1-16,0 4 0 15,0-4-1-15,0 0 1 16,0 0-4-16,0 0 0 16,5 4 0-16,-5-4 0 0</inkml:trace>
        </inkml:traceGroup>
        <inkml:traceGroup>
          <inkml:annotationXML>
            <emma:emma xmlns:emma="http://www.w3.org/2003/04/emma" version="1.0">
              <emma:interpretation id="{768051D2-0273-4C35-8D06-6F7A2EC0C071}" emma:medium="tactile" emma:mode="ink">
                <msink:context xmlns:msink="http://schemas.microsoft.com/ink/2010/main" type="inkWord" rotatedBoundingBox="16130,12571 18131,12553 18148,14284 16146,14303"/>
              </emma:interpretation>
              <emma:one-of disjunction-type="recognition" id="oneOf63">
                <emma:interpretation id="interp315" emma:lang="zh-CN" emma:confidence="0">
                  <emma:literal>出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怂</emma:literal>
                </emma:interpretation>
                <emma:interpretation id="interp318" emma:lang="zh-CN" emma:confidence="0">
                  <emma:literal>么</emma:literal>
                </emma:interpretation>
                <emma:interpretation id="interp319" emma:lang="zh-CN" emma:confidence="0">
                  <emma:literal>凶</emma:literal>
                </emma:interpretation>
              </emma:one-of>
            </emma:emma>
          </inkml:annotationXML>
          <inkml:trace contextRef="#ctx0" brushRef="#br0" timeOffset="437504.3395">13495 13355 11 0,'-9'-4'5'0,"5"4"-1"0,4 0 5 15,0 0-9-15,0 0 1 16,0 0 0-16,0 0 0 16,0-4-2-16,0 4 1 15,0 0 0-15,0 0 0 16,4 0 0-16,5 0 1 15,4 0-1-15,5 0 0 16,0 4 1-16,4 0 0 16,4 0 0-16,10-1 0 0,13-3-1 15,4 0 1-15,4 0-1 16,5 0 1-16,-4 0-1 16,0-3 1-16,-5-1-1 15,4 0 1 1,19-4 0-1,3 0 0-15,-3 0-1 16,-10 0 1-16,-8 0-1 16,-10 0 1-16,1 1 0 15,-9-1 0-15,-5 4-1 16,-4-4 1-16,-4 4-1 16,-5 0 1-16,-4 4-1 15,-5-4 1-15,-4 4-1 16,0 0 1-16,0 0-1 15,-9 0 0-15,0 0 0 16,0 0 0-16,0 0 0 16,0 0 0-16,0 0-2 15,0 0 1-15,0 0-3 0,0 0 0 16,0 0-2-16,0-4 0 16</inkml:trace>
          <inkml:trace contextRef="#ctx0" brushRef="#br0" timeOffset="437939.6486">14580 12847 16 0,'-9'4'8'0,"23"3"-14"15,-10-7 13-15,5 0-8 16,4 4 1-16,5 4 0 16,9 0 0-16,4 0 0 15,-5 0 0-15,5 0 0 16,0 4 0-16,5-5 1 16,4 9 0-16,-1 12 0 15,10-5 1-15,9 1-1 16,4 15 0-16,0-3 0 15,0-1 1-15,0-7-2 16,-13-1 1-16,-5 1 0 16,-4-1 1-16,-9-3-1 15,-5-4 1-15,-4 0 0 0,-8-5 0 16,-5 5-1-16,-5 0 1 16,-4-1-1-16,-13 13 0 15,-9-1-1-15,-9 1 0 16,-5-1-2-16,-13-3 0 15,-4 7-4-15,0-11 0 16</inkml:trace>
          <inkml:trace contextRef="#ctx0" brushRef="#br0" timeOffset="438525.0647">14089 11929 10 0,'0'-28'5'0,"0"5"0"0,0 23 2 15,0-8-5-15,0 4 1 16,0 0 1-16,-5 4 0 16,5 0-6-16,-9 4 1 15,-4 8 3-15,4 11 1 16,-4 5-2-16,-5 15 1 0,0 16-1 16,-4 12 0-16,-4 12 0 15,-10-4 0-15,-4 3-1 16,5-3 1-16,4-8-1 15,0-4 0-15,9 0 0 16,0-8 1-16,8-8-2 16,1-11 1-16,4-9-2 15,0-7 0-15,5-12 0 16,-1-5 0-16,5-14-3 16,5-13 0-16,4-12-1 15,17-11 1-15</inkml:trace>
          <inkml:trace contextRef="#ctx0" brushRef="#br0" timeOffset="438855.3009">14093 11988 13 0,'9'-43'6'0,"0"19"-4"16,-9 24 10-16,0 0-11 0,4 0 0 16,1 4 0-16,3 8 0 15,1 8-1-15,0 3 0 16,4 5 1-16,1 15 0 15,-1 4 0-15,0 1 0 16,1 11 0-16,3 0 1 16,1 4-1-16,0-4 0 15,-1 4 0-15,6 0 0 16,-10-8-1-16,0 0 1 0,1 0-1 16,-6-8 0-16,6-7 0 15,-5-5 0-15,-5-3-1 16,0-1 1-16,1-7-1 15,-1-4 0-15,-4-12-2 16,0 3 0-16,0-3-3 16,-4-4 0-16,-1-8 0 15,-3-8 1-15</inkml:trace>
          <inkml:trace contextRef="#ctx0" brushRef="#br0" timeOffset="439125.4917">13863 12543 13 0,'-18'-4'6'0,"5"4"-8"16,13 0 13-16,0 0-11 0,8-4 0 16,6 1 1-16,8 3 1 15,4 0-2-15,10 0 1 16,-1-4 0-16,1 4 0 15,-1-4 0-15,1-4 0 16,-5 0-1-16,4 4 1 16,-4-4-1-16,0 0 0 15,0 0-2-15,-4 0 1 16,-1 5-4-16,5 3 1 16</inkml:trace>
        </inkml:traceGroup>
        <inkml:traceGroup>
          <inkml:annotationXML>
            <emma:emma xmlns:emma="http://www.w3.org/2003/04/emma" version="1.0">
              <emma:interpretation id="{9946D204-924F-4C39-97FD-6CF6AAEB494A}" emma:medium="tactile" emma:mode="ink">
                <msink:context xmlns:msink="http://schemas.microsoft.com/ink/2010/main" type="inkWord" rotatedBoundingBox="19267,13284 19467,14712 18477,14850 18278,13422"/>
              </emma:interpretation>
              <emma:one-of disjunction-type="recognition" id="oneOf64">
                <emma:interpretation id="interp320" emma:lang="zh-CN" emma:confidence="0">
                  <emma:literal>三</emma:literal>
                </emma:interpretation>
                <emma:interpretation id="interp321" emma:lang="zh-CN" emma:confidence="0">
                  <emma:literal>③</emma:literal>
                </emma:interpretation>
                <emma:interpretation id="interp322" emma:lang="zh-CN" emma:confidence="0">
                  <emma:literal>⑤</emma:literal>
                </emma:interpretation>
                <emma:interpretation id="interp323" emma:lang="zh-CN" emma:confidence="0">
                  <emma:literal>⑦</emma:literal>
                </emma:interpretation>
                <emma:interpretation id="interp32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440630.5695">15945 12827 21 0,'-27'-16'10'0,"18"16"-14"0,9 0 19 16,0-4-16-16,-4 4 0 15,-5 8-1-15,0 0 0 0,0 4 2 16,-4 7 1-16,0 9-2 15,-1 4 1-15,6 3 0 16,-6 12 0-16,5 8 1 16,-4 0 0-16,4 5 0 15,0 3 0-15,1 0-1 16,3 11 1-16,1 9-1 16,-1-4 0-16,5-4 0 15,0-4 0-15,5-5 0 16,4-2 0-16,-1-9-1 15,10-4 1-15,9-8-1 16,4-3 1-16,4-9 0 16,5-3 0-16,13-9-1 15,-4-3 1-15,0-4 0 16,-1-8 0-16,6-12 0 16,-1-8 0-16,-4-4-1 15,-5-3 1-15,13-9 1 0,1-7 0 16,-9-8 0-16,-5-4 0 15,0-9 0-15,-4-3 0 16,-13 0 0-16,-1 0 0 16,-8-4-1-16,-5 4 1 15,-8-7-1-15,-1 11 1 16,-13-24-1-16,1 20 0 16,-28-20 0-16,-4 4 1 15,0 8-1-15,0 8 1 16,1 8-1-16,-1 8 1 0,-5 8-1 15,6 3 1-15,-1 9-1 16,-9 7 0-16,-4 4-1 16,-5 4 0-16,9 8 0 15,-8 4 0-15,4 4 0 16,8 0 0-16,6 4 0 16,8 0 0-16,4 0 0 15,9 0 0-15,5 0-1 16,4 4 1-16,13-5 0 15,10 5 0-15,8 0 0 16,5 4 1-16,8 4 0 16,9-1 0-16,1-3 0 15,-6 0 1-15,-3 3 0 16,-1-3 0-16,-4 4-1 16,0-4 1-16,-9 3-2 15,-8-3 1-15,-5 8-1 16,-9-1 1-16,-5 1-1 15,-4 3 1-15,-4-3-1 0,-9 0 1 16,-9-1 0-16,4 1 0 16,1-4 0-16,4-1 0 15,-1-3-1-15,6 0 1 16,3-4-1-16,6-1 0 16,3 1-1-16,10 0 1 15,3 0 1-15,6 0 0 16,8 4 0-16,0-1 0 0,0 1 1 15,0 0 0-15,0 3-1 16,1-3 1 0,8 8 0-1,-9-1 0-15,-4 5 0 16,-5 0 1-16,-4-1-1 16,-9 1 1-16,-5-1 0 15,1 9 0-15,-5-5-1 16,-4-3 1-16,-5-1-2 15,-4-7 1-15,-9 0-2 16,9-5 0-16,-5-3-3 16,0 8 0-16,5-12-2 15,-4 16 0-15</inkml:trace>
        </inkml:traceGroup>
        <inkml:traceGroup>
          <inkml:annotationXML>
            <emma:emma xmlns:emma="http://www.w3.org/2003/04/emma" version="1.0">
              <emma:interpretation id="{C95CF4BD-FE2A-4289-9813-B8326DDED052}" emma:medium="tactile" emma:mode="ink">
                <msink:context xmlns:msink="http://schemas.microsoft.com/ink/2010/main" type="inkWord" rotatedBoundingBox="20629,12440 20897,13920 19601,14155 19333,12676"/>
              </emma:interpretation>
              <emma:one-of disjunction-type="recognition" id="oneOf65">
                <emma:interpretation id="interp325" emma:lang="zh-CN" emma:confidence="0">
                  <emma:literal>区</emma:literal>
                </emma:interpretation>
                <emma:interpretation id="interp326" emma:lang="zh-CN" emma:confidence="0">
                  <emma:literal>也</emma:literal>
                </emma:interpretation>
                <emma:interpretation id="interp327" emma:lang="zh-CN" emma:confidence="0">
                  <emma:literal>这</emma:literal>
                </emma:interpretation>
                <emma:interpretation id="interp328" emma:lang="zh-CN" emma:confidence="0">
                  <emma:literal>世</emma:literal>
                </emma:interpretation>
                <emma:interpretation id="interp329" emma:lang="zh-CN" emma:confidence="0">
                  <emma:literal>且</emma:literal>
                </emma:interpretation>
              </emma:one-of>
            </emma:emma>
          </inkml:annotationXML>
          <inkml:trace contextRef="#ctx0" brushRef="#br0" timeOffset="441257.5076">16928 13276 21 0,'-9'-4'10'0,"1"-8"-14"16,8 12 19-16,0 0-15 15,0 0 0-15,-5-8 1 16,5 8 0-16,0-4-2 0,0 4 1 15,-4-4 0-15,4 4 0 16,0 0-1-16,0 0 0 16,4-4 0-16,5 4 1 15,4 0-1-15,9 0 1 16,5 4 0-16,4-4 0 16,5 0 1-16,12 0 0 15,10-4 0-15,4 8 0 16,0 0-1-16,0-4 1 15,-4 0-1-15,4 0 0 0,-5-4 0 16,-13 0 1-16,18 4-1 16,-8-8 0-16,8 5 0 15,-5 3 1-15,-4 0-1 16,1 0 1-16,-1 0-1 16,-9 0 0-16,-4 0 0 15,0 0 1-15,0-4-1 16,-14-4 1-16,-4 4-1 15,-4 4 1-15,-5 0-1 16,1 0 1-16,-5 0-1 16,-1 4 0-16,-3-8-1 15,-1 4 0-15,-4 0-3 16,0 4 0-16,-9-4-3 16,5 0 1-16</inkml:trace>
          <inkml:trace contextRef="#ctx0" brushRef="#br0" timeOffset="442203.1811">17172 11941 17 0,'-4'-20'8'0,"-1"4"-10"15,5 16 18-15,0 0-16 16,0 0 1-16,0 0-1 16,0 0 1-16,0 0-2 15,5 8 1-15,-1 8 0 16,0 8 1-16,10 11-1 15,3 8 0-15,1 13 0 16,-5 7 1-16,1 11-1 16,-5 1 1-16,-1 0 0 0,1 0 0 15,-9-4-1-15,0-4 1 16,5 7-1-16,-1-7 1 16,-4-4-1-16,-4-7 0 15,-5-1-1-15,9-12 0 16,0-15-2-16,-9-9 0 15,5-11-2-15,-5-12 0 16,13-8-1-16,1-11 1 16</inkml:trace>
          <inkml:trace contextRef="#ctx0" brushRef="#br0" timeOffset="442788.5971">17314 11866 19 0,'-14'-8'9'0,"32"8"-15"16,-18 0 20-16,5 0-15 15,3 0 1-15,10 0-1 16,4 4 1-16,5 4 0 16,4 4 0-16,4 0 0 15,-8 7 0-15,0-3 0 16,-1 0 0-16,-4 0 0 15,-4-1 1-15,-5 1-2 16,1 0 1-16,-6 3-1 16,-8 1 0-16,-4 4 0 0,0 3 0 15,-5 9-1-15,0-1 1 16,-13-7 0-16,4-5 1 16,-4-7 0-16,4 4 0 15,0 4 0-15,5-13 0 16,0-7 0-16,4 8 0 15,5-4 0-15,4-4 0 16,4 0-1-16,9 0 1 16,9 0 0-16,1 11 0 0,3 5 0 15,5-4 0-15,0-4 0 16,0 7 1-16,0 5-1 16,-4 0 1-16,-5-5 0 15,-4-3 1-15,-1 4 0 16,-8-1 0-16,-4 5 0 15,-10 0 0-15,-8 3-1 16,-5 1 1-16,-4 3-1 16,-5-7 1-16,1 11-2 15,-5-3 0-15,-9-1-1 16,-4 1 0-16,-1-4-1 16,-3-5 1-16,3-3-3 15,1-4 0-15,4-5-1 16,9-11 0-16</inkml:trace>
        </inkml:traceGroup>
        <inkml:traceGroup>
          <inkml:annotationXML>
            <emma:emma xmlns:emma="http://www.w3.org/2003/04/emma" version="1.0">
              <emma:interpretation id="{40CD9377-3C15-4243-99D0-D1BE5E9601E4}" emma:medium="tactile" emma:mode="ink">
                <msink:context xmlns:msink="http://schemas.microsoft.com/ink/2010/main" type="inkWord" rotatedBoundingBox="21023,13343 21282,13850 20856,14069 20596,13561"/>
              </emma:interpretation>
              <emma:one-of disjunction-type="recognition" id="oneOf66">
                <emma:interpretation id="interp330" emma:lang="zh-CN" emma:confidence="0">
                  <emma:literal>,</emma:literal>
                </emma:interpretation>
                <emma:interpretation id="interp331" emma:lang="zh-CN" emma:confidence="0">
                  <emma:literal>〉</emma:literal>
                </emma:interpretation>
                <emma:interpretation id="interp332" emma:lang="zh-CN" emma:confidence="0">
                  <emma:literal>)</emma:literal>
                </emma:interpretation>
                <emma:interpretation id="interp333" emma:lang="zh-CN" emma:confidence="0">
                  <emma:literal>&gt;</emma:literal>
                </emma:interpretation>
                <emma:interpretation id="interp33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41677.8072">18129 12760 13 0,'0'0'6'0,"4"-4"-7"0,-4 4 9 15,0 0-8-15,14 0 0 0,8 4 0 16,0 0 0-16,0 4 0 16,0 4 0-16,5 3 1 15,4 1 0-15,0 0 0 16,0 4 1-16,0-1 0 16,0 1 0-16,-5 0 0 15,1 7 0-15,0-3-1 16,-5-1 1-16,-4-3-1 15,-1 4 1-15,-3-9-1 16,-10 5 1-16,-4-8-1 16,-4 8 0-16,-1-5-1 15,-8 9 0-15,-5 0 0 16,-9-1 0-16,-4 1-2 16,-4 0 1-16,0-1-2 15,-1 1 0-15,-8-4-3 16,4-1 0-16,-9 1 0 15,5 4 0-15</inkml:trace>
        </inkml:traceGroup>
        <inkml:traceGroup>
          <inkml:annotationXML>
            <emma:emma xmlns:emma="http://www.w3.org/2003/04/emma" version="1.0">
              <emma:interpretation id="{349003D6-DAD7-4A42-B5DD-1BEBF0954722}" emma:medium="tactile" emma:mode="ink">
                <msink:context xmlns:msink="http://schemas.microsoft.com/ink/2010/main" type="inkWord" rotatedBoundingBox="21651,12494 25080,12462 25102,14820 21673,14852"/>
              </emma:interpretation>
              <emma:one-of disjunction-type="recognition" id="oneOf67">
                <emma:interpretation id="interp335" emma:lang="zh-CN" emma:confidence="0">
                  <emma:literal>田</emma:literal>
                </emma:interpretation>
                <emma:interpretation id="interp336" emma:lang="zh-CN" emma:confidence="0">
                  <emma:literal>④</emma:literal>
                </emma:interpretation>
                <emma:interpretation id="interp337" emma:lang="zh-CN" emma:confidence="0">
                  <emma:literal>⑨</emma:literal>
                </emma:interpretation>
                <emma:interpretation id="interp338" emma:lang="zh-CN" emma:confidence="0">
                  <emma:literal>⑩</emma:literal>
                </emma:interpretation>
                <emma:interpretation id="interp339" emma:lang="zh-CN" emma:confidence="0">
                  <emma:literal>@</emma:literal>
                </emma:interpretation>
              </emma:one-of>
            </emma:emma>
          </inkml:annotationXML>
          <inkml:trace contextRef="#ctx0" brushRef="#br0" timeOffset="444980.6556">19507 12626 17 0,'-9'-8'8'0,"-13"-4"-4"0,17 8 8 15,1 0-12-15,-5 1 1 16,0 3 0-16,-4 0 0 16,0 0-2-16,-1-4 1 15,-8 4 0-15,-4 4 1 16,-5 3-1-16,4 1 0 0,5 8 0 16,-5 8 1-16,1-5-1 15,-1 9 0-15,0 3 0 16,1 9 0-16,-1 7 0 15,5 4 0-15,0 12 0 16,4 4 0-16,1 0-1 16,3 0 1-16,5 0 0 15,1 4 0-15,3 4-1 16,5 11 1-16,0 5 0 16,0 0 0-16,5-5 0 15,8-3 0-15,0-8-1 16,5-8 1-16,4-8 0 15,0-4 0-15,5-16 0 16,-1-7 0-16,19-9 0 16,3-7 1-16,6-16-1 15,12-12 1-15,-8-7-1 16,4-13 1-16,0-3 0 16,4-13 0-16,1-19-1 0,-5-7 1 15,13-9-1-15,-4-4 0 16,0 5 0-16,4 3 0 15,-13 0 0-15,-9 0 0 16,-13 5 0-16,-9 3 1 16,-9 8-1-16,-9 0 1 15,-13 7-1-15,-8 1 1 16,-15 16 0-16,-12-4 0 16,-14 3 0-16,-4 1 0 0,0 3 0 15,-5 5 0-15,-4 7-1 16,9 1 0-16,0 3-1 15,-5 8 1-15,1 0-2 16,-1 4 1-16,1 5-3 16,-1 3 1-16,5 3-4 15,4 5 0-15</inkml:trace>
          <inkml:trace contextRef="#ctx0" brushRef="#br0" timeOffset="447428.8985">19600 13000 12 0,'-5'-27'6'0,"-12"23"-2"16,21 0 7-16,-8 0-10 16,4-4 0-16,-5-4 1 15,1 4 1-15,-1 8-3 16,1 0 0-16,4 0 1 16,-5-4 1-16,1 8-1 15,0 4 1-15,-1-4-2 16,5 4 1-16,-4 8-1 15,-1-5 1-15,1 9-1 16,-1 8 0-16,-3-5 0 0,-1 9 1 16,0-1-1-16,0 5 1 15,-4-1-1-15,4 1 1 16,0-1-1-16,0 1 0 16,-4-1 0-16,4 0 1 15,-4 9-1-15,4-9 0 16,0 1 0-16,5-1 0 15,-5-3 0-15,0-5 1 16,4 1-2-16,-8-1 1 16,9-7 0-16,4-4 0 0,0-1 0 15,-9-3 0-15,9 0 0 16,-13-4 0-16,8-4 0 16,1 4 0-16,8-4 0 15,-8 0 1-15,-1-4-1 16,1 4 1-16,4 0-1 15,0-4 0-15,9-4 0 16,-9 4 0-16,-5 0-1 16,1 0 1-16,-1 0-1 15,5 4 0-15,9-1 0 16,-13-3 0-16,-1 0 0 16,5 0 0-16,0-3-1 15,0-1 0-15,-4 4-2 16,0 0 0-16,4-8-2 15,0 0 1-15</inkml:trace>
          <inkml:trace contextRef="#ctx0" brushRef="#br0" timeOffset="448208.9514">19409 13634 8 0,'-4'4'4'0,"-1"-8"-2"0,10 4 4 0,-5 0-6 15,0 0 0-15,4-4 1 16,-4 4 0-16,5-4-1 16,-5 4 0-16,9-4 0 15,-1 0 1-15,6 0-1 16,3-3 1-16,6-5 0 15,8 4 0-15,-5-4 0 16,5-8 1-16,0 5 0 16,9-5 0-16,4 0 0 15,1-3 0-15,-1-5-1 16,0 1 1-16,14-5-1 16,-9 8 0-16,-1 1-1 15,-8 3 1-15,-4 4-1 16,-10-3 0-16,-4 11-1 15,-4 0 1-15,-9 4-3 16,-9 4 1-16,0 0-3 16,-9 4 0-16</inkml:trace>
          <inkml:trace contextRef="#ctx0" brushRef="#br0" timeOffset="448629.2502">19781 13036 18 0,'-4'-4'9'0,"4"23"-13"0,4-15 15 0,-4 4-11 16,5 4 0-16,-5 0 0 15,0 4 0-15,0-1 0 16,0 9 1-16,0 3 0 16,0 5 0-16,-5 3 0 15,1 13 1-15,0 3-1 16,-1 20 1-16,1-4-1 16,-5 8 1-16,0-9-1 15,0 1 0-15,0-4-1 16,5 0 1-16,-1-11-1 15,1-9 1-15,0-12-1 16,-1-3 0-16,5-8-1 16,0-5 1-16,0-7-2 15,5-8 0-15,-5 0-4 0,4-8 1 16,5 1-1-16,0-1 0 16</inkml:trace>
        </inkml:traceGroup>
        <inkml:traceGroup>
          <inkml:annotationXML>
            <emma:emma xmlns:emma="http://www.w3.org/2003/04/emma" version="1.0">
              <emma:interpretation id="{1B36406A-C9F7-4254-8E96-09A76B5C5F87}" emma:medium="tactile" emma:mode="ink">
                <msink:context xmlns:msink="http://schemas.microsoft.com/ink/2010/main" type="inkWord" rotatedBoundingBox="23640,12476 25347,13315 24626,14781 22918,1394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凶</emma:literal>
                </emma:interpretation>
                <emma:interpretation id="interp342" emma:lang="zh-CN" emma:confidence="0">
                  <emma:literal>出</emma:literal>
                </emma:interpretation>
                <emma:interpretation id="interp343" emma:lang="zh-CN" emma:confidence="0">
                  <emma:literal>凸</emma:literal>
                </emma:interpretation>
                <emma:interpretation id="interp344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49544.9038">20384 13299 11 0,'-9'-3'5'16,"9"-1"-1"-16,0 4 8 0,0 0-12 15,0 0 1-15,0 0-1 16,0 0 1-16,0 0-2 15,0 0 1-15,4-4 1 16,5 0 0-16,5 4 0 16,-1-4 0-16,5 4 0 15,4-4 0-15,9 0 1 16,0 0 0-16,13 0-1 16,14-4 1-16,-1-4-1 15,5 4 0-15,0-3-1 16,0-1 1-16,-4-4-1 15,4 8 0-15,0-4 0 16,0 1 0-16,13-1 0 16,1 4 0-16,-5 4-1 15,4 0 1-15,-9 0 0 16,-4 0 0-16,-8-4 0 0,-6 0 0 16,-3 8 0-16,-6-4 0 15,-3 8 0-15,-1-8 1 16,-8 4-1-16,-1 0 0 15,-3 0 0-15,-6 0 1 16,-3 0-1-16,-1 0 0 16,-4 0 0-16,0-4 1 15,-5 8-1-15,-4-4 0 16,4 4-1-16,-4-4 1 0,0 0-2 16,0 0 0-16,0 0-2 15,0 0 0-15,5-8-3 16,-5 1 1-16</inkml:trace>
          <inkml:trace contextRef="#ctx0" brushRef="#br0" timeOffset="450431.0341">20991 11811 17 0,'-13'-12'8'0,"13"-15"-8"0,0 30 11 16,0-3-11-16,0 4 0 0,0 4 0 16,0 4 0-16,0 8 0 15,0 7 1-15,-5 9 0 16,-4 15 0-16,0 0 0 15,-8 12 1-15,-1 4 0 16,-4 12 0-16,-5 4-1 16,1-13 0-16,-5-3 0 15,-5-4 0-15,5-4-1 16,9-11 0-16,0-9-1 16,4 4 1-16,5-7-2 15,0-9 1-15,4-7-3 16,4-8 0-16,5-8-2 15,0-12 0-15</inkml:trace>
          <inkml:trace contextRef="#ctx0" brushRef="#br0" timeOffset="451047.4711">20845 12425 16 0,'-5'0'8'0,"23"0"-12"0,-14 0 15 16,5 0-10-16,13 0 0 16,5-8 0-16,0 4 1 15,-1 8-3-15,1-12 1 16,4 5 0-16,0-1 1 16,0 0-1-16,-5-4 1 15,1 8-2-15,-5 0 0 0,0-4-3 16,-4 4 0-16</inkml:trace>
          <inkml:trace contextRef="#ctx0" brushRef="#br0" timeOffset="450790.7873">20973 11882 18 0,'5'-16'9'0,"8"8"-11"0,-13 8 16 15,0 0-14-15,0 0 1 16,9 4 0-16,-5 4 0 16,5 8-2-16,0 7 1 15,0 1 1-15,4 4 0 16,0 7-1-16,5 8 1 16,4 5 0-16,0-1 0 0,5 8 0 15,-5 8 0 1,0 0 0-16,0-12 0 0,5 0-1 15,-9-3 1-15,-1-1-1 16,-3-4 0-16,-1-3 0 16,-4-5 0-16,0 0 0 15,-5-11 1-15,1-4-2 16,-1-5 0-16,0-7-1 16,-4 4 0-16,0-8-3 15,-4 0 1-15,0 0-3 16,-5-8 1-16</inkml:trace>
          <inkml:trace contextRef="#ctx0" brushRef="#br0" timeOffset="449950.1923">21912 12563 21 0,'-4'0'10'0,"8"-4"-16"16,-4 4 19-16,9 0-14 16,0 4 1-16,4 0 0 15,1 4 0-15,3 4 0 16,6-1 0-16,12 5 0 16,0 0 0-16,1 8 1 0,4-5 0 15,0 5-1-15,-1 0 1 16,-3 7 0-16,-5 8 1 15,0 1-1-15,-4-9 0 16,-5 1 0-16,-5-1 0 16,1 5 1-16,-5-5 0 15,-4 5-1-15,-4-5 1 16,-5 5-1-16,-5-5 1 0,-4 1-1 16,-13-1 0-16,-4 5-1 15,-5-1 0-15,-9 4-2 16,-13 1 1-16,4-5-3 15,0 5 0-15,9-5-4 16,0-7 1-16</inkml:trace>
        </inkml:traceGroup>
        <inkml:traceGroup>
          <inkml:annotationXML>
            <emma:emma xmlns:emma="http://www.w3.org/2003/04/emma" version="1.0">
              <emma:interpretation id="{E9C6D860-1947-4F3D-B4C9-E886F8CA25F3}" emma:medium="tactile" emma:mode="ink">
                <msink:context xmlns:msink="http://schemas.microsoft.com/ink/2010/main" type="inkWord" rotatedBoundingBox="25331,12582 28058,12556 28077,14565 25350,14590"/>
              </emma:interpretation>
              <emma:one-of disjunction-type="recognition" id="oneOf69">
                <emma:interpretation id="interp345" emma:lang="zh-CN" emma:confidence="0">
                  <emma:literal>田</emma:literal>
                </emma:interpretation>
                <emma:interpretation id="interp346" emma:lang="zh-CN" emma:confidence="0">
                  <emma:literal>⑤</emma:literal>
                </emma:interpretation>
                <emma:interpretation id="interp347" emma:lang="zh-CN" emma:confidence="0">
                  <emma:literal>③</emma:literal>
                </emma:interpretation>
                <emma:interpretation id="interp348" emma:lang="zh-CN" emma:confidence="0">
                  <emma:literal>三</emma:literal>
                </emma:interpretation>
                <emma:interpretation id="interp349" emma:lang="zh-CN" emma:confidence="0">
                  <emma:literal>⑧</emma:literal>
                </emma:interpretation>
              </emma:one-of>
            </emma:emma>
          </inkml:annotationXML>
          <inkml:trace contextRef="#ctx0" brushRef="#br0" timeOffset="452206.2944">23055 12543 20 0,'-9'-15'10'0,"5"26"-13"16,4-11 18-16,0-7-14 15,-4 3 0-15,-1 4-1 16,1 0 1-16,-5-4-2 16,-4 8 0-16,-5 3 0 15,0 5 1-15,0 8-1 16,-8 8 0-16,-1 7 0 16,-13 8 0-16,5 5 1 15,4 7 0-15,4 4 0 16,5 12 1-16,5-4-1 15,-1 3 0-15,4-3 0 0,6 0 0 16,3 4 0-16,5 0 0 16,5 8 1-16,-1-16 0 15,9-4-1-15,10-8 1 16,3 0 0-16,5 1 1 16,0-13-2-16,5-4 1 15,-1-3 0-15,9-5 0 16,-4 1-2-16,0-4 1 0,0-13-1 15,4 1 1-15,5-12-1 16,-9 0 1-16,4-8-1 16,-4-7 0-16,13-5 1 15,-9-8 1-15,1-3-1 16,-10-16 1-16,5-1 0 16,-9 1 0-16,0 0 0 15,-4-4 0-15,-5-1-1 16,-9 1 1-16,-8-12-1 15,-5 4 1-15,-5-12-1 16,-13-4 1-16,5 5-1 16,-5-5 0-16,-4 4 0 15,-4 8 0-15,4 8 0 16,-1 4 0-16,1 7 0 16,0 5 0-16,0 7-1 15,0 1 1-15,0 7-1 16,-5 5 0-16,0 3-2 15,1 8 1-15,-5 0-3 0,0 8 0 16,0 4-1-16,-9 8 0 16</inkml:trace>
          <inkml:trace contextRef="#ctx0" brushRef="#br0" timeOffset="452562.5476">23126 12705 16 0,'0'8'8'0,"5"27"-9"16,-5-31 16-16,0 12-14 16,0 4 0-16,-5 7 0 15,5 5 0-15,-4 11-2 16,-5-4 1-16,5-3 0 15,-1 7 1-15,5 4-1 16,0-3 0-16,0-5 0 16,5-4 0-16,8 1 1 15,-4-5 0-15,0-3 0 16,4-4 0-16,0-1 0 16,0 1 0-16,1-4 0 15,-1-5 1-15,0 1-1 16,1 4 0-16,-1-8 0 15,-4-1 0-15,0-3-1 0,-1 0 1 16,-3 4 0-16,-5 0 1 16,0-8-2-16,-5 11 1 15,1-3-1-15,-5 0 0 16,-4 4-1-16,0 0 0 16,-5-1-2-16,0 1 0 15,-4 0-2-15,-9-4 1 16,-4 3-2-16,3-7 0 15,6 0 0-15,4-4 0 16</inkml:trace>
          <inkml:trace contextRef="#ctx0" brushRef="#br0" timeOffset="452833.7396">23140 13079 21 0,'0'-4'10'0,"8"20"-16"16,-3-12 21-16,4-4-15 15,4 4 0-15,0 3-1 16,1-3 1-16,3-4 0 16,1 4 0-16,0 4 0 15,-1-8 0-15,1 0 0 16,0 0 0-16,0 0 0 15,-1 0 0-15,-3-8-2 0,-1 8 0 16,5 0-3-16,-5 0 1 16</inkml:trace>
        </inkml:traceGroup>
        <inkml:traceGroup>
          <inkml:annotationXML>
            <emma:emma xmlns:emma="http://www.w3.org/2003/04/emma" version="1.0">
              <emma:interpretation id="{820AB0A7-3680-4ED5-A0A5-9FD1449226F6}" emma:medium="tactile" emma:mode="ink">
                <msink:context xmlns:msink="http://schemas.microsoft.com/ink/2010/main" type="inkWord" rotatedBoundingBox="27266,12429 28159,13922 26846,14708 25953,13215"/>
              </emma:interpretation>
              <emma:one-of disjunction-type="recognition" id="oneOf70">
                <emma:interpretation id="interp350" emma:lang="zh-CN" emma:confidence="0">
                  <emma:literal>的</emma:literal>
                </emma:interpretation>
                <emma:interpretation id="interp351" emma:lang="zh-CN" emma:confidence="0">
                  <emma:literal>¢</emma:literal>
                </emma:interpretation>
                <emma:interpretation id="interp352" emma:lang="zh-CN" emma:confidence="0">
                  <emma:literal>士</emma:literal>
                </emma:interpretation>
                <emma:interpretation id="interp353" emma:lang="zh-CN" emma:confidence="0">
                  <emma:literal>过</emma:literal>
                </emma:interpretation>
                <emma:interpretation id="interp354" emma:lang="zh-CN" emma:confidence="0">
                  <emma:literal>圤</emma:literal>
                </emma:interpretation>
              </emma:one-of>
            </emma:emma>
          </inkml:annotationXML>
          <inkml:trace contextRef="#ctx0" brushRef="#br0" timeOffset="453478.6986">23857 13422 20 0,'-13'0'10'0,"0"-8"-13"15,13 8 18-15,0 0-15 16,0-4 0-16,0 4-1 15,0-4 0-15,0 4 0 16,4-8 1-16,0-4 0 0,5 4 0 16,0 4-1-16,5 0 1 15,8 0 0-15,4-3 1 16,10 3 0-16,4-4 0 16,8 4 0-16,5-4 0 15,5 0 0-15,-14 0 0 16,18 0-1-16,0 0 1 15,0 1-1-15,-13-1 1 16,9 0-1-16,-5 0 0 16,-4 4 0-16,-5 0 0 0,9-4 0 15,-13 4 1-15,4 4-1 16,-8-4 0-16,-5-4 0 16,-5 4 1-16,-4 0-1 15,-8 4 1-15,3-7-1 16,-3 3 1-16,-1 4-2 15,-4 0 1-15,0-4-2 16,-9 4 0-16,0 0-4 16,4-4 0-16,-4 4-1 15,-4 4 1-15</inkml:trace>
          <inkml:trace contextRef="#ctx0" brushRef="#br0" timeOffset="453868.9763">24951 12752 17 0,'-4'0'8'0,"22"0"-12"0,-9 0 17 15,8 4-14-15,14 0 1 16,-4 4 0-16,0 4 0 15,4-8 0-15,-5 7 0 16,5 5 0-16,0 4 1 16,0 7-1-16,-4-3 1 0,8 4 0 15,-8 3 0-15,-5-3 0 16,0-5 1-16,-4 1 0 16,-5 3 0-16,-4-3-1 15,0 0 1-15,-9-5-1 16,-5 5 0-16,-8 0-1 15,0 3 1-15,-14 5-2 16,-4 3 1-16,-4 5-2 16,-10-1 1-16,-8 8-3 15,5-3 0-15,-1-13-2 16,-13 16 1-16</inkml:trace>
          <inkml:trace contextRef="#ctx0" brushRef="#br0" timeOffset="455431.5917">24517 11925 17 0,'-4'-12'8'0,"8"4"-8"16,-4 8 14-16,0-11-14 15,0 7 1-15,-4-4 1 16,-1 4 0-16,1 0-3 0,0 0 1 16,-1 0 1-16,1 0 1 15,-5 4-1-15,-9 0 0 16,0 0-1-16,-4 0 1 15,0 4-1-15,-9 4 1 16,5 0-1-16,-5 11 0 16,-5 1 0-16,1 4 0 15,4-1 0-15,0 5 1 16,4 7-2-16,5 1 1 0,0 15-1 16,0 0 1-16,4 0 0 15,5 9 0-15,4-5 0 16,4 0 0-16,5-4 0 15,0 0 1-15,5-4-1 16,4-3 1-16,-1-5 0 16,1-3 0-16,13-5 0 15,1-7 0-15,-1-5 0 16,4-3 1-16,5-8-3 16,0-8 1-16,5 0-2 15,4-4 1-15,0-4-4 16,4-4 1-16,-4-3-3 15,8-1 0-15</inkml:trace>
        </inkml:traceGroup>
        <inkml:traceGroup>
          <inkml:annotationXML>
            <emma:emma xmlns:emma="http://www.w3.org/2003/04/emma" version="1.0">
              <emma:interpretation id="{E975002A-B688-46A2-9493-B13190652C1E}" emma:medium="tactile" emma:mode="ink">
                <msink:context xmlns:msink="http://schemas.microsoft.com/ink/2010/main" type="inkWord" rotatedBoundingBox="28563,14598 28596,13174 29564,13196 29530,14621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⑥</emma:literal>
                </emma:interpretation>
                <emma:interpretation id="interp357" emma:lang="zh-CN" emma:confidence="0">
                  <emma:literal>©</emma:literal>
                </emma:interpretation>
                <emma:interpretation id="interp358" emma:lang="zh-CN" emma:confidence="0">
                  <emma:literal>@</emma:literal>
                </emma:interpretation>
                <emma:interpretation id="interp359" emma:lang="zh-CN" emma:confidence="0">
                  <emma:literal>回</emma:literal>
                </emma:interpretation>
              </emma:one-of>
            </emma:emma>
          </inkml:annotationXML>
          <inkml:trace contextRef="#ctx0" brushRef="#br0" timeOffset="456271.6845">26192 12504 22 0,'-18'-24'11'0,"23"28"-13"16,-5-4 19-16,0 0-17 15,0-8 1-15,-5 8-1 16,-4 0 1-16,5 0-2 15,-5 8 1-15,-4 4 0 16,-1 4 1-16,-8 4-2 16,5 7 1-16,-6 9-1 15,1 3 1-15,0 8 0 16,4 4 0-16,1 16 0 16,-1-4 0-16,0 12 0 0,5-8 0 15,4 12 0-15,5-4 0 16,-1-1 0-16,5 13 0 15,5 0 0-15,-1-12 1 16,9-5-1-16,1 1 1 16,8 0-1-16,4-12 1 15,1-4-1-15,4-19 0 16,13-9 0-16,14-7 0 16,-5-8-1-16,14-12 1 0,-5-16 0 15,-5-15 0-15,-4-13-1 16,9-19 1-16,-4 0-1 15,-5 0 1-15,0-4-1 16,-4 4 0-16,0-4 0 16,-9-3 0-16,-5-1 0 15,-13 0 0-15,-9 0 1 16,-13 0 0-16,-8 0 1 16,-6 8 0-16,1 0 0 15,-9 8 0-15,-5 4 0 16,-4 4 0-16,0 7-1 15,-4 9 1-15,4 3-1 16,-5 1 0-16,-12 3 0 16,3 4 0-16,5 4-1 15,1 13 1-15,3-5-2 16,5 4 0-16,-4 0-2 16,4 8 0-16,0-8-2 15,9 8 0-15</inkml:trace>
          <inkml:trace contextRef="#ctx0" brushRef="#br0" timeOffset="456799.5614">26515 12705 25 0,'0'4'12'16,"-13"-8"-19"-16,13 4 24 0,0 0-19 16,-9 0 1-16,0 4-1 15,-4 0 1-15,-5 4 1 16,5 3 1-16,-5 13-2 16,-4 8 1-16,0 7 0 15,-5 4 1-15,1 4-1 16,-1 13 1-16,10 3 0 15,-6-4 0-15,15 0-1 16,-1 0 1-16,18-8 0 16,-5-4 0-16,14-7 0 15,4-9 0-15,0 1-1 16,9-21 1-16,0-3-1 16,9-8 1-16,-9-8-2 15,0-7 1-15,0-9-1 0,-4 0 1 16,-1 1 0-16,-4-1 1 15,-4-3-1-15,-5 7 1 16,1 0 0-16,-10-3 1 16,-4 3-1-16,-4 0 0 15,-5 4-1-15,-9-3 1 16,5 3-2-16,-9 8 0 16,-5 0-2-16,-4 0 1 15,4 4-4-15,5 8 0 0,-9 12-1 16,0 0 0-16</inkml:trace>
        </inkml:traceGroup>
        <inkml:traceGroup>
          <inkml:annotationXML>
            <emma:emma xmlns:emma="http://www.w3.org/2003/04/emma" version="1.0">
              <emma:interpretation id="{1A15CE11-4E78-4D36-A01B-6C3C5FA2F64A}" emma:medium="tactile" emma:mode="ink">
                <msink:context xmlns:msink="http://schemas.microsoft.com/ink/2010/main" type="inkWord" rotatedBoundingBox="30571,13280 31538,13271 31547,14134 30579,14143"/>
              </emma:interpretation>
              <emma:one-of disjunction-type="recognition" id="oneOf72">
                <emma:interpretation id="interp360" emma:lang="zh-CN" emma:confidence="0">
                  <emma:literal>)</emma:literal>
                </emma:interpretation>
                <emma:interpretation id="interp361" emma:lang="zh-CN" emma:confidence="0">
                  <emma:literal>ⅴ</emma:literal>
                </emma:interpretation>
                <emma:interpretation id="interp362" emma:lang="zh-CN" emma:confidence="0">
                  <emma:literal>Ⅴ</emma:literal>
                </emma:interpretation>
                <emma:interpretation id="interp363" emma:lang="zh-CN" emma:confidence="0">
                  <emma:literal>v</emma:literal>
                </emma:interpretation>
                <emma:interpretation id="interp364" emma:lang="zh-CN" emma:confidence="0">
                  <emma:literal>V</emma:literal>
                </emma:interpretation>
              </emma:one-of>
            </emma:emma>
          </inkml:annotationXML>
          <inkml:trace contextRef="#ctx0" brushRef="#br2" timeOffset="462155.9858">27915 12764 21 0,'-4'-12'10'0,"8"12"-14"16,5-4 18-16,-9 4-14 16,5 0 0-16,3 0 0 15,-3 0 0-15,8 12 0 16,-4 0 0-16,4 11 0 15,1 9 0-15,-1 7 0 16,0 12 1-16,-4 1-1 16,0 11 1-1,4 19 0 1,1-11 0-16,-1-12-1 16,0-4 1-16,0-7-1 15,1-9 1-15,-1-7-1 0,0-17 1 16,9-11-1-16,-4-4 1 15,4-12-1-15,5-11 0 16,8-13 0-16,14-7 1 16,0-12-1-16,4-12 0 15,5-16 0-15,-1-3 0 16,1-5-1-16,4 8 1 16,-9 5-2-16,4 3 1 15,6-4-5-15,-10 20 0 0</inkml:trace>
        </inkml:traceGroup>
      </inkml:traceGroup>
      <inkml:traceGroup>
        <inkml:annotationXML>
          <emma:emma xmlns:emma="http://www.w3.org/2003/04/emma" version="1.0">
            <emma:interpretation id="{67992FF4-29FD-4984-8C43-515F3121F20F}" emma:medium="tactile" emma:mode="ink">
              <msink:context xmlns:msink="http://schemas.microsoft.com/ink/2010/main" type="line" rotatedBoundingBox="27722,14953 32777,14811 32818,16297 27763,16439"/>
            </emma:interpretation>
          </emma:emma>
        </inkml:annotationXML>
        <inkml:traceGroup>
          <inkml:annotationXML>
            <emma:emma xmlns:emma="http://www.w3.org/2003/04/emma" version="1.0">
              <emma:interpretation id="{A1628970-1457-46C2-BEC0-8B126900C0A9}" emma:medium="tactile" emma:mode="ink">
                <msink:context xmlns:msink="http://schemas.microsoft.com/ink/2010/main" type="inkWord" rotatedBoundingBox="27725,15089 28699,15062 28737,16411 27763,16439"/>
              </emma:interpretation>
              <emma:one-of disjunction-type="recognition" id="oneOf73">
                <emma:interpretation id="interp365" emma:lang="zh-CN" emma:confidence="0">
                  <emma:literal>达</emma:literal>
                </emma:interpretation>
                <emma:interpretation id="interp366" emma:lang="zh-CN" emma:confidence="0">
                  <emma:literal>匹</emma:literal>
                </emma:interpretation>
                <emma:interpretation id="interp367" emma:lang="zh-CN" emma:confidence="0">
                  <emma:literal>匛</emma:literal>
                </emma:interpretation>
                <emma:interpretation id="interp368" emma:lang="zh-CN" emma:confidence="0">
                  <emma:literal>叵</emma:literal>
                </emma:interpretation>
                <emma:interpretation id="interp369" emma:lang="zh-CN" emma:confidence="0">
                  <emma:literal>匠</emma:literal>
                </emma:interpretation>
              </emma:one-of>
            </emma:emma>
          </inkml:annotationXML>
          <inkml:trace contextRef="#ctx0" brushRef="#br2" timeOffset="461510.5272">25195 14693 19 0,'-4'0'9'0,"8"4"-12"15,-4-4 16-15,0 0-14 16,0 0 1-16,0 4 0 16,0 0 0-16,0 8 0 15,0 4 1-15,0 4 0 16,0 3 1-16,-4 9-1 15,-1-1 0-15,5 9 0 16,-4 7 1-16,-1 8-1 16,1 0 0-16,0 0-1 15,-5 0 1-15,-5 0-1 16,6 1 1-16,-6 3-1 16,5-8 0-16,1 8 0 0,3-12 0 15,1 4-1-15,8-11 1 16,-8-1 0-16,8 1 0 15,1-17 0-15,3 1 1 16,6-5-1-16,-1-7 1 16,5-4 0-16,-1-4 0 15,10-8-1-15,4-4 1 16,4 0-1-16,5 1 0 16,13-1 0-16,10 4 0 0,-1-12 0 15,8 8 0-15,-3-8 0 16,-1 5 0-16,-4-5 0 15,-8 4 1-15,-6 0-1 16,-3 4 0-16,-10 4 0 16,-4-4 1-16,-4 5-3 15,-5 3 1-15,-9 0-3 16,9 3 1-16,-9 1-4 16,-4 4 1-16</inkml:trace>
          <inkml:trace contextRef="#ctx0" brushRef="#br2" timeOffset="460925.1133">25107 14473 11 0,'-18'0'5'0,"44"12"0"0,-26-12 6 15,0-8-10-15,0 4 0 16,0 4 0-16,0 0 1 15,0 0-2-15,0 0 0 16,0 0 1-16,0 0 0 16,0 0-1-16,0 0 1 15,0 0-1-15,9 8 0 16,-9 0 0-16,5 7 0 0,-1 5-1 16,1-8 1-16,-1 4 0 15,-4-1 0-15,0-3 0 16,0 0 1-16,0 0-1 15,0-4 1-15,4 0-1 16,-4-4 1-16,5 0-1 16,-1-1 1-16,5-3 0 15,0-3 0-15,4-1-1 16,5 4 1-16,4-4-1 16,5-4 1-16,4-4-1 15,0 4 1-15,0-8-2 16,13 1 1-16,9 3 0 15,-17 4 0-15,17-4 0 16,-4-4 0-16,-1 5 0 16,1-1 1-16,-5-4 0 15,-13 0 0-15,0-3-1 16,-4 7 1-16,-9 0-1 16,-1 4 1-16,-3 0-3 0,-5 0 1 15,-5 0-3-15,0 1 1 16,-4-1-4-16,-4 4 1 15</inkml:trace>
          <inkml:trace contextRef="#ctx0" brushRef="#br2" timeOffset="463245.7611">25390 14713 11 0,'9'-8'5'0,"4"-7"-1"16,-8 7 3-16,-1 0-7 15,1 0 0-15,3 4 1 16,-8 4 1-16,5-4-2 16,-1 0 1-16,-4 4 1 15,0 0 0-15,0 0 0 16,0 0 1-16,5 4-2 15,-1 4 1-15,-4 0-1 16,0 8 1-16,0 3-1 0,-4 5 0 16,-1-1 0-16,1 5 1 15,-5 4-1-15,0 3 0 16,-4 0 0-16,-5 5 0 16,9-1-1-16,-4-7 0 15,4-1-1-15,0-7 0 16,0-4-1-16,-4-5 0 15,13-7-3-15,-4 4 1 0,-1-4-3 16,5-4 1-16</inkml:trace>
          <inkml:trace contextRef="#ctx0" brushRef="#br2" timeOffset="463348.8341">25780 14607 20 0,'-4'4'10'0,"21"8"-14"15,-17-12 18-15,5 0-15 16,-5 7 1-16,0 1 0 16,-5 4 0-16,1 4 0 15,-1 4 0-15,1-1 0 16,0 5 0-16,-1 3 0 0,1-3 0 15,4 8 0-15,4-5 1 16,5 1 0-16,4-1 0 16,-4 1 0-16,4-4 1 15,-4-5-1-15,5-7 0 16,-1-4 0-16,0 0 1 16,0-4-1-16,1 0 0 15,-1-4-1-15,0 0 0 16,5-4 0-16,-5-4 0 0,1 0-2 15,-1 0 1-15,0 0-3 16,-4 0 1-16,0 12-3 16,0-8 0-16</inkml:trace>
        </inkml:traceGroup>
        <inkml:traceGroup>
          <inkml:annotationXML>
            <emma:emma xmlns:emma="http://www.w3.org/2003/04/emma" version="1.0">
              <emma:interpretation id="{6DDFDEAD-CBCD-4194-894A-D37BAC12E6D9}" emma:medium="tactile" emma:mode="ink">
                <msink:context xmlns:msink="http://schemas.microsoft.com/ink/2010/main" type="inkWord" rotatedBoundingBox="29664,14959 29721,16335 28978,16366 28920,14990"/>
              </emma:interpretation>
              <emma:one-of disjunction-type="recognition" id="oneOf74">
                <emma:interpretation id="interp370" emma:lang="zh-CN" emma:confidence="0">
                  <emma:literal>因</emma:literal>
                </emma:interpretation>
                <emma:interpretation id="interp371" emma:lang="zh-CN" emma:confidence="0">
                  <emma:literal>酉</emma:literal>
                </emma:interpretation>
                <emma:interpretation id="interp372" emma:lang="zh-CN" emma:confidence="0">
                  <emma:literal>固</emma:literal>
                </emma:interpretation>
                <emma:interpretation id="interp373" emma:lang="zh-CN" emma:confidence="0">
                  <emma:literal>問</emma:literal>
                </emma:interpretation>
                <emma:interpretation id="interp374" emma:lang="zh-CN" emma:confidence="0">
                  <emma:literal>圄</emma:literal>
                </emma:interpretation>
              </emma:one-of>
            </emma:emma>
          </inkml:annotationXML>
          <inkml:trace contextRef="#ctx0" brushRef="#br2" timeOffset="465805.4453">26312 14847 17 0,'13'-4'8'0,"9"4"-9"0,-13 0 13 16,-5 0-12-16,5 12 0 0,0 4 1 16,-9 11 1-16,9 1-2 15,-9-8 1-15,0 23 0 16,-9 0 1-16,9 4-1 15,-4 5 1-15,-5-5-1 16,0 0 0-16,0 4-1 16,0-3 0-16,5-5 0 15,-1 8 0-15,5 0-1 16,-4-7 1-16,-5-1-1 16,9-12 0-16,0-3-1 15,0-8 1-15,0-1-2 16,0-11 0-16,0-8-3 15,9-8 1-15</inkml:trace>
          <inkml:trace contextRef="#ctx0" brushRef="#br2" timeOffset="466735.6076">26613 14544 17 0,'0'-8'8'0,"9"4"-10"16,-9 4 14-16,0 0-12 15,4 0 0-15,1 12 2 16,-5 4 0-16,0 7-2 16,-5 5 1-16,1 7 1 15,-5 9 0-15,0 3 0 16,-4 12 0-16,8 4-1 16,-8 8 1-16,-5-4-2 0,5 0 1 15,-14-8-1-15,14-8 1 16,0-4-2-16,-1-7 1 15,1-5-1-15,4-11 0 16,5-5-1-16,4-3 1 16,0-8-2-16,13-8 0 15,0-8-3-15,1-8 0 16</inkml:trace>
          <inkml:trace contextRef="#ctx0" brushRef="#br2" timeOffset="467321.5217">26577 15347 17 0,'0'4'8'0,"23"-16"-11"16,-19 4 16-16,14-3-13 16,-5 3 0-16,0-4 1 15,5 4 1-15,0 0-2 16,-5 4 0-16,0 4 1 16,1-8 0-16,-1 4-1 15,-9-3 1-15,10 3-2 16,-6 4 1-16,-3 0-2 15,-5 0 1-15,0 4-4 16,-5 7 0-16</inkml:trace>
          <inkml:trace contextRef="#ctx0" brushRef="#br2" timeOffset="466330.8192">26418 14997 15 0,'0'-12'7'0,"4"16"-8"0,1-12 11 15,4-4-10-15,8 0 0 0,1-7 1 16,0 3 1-16,-1 0-2 16,6-4 1-16,-1 5 0 15,4-5 1-15,1 4 0 16,13-3 0-16,-5-1-1 15,-4 4 1-15,0-4-2 16,18 5 1-16,-9-1-1 16,-5 4 1-16,5 4-1 15,-13 4 0-15,-5 4 0 16,0 4 1-16,-4 4-1 16,0 8 1-16,-14 7-1 15,5 9 1-15,-9 11-1 16,0 1 0-16,-9 15 0 15,9-4 0-15,-4 0 0 16,-5 4 0-16,4 4-1 16,-12 4 1-16,3-4 0 15,10-8 0-15,4-4 0 16,0-7 0-16,0-9 0 0,0 1 0 16,0-9 0-16,4-3 0 15,-4-5 0-15,0-7 0 16,0 0-1-16,0-4 0 15,-4-4-2-15,-5-12 0 16,5 0-3-16,-5-4 0 16</inkml:trace>
          <inkml:trace contextRef="#ctx0" brushRef="#br2" timeOffset="465414.1653">26329 14524 10 0,'5'-16'5'0,"8"5"-4"0,-9 3 5 15,-4 0-5-15,0 8 0 16,0 0 2-16,0 0 0 16,0-4-3-16,0 4 0 15,0 0 1-15,0 0 1 16,0 0-1-16,0 0 0 15,0 0-2-15,5 0 1 16,4 4-1-16,-5 0 1 16,5-4 0-16,0 0 0 0,-5 0 0 15,10 0 1-15,-6 4-1 16,1-4 1-16,9-4 0 16,-5-4 0-16,14 0 0 15,-5 0 0-15,0-4 0 16,0-3 0-16,5-5 0 15,-9 4 0-15,17 0 0 16,-8-3 1-16,4 3-1 16,-9-4 0-16,0 8-1 15,0-3 1-15,-4 3-1 16,-5 4 0-16,-4 4 0 16,-9-8 0-16,9 16-3 15,-18 0 0-15,9 8-3 16,-9 4 0-16</inkml:trace>
          <inkml:trace contextRef="#ctx0" brushRef="#br2" timeOffset="467051.8386">26790 14642 17 0,'0'-4'8'0,"0"0"-9"16,0 4 13-16,0 4-12 15,0 4 1-15,-4 8-1 16,-5 4 0-16,0 3 0 16,0 9 0-16,0 3 1 15,0 5 0-15,5 3 0 16,-5 8 1-16,9-4-1 15,0-3 1-15,9-1-1 16,-5-8 0-16,10 1-1 16,-6-9 0-16,6 1 0 15,-1-12 0-15,0 0 0 16,1-13 1-16,-1 1-2 16,5-4 1-16,-1-4-2 0,5-3 0 15,1-1-3-15,-10 0 0 16,-4 0-1-16,-9 8 0 15</inkml:trace>
          <inkml:trace contextRef="#ctx0" brushRef="#br2" timeOffset="467645.7522">26498 15627 17 0,'-5'27'8'0,"10"-50"-7"0,3 19 13 15,1-4-13-15,0 0 1 16,5 0 0-16,3-4 1 16,1 4-4-16,0-3 1 15,4-1 2-15,0 4 0 0,5 0-1 16,-1-4 1-16,-4 4-2 15,-4 1 1-15,9-1-2 16,-10 0 1-16,-3 0-4 16,-1 0 1-16,0 0-4 15,-8 4 1-15</inkml:trace>
        </inkml:traceGroup>
        <inkml:traceGroup>
          <inkml:annotationXML>
            <emma:emma xmlns:emma="http://www.w3.org/2003/04/emma" version="1.0">
              <emma:interpretation id="{ED041067-3A2F-41B4-B479-18620087B471}" emma:medium="tactile" emma:mode="ink">
                <msink:context xmlns:msink="http://schemas.microsoft.com/ink/2010/main" type="inkWord" rotatedBoundingBox="30298,14941 30320,16167 29852,16175 29831,14949"/>
              </emma:interpretation>
              <emma:one-of disjunction-type="recognition" id="oneOf75">
                <emma:interpretation id="interp375" emma:lang="zh-CN" emma:confidence="0">
                  <emma:literal>已</emma:literal>
                </emma:interpretation>
                <emma:interpretation id="interp376" emma:lang="zh-CN" emma:confidence="0">
                  <emma:literal>己</emma:literal>
                </emma:interpretation>
                <emma:interpretation id="interp377" emma:lang="zh-CN" emma:confidence="0">
                  <emma:literal>巳</emma:literal>
                </emma:interpretation>
                <emma:interpretation id="interp378" emma:lang="zh-CN" emma:confidence="0">
                  <emma:literal>亡</emma:literal>
                </emma:interpretation>
                <emma:interpretation id="interp379" emma:lang="zh-CN" emma:confidence="0">
                  <emma:literal>[</emma:literal>
                </emma:interpretation>
              </emma:one-of>
            </emma:emma>
          </inkml:annotationXML>
          <inkml:trace contextRef="#ctx0" brushRef="#br2" timeOffset="468341.7473">27273 14363 15 0,'-5'-16'7'0,"10"16"-6"0,-5 0 8 15,4-8-9-15,1 0 0 16,-1 4 0-16,1-4 0 16,4 1 0-16,-5 3 1 15,9 4 0-15,1-8 0 0,-1 0 0 16,5 0 0-16,-1-4 1 15,5 0 0-15,1 8-1 16,-6-7 0-16,-3 7-1 16,8 4 1-16,-9 4-1 15,0-1 1-15,1 13-1 16,8 4 0-16,-18 4 0 16,-4-1 1-16,0 9-1 15,-4 3 1-15,-1 5-1 16,-12-1 0-16,12 4 0 15,-8-3 0 1,-9 7-1 0,0-8 0-16,4-7-2 15,0-5 1-15,0-3-2 16,-4-8 1-16,9-5-1 16,0 1 0-16,4-4 2 15,-4-4 0-15,4 0 2 0,0 0 1 16,0-4 1-16,-4 0 0 15,13 0 0-15,-5-4 1 16,5 4-1-16,0 0 1 16,5-8-1-16,4 0 0 15,-5 0-1-15,14 1 1 16,-5-1 0-16,5 0 0 16,4 0-1-16,0 0 1 15,-4-4-1-15,-5 0 0 16,9 5-1-16,-9-1 0 0,1 0-2 15,-5 4 1-15,-5 0-3 16,-4 4 0-16,0 0-3 16,0 4 1-16</inkml:trace>
          <inkml:trace contextRef="#ctx0" brushRef="#br2" timeOffset="468823.0927">27282 14820 17 0,'-5'11'8'0,"5"5"-10"16,0-12 14-16,0 4-12 15,0 8 1-15,0 11 2 16,-4 1 0-16,-1 7-3 16,1 5 0-16,0 7 2 15,-5 4 0-15,-5-8 0 16,6 1 0-16,-6-1-1 0,1 0 0 15,4-7-1-15,5-5 0 16,4 1 0-16,9-9 1 16,-1-3-2-16,1 0 1 15,5-4 0-15,-1-9 0 16,9-3 0-16,0 0 1 16,5-4-1-16,-1-4 0 15,1-4 0-15,0 1 1 16,-1-1-1-16,-4 0 0 0,0 0 0 15,5-4 0-15,-5 4 0 16,9 0 1-16,-9 1-1 16,-8 3 1-16,-1-4-1 15,5 4 1-15,-5-4-1 16,-4 4 1-16,0 0-1 16,-9-4 1-16,8 0-1 15,-3-4 0-15,-5-3-2 16,0-5 1-16,0-8-4 15,0-11 0-15,-13 0-2 16,13-5 0-16</inkml:trace>
        </inkml:traceGroup>
        <inkml:traceGroup>
          <inkml:annotationXML>
            <emma:emma xmlns:emma="http://www.w3.org/2003/04/emma" version="1.0">
              <emma:interpretation id="{D84D704C-FEF8-4B4E-A092-1048B57D27CD}" emma:medium="tactile" emma:mode="ink">
                <msink:context xmlns:msink="http://schemas.microsoft.com/ink/2010/main" type="inkWord" rotatedBoundingBox="31335,14706 31814,16194 30523,16609 30044,15121"/>
              </emma:interpretation>
              <emma:one-of disjunction-type="recognition" id="oneOf76">
                <emma:interpretation id="interp380" emma:lang="zh-CN" emma:confidence="0">
                  <emma:literal>成</emma:literal>
                </emma:interpretation>
                <emma:interpretation id="interp381" emma:lang="zh-CN" emma:confidence="0">
                  <emma:literal>戊</emma:literal>
                </emma:interpretation>
                <emma:interpretation id="interp382" emma:lang="zh-CN" emma:confidence="0">
                  <emma:literal>戌</emma:literal>
                </emma:interpretation>
                <emma:interpretation id="interp383" emma:lang="zh-CN" emma:confidence="0">
                  <emma:literal>戎</emma:literal>
                </emma:interpretation>
                <emma:interpretation id="interp384" emma:lang="zh-CN" emma:confidence="0">
                  <emma:literal>咸</emma:literal>
                </emma:interpretation>
              </emma:one-of>
            </emma:emma>
          </inkml:annotationXML>
          <inkml:trace contextRef="#ctx0" brushRef="#br2" timeOffset="469242.3878">27902 14650 10 0,'0'-4'5'0,"0"12"-3"0,0-8 5 15,4-8-5-15,5 4 0 0,0 0 1 16,-4 0 1-16,8 0-5 16,9 4 1-16,-4-7 2 15,4 7 1-15,4-4-1 16,-3-4 0-16,3 4 0 16,5-8 0-16,-4 4-1 15,8-4 0-15,-4 1 0 16,9 3 0-16,-9-4-1 15,0 0 1-15,-4 4-1 16,-10-4 0-16,1 12-2 16,-9-4 1-16,0 0-2 15,0 1 0-15,-9-5-4 16,0 0 1-16</inkml:trace>
          <inkml:trace contextRef="#ctx0" brushRef="#br2" timeOffset="469557.6123">27937 14666 18 0,'0'4'9'0,"0"-4"-13"0,0 0 14 15,5 4-10-15,4 0 0 16,-5 4 3-16,1 7 0 15,-5 5-3-15,0 4 1 16,0 7 1-16,0 5 1 0,-5 3 0 16,1 8 0-16,-5 4-2 15,-4 5 1-15,-10 3-1 16,-3 0 0-16,-1 0-1 16,10-4 1-16,-14-4-2 15,13-8 1-15,-4-7-3 16,4-5 0-16,0-7-4 15,1-4 0-15</inkml:trace>
          <inkml:trace contextRef="#ctx0" brushRef="#br2" timeOffset="470293.6352">28163 14178 17 0,'0'-8'8'0,"14"0"-10"0,-14 8 11 16,0 0-8-16,4 0 0 0,5 4 0 16,0 4 0-16,-5 3-1 15,10 5 0-15,-6 4 1 16,6 7 1-16,3 1-1 16,1 0 1-16,0 7-1 15,-5-7 1-15,5 11-2 16,0 0 1-16,8 5-1 15,-8 3 0-15,0 0 0 16,8 4 0-16,-4 5 0 16,-4-13 0-16,4 12 0 15,5-4 1-15,-5 4-1 16,0-3 0-16,-4 3 1 16,0-4 0-16,-5-8-1 15,5 0 0-15,-5-3 0 16,0-9 1-16,5 1-1 15,0 3 0-15,-5-7 0 16,0-1 0-16,0-3 0 0,5 0 1 16,-5-1-1-16,1-3 0 15,3 0 0-15,-3-5 1 16,-1 1-1-16,-4-4 0 16,0 4 0-16,-5-4 0 15,10-5 0-15,-14 1 1 16,8 0-2-16,-3 0 1 15,-5 0 0-15,9-4 1 16,-5 0-1-16,-4 4 0 16,5-4 0-16,-5-4 0 0,0 4 0 15,0-4 0-15,0-8-2 16,-5 0 1-16,5-4-2 16,-4-8 1-16,-5-3-4 15,9-13 0-15,-13-7-1 16,-1-20 1-16</inkml:trace>
          <inkml:trace contextRef="#ctx0" brushRef="#br2" timeOffset="470534.3068">28713 14154 22 0,'0'4'11'0,"0"-4"-18"16,0 0 23-16,4 4-17 16,-4 0 1-16,13 8-1 0,-13-1 1 15,9 5 0-15,-4 0 0 16,-1 4-2-16,1-1 1 16,-5 1-4-16,0 0 1 15,0 11-1-15,-9 9 0 16</inkml:trace>
          <inkml:trace contextRef="#ctx0" brushRef="#br2" timeOffset="470803.9981">28677 14713 17 0,'0'0'8'0,"5"-4"-11"16,-5 4 17-16,0 0-15 16,0 4 0-16,-5 4 0 15,1 8 1-15,-5 3 0 16,0 1 1-16,-4 8-1 16,8-1 1-16,-3 1-1 15,-6-1 1-15,-3 9-4 16,-1-16 0-16,5 3-2 15,-14 5 1-15</inkml:trace>
          <inkml:trace contextRef="#ctx0" brushRef="#br2" timeOffset="471390.4158">27911 14977 11 0,'0'-12'5'0,"18"12"-5"15,-10-4 9-15,6-8-10 16,-1 5 1-16,5-5 1 15,-1 0 0-15,1 0 0 16,9 0 0-16,-5-3 0 16,0 7 1-16,0 0 0 15,-4 0 0 1,4 4-1 0,0 0 1-16,-8 4-1 15,-1 4 1-15,0 4-2 16,-8-4 1-16,8 8 0 15,-13 11 0-15,9-3-1 16,-5 4 0-16,1 3 0 16,-5 5 0-16,4 3 0 15,-4 1 0-15,0 3 0 16,0 4 0-16,0-3 0 0,0-1 0 16,0 0 1-16,0-3 0 15,0-5 0-15,-4-3 0 16,-1-4 0-16,1-5 0 15,-5 1 0-15,9-4 1 16,-5-5-1-16,-3-3 0 16,8 0-1-16,-14-4 1 15,10-4-2-15,-9 0 0 16,-1-4-3-16,-8-4 0 0,9 0-3 16,-9-7 0-16</inkml:trace>
        </inkml:traceGroup>
        <inkml:traceGroup>
          <inkml:annotationXML>
            <emma:emma xmlns:emma="http://www.w3.org/2003/04/emma" version="1.0">
              <emma:interpretation id="{66E1E533-3F53-42B2-B449-34C5EACA5607}" emma:medium="tactile" emma:mode="ink">
                <msink:context xmlns:msink="http://schemas.microsoft.com/ink/2010/main" type="inkWord" rotatedBoundingBox="31819,15061 32783,15034 32816,16205 31852,16232"/>
              </emma:interpretation>
              <emma:one-of disjunction-type="recognition" id="oneOf77">
                <emma:interpretation id="interp385" emma:lang="zh-CN" emma:confidence="0">
                  <emma:literal>功</emma:literal>
                </emma:interpretation>
                <emma:interpretation id="interp386" emma:lang="zh-CN" emma:confidence="0">
                  <emma:literal>动</emma:literal>
                </emma:interpretation>
                <emma:interpretation id="interp387" emma:lang="zh-CN" emma:confidence="0">
                  <emma:literal>劝</emma:literal>
                </emma:interpretation>
                <emma:interpretation id="interp388" emma:lang="zh-CN" emma:confidence="0">
                  <emma:literal>叻</emma:literal>
                </emma:interpretation>
                <emma:interpretation id="interp389" emma:lang="zh-CN" emma:confidence="0">
                  <emma:literal>仂</emma:literal>
                </emma:interpretation>
              </emma:one-of>
            </emma:emma>
          </inkml:annotationXML>
          <inkml:trace contextRef="#ctx0" brushRef="#br2" timeOffset="473638.0168">29306 14670 5 0,'-13'0'2'0,"0"-4"-1"0,8 4 2 0,-3 0-3 15,-6-4 1-15,10 0 1 16,-5 0 1-16,0 4-3 16,-4-4 1-16,8 4 2 15,-3-4 0-15,-6 4 0 16,14 0 0-16,-4 0-2 15,-5-4 1-15,9 4-1 16,-5-4 1-16,1 4-2 16,0-4 0-16,4 4 0 15,8-4 0-15,6 4 0 16,4 0 1-16,4-3-1 16,0-5 1-16,-4-4 0 15,8 8 0-15,-4-8 0 0,5 0 0 16,-1 0-1-16,-3 1 1 15,3-1 0-15,-13 4 0 16,5 0-2-16,-5 4 1 16,-8 0-3-16,8-4 1 15,-13 4-4-15,0 4 1 16</inkml:trace>
          <inkml:trace contextRef="#ctx0" brushRef="#br2" timeOffset="474001.7722">29355 14627 15 0,'0'23'7'0,"9"-3"-7"15,-5-12 10-15,-4 7-10 16,9 5 1-16,-9 0 0 16,0 3 0-16,-9 5-1 15,9 4 0-15,0 3 0 16,-4-3 0-16,-5 7 0 15,-4-8 0-15,8 1 0 16,-3-5 0-16,3-3-1 16,-4 0 1-16,0-9 0 15,-4 1 1-15,13-4 0 16,-4-4 0-16,4 0 0 16,0-8 0-16,4 0 0 15,5-4 0-15,0-8 0 0,-5 4 1 16,10-12-2-16,8 1 1 15,-5-1-1-15,6 0 1 16,3 1-1-16,-4-1 1 16,-8 0-2-16,8 5 1 15,-5-1-3-15,-3 0 0 16,-1 4-3-16,-4-3 0 16</inkml:trace>
          <inkml:trace contextRef="#ctx0" brushRef="#br2" timeOffset="474902.4134">29794 14343 13 0,'0'0'6'0,"22"-4"-5"0,-22 8 11 15,9 0-11-15,-5 4 0 16,-4 4 1-16,9 3 0 16,-5 5-2-16,-4 4 0 15,9-1 1-15,-9-3 1 16,0 15 0-16,-9 9 0 15,9-1-1-15,-13 0 1 0,0 5-1 16,0 7 1-16,-1 12-1 16,-12 8 0-16,-5 7-1 15,-9 1 0-15,9 0-1 16,-5-1 0-16,1 5-2 16,-5-16 0-16,9-4-4 15,0-16 1-15</inkml:trace>
          <inkml:trace contextRef="#ctx0" brushRef="#br2" timeOffset="474557.1675">29577 14682 22 0,'-9'0'11'0,"9"0"-16"15,0 0 21 1,9-4-17-1,-5 0 0-15,5 0 0 16,4 0 0-16,1-4 2 16,12 4 0-16,5 0-1 15,0-8 0-15,5 1 1 16,-1-5 0-16,-8 4-1 16,12-4 1-16,-3 0-1 15,4 9 1-15,-9-1-1 16,-5 0 0-16,1 0 0 0,-5 4 0 15,5 4 0-15,-10 4 1 16,1 4-1-16,-5 8 1 16,1 3-1-16,-10 5 1 15,9 7-1-15,-13 5 0 16,0 3 0-16,-4 8 1 16,-5 13-1-16,9-5 1 15,-13 8-1-15,8 0 1 16,-8 8-1-16,-5-8 1 0,5 0 0 15,-5-8 0-15,-4 0 0 16,0-8 0-16,9-4-1 16,-5-7 1-16,-4-9-1 15,13-7 1-15,-4-4-2 16,-1-4 1-16,-3-8-2 16,-1-4 0-16,5-8-1 15,-5-4 0-15,-4-8-4 16,9-7 0-16,-14-24 1 15,-8-9 0-15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F7E377-0583-49C7-958E-3E7B09366739}" emma:medium="tactile" emma:mode="ink">
          <msink:context xmlns:msink="http://schemas.microsoft.com/ink/2010/main" type="writingRegion" rotatedBoundingBox="25129,11683 33794,11639 33831,18898 25166,18942"/>
        </emma:interpretation>
      </emma:emma>
    </inkml:annotationXML>
    <inkml:traceGroup>
      <inkml:annotationXML>
        <emma:emma xmlns:emma="http://www.w3.org/2003/04/emma" version="1.0">
          <emma:interpretation id="{A6B64F67-8702-43EB-AAD2-85385B6AABA8}" emma:medium="tactile" emma:mode="ink">
            <msink:context xmlns:msink="http://schemas.microsoft.com/ink/2010/main" type="paragraph" rotatedBoundingBox="28139,11667 32006,11997 31919,13016 28052,126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694853-A0FC-4342-9E4F-490A456361E9}" emma:medium="tactile" emma:mode="ink">
              <msink:context xmlns:msink="http://schemas.microsoft.com/ink/2010/main" type="line" rotatedBoundingBox="28139,11667 32006,11997 31919,13016 28052,12686"/>
            </emma:interpretation>
          </emma:emma>
        </inkml:annotationXML>
        <inkml:traceGroup>
          <inkml:annotationXML>
            <emma:emma xmlns:emma="http://www.w3.org/2003/04/emma" version="1.0">
              <emma:interpretation id="{76B2FB89-21D5-4346-8B1E-72050F2D1E88}" emma:medium="tactile" emma:mode="ink">
                <msink:context xmlns:msink="http://schemas.microsoft.com/ink/2010/main" type="inkWord" rotatedBoundingBox="28139,11667 28156,11669 28070,12688 28052,12686"/>
              </emma:interpretation>
              <emma:one-of disjunction-type="recognition" id="oneOf0">
                <emma:interpretation id="interp0" emma:lang="zh-CN" emma:confidence="0">
                  <emma:literal>1</emma:literal>
                </emma:interpretation>
                <emma:interpretation id="interp1" emma:lang="zh-CN" emma:confidence="0">
                  <emma:literal>|</emma:literal>
                </emma:interpretation>
                <emma:interpretation id="interp2" emma:lang="zh-CN" emma:confidence="0">
                  <emma:literal>丨</emma:literal>
                </emma:interpretation>
                <emma:interpretation id="interp3" emma:lang="zh-CN" emma:confidence="0">
                  <emma:literal>l</emma:literal>
                </emma:interpretation>
                <emma:interpretation id="interp4" emma:lang="zh-CN" emma:confidence="0">
                  <emma:literal>I</emma:literal>
                </emma:interpretation>
              </emma:one-of>
            </emma:emma>
          </inkml:annotationXML>
          <inkml:trace contextRef="#ctx0" brushRef="#br0">3002-1791 12 0,'0'11'6'0,"4"-18"-7"16,-4 7 10-16,0 0-8 15,0 0 1-15,5 0 1 16,-1 0 0-16,-8 3-4 16,4 1 1-16,0 0 2 15,-5 8 1-15,5 8-2 16,-4 3 1-16,-1 13-1 15,-4 3 1-15,9-3-1 16,-4 7 0-16,0 4-1 16,-1 5 1-16,1 7-1 15,-1 8 1-15,-4 3-1 16,5-7 1-16,0 0-1 0,-1 0 1 16,1 0-1-16,4-7 1 15,-5-13-1-15,5-4 0 16,-4-11 0-16,4-5 0 15,0-7-2-15,0 0 0 16,0 0-2-16,0-8 0 16,0-4-3-16,0-4 1 15</inkml:trace>
        </inkml:traceGroup>
        <inkml:traceGroup>
          <inkml:annotationXML>
            <emma:emma xmlns:emma="http://www.w3.org/2003/04/emma" version="1.0">
              <emma:interpretation id="{74100C54-E241-4B5B-8190-A863DC25250F}" emma:medium="tactile" emma:mode="ink">
                <msink:context xmlns:msink="http://schemas.microsoft.com/ink/2010/main" type="inkWord" rotatedBoundingBox="28815,11871 28855,11875 28786,12680 28746,12676"/>
              </emma:interpretation>
              <emma:one-of disjunction-type="recognition" id="oneOf1">
                <emma:interpretation id="interp5" emma:lang="zh-CN" emma:confidence="0">
                  <emma:literal>1</emma:literal>
                </emma:interpretation>
                <emma:interpretation id="interp6" emma:lang="zh-CN" emma:confidence="0">
                  <emma:literal>丨</emma:literal>
                </emma:interpretation>
                <emma:interpretation id="interp7" emma:lang="zh-CN" emma:confidence="0">
                  <emma:literal>|</emma:literal>
                </emma:interpretation>
                <emma:interpretation id="interp8" emma:lang="zh-CN" emma:confidence="0">
                  <emma:literal>l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75.192">3680-1587 20 0,'-5'16'10'16,"10"-4"-16"-16,-5-4 22 0,0-4-16 15,0 15 0-15,0-7 1 16,4 12 0-16,-4 3-1 16,0 5 1-16,0 7 0 15,-4 5 1-15,4 3-1 16,-5 16 1-16,1 4-1 16,-1-4 0-16,1 0-1 15,-1 0 1-15,5-4-2 16,-4-12 1-16,-1-11-3 15,5-9 0-15,0-11-4 16,0 4 1-16</inkml:trace>
        </inkml:traceGroup>
        <inkml:traceGroup>
          <inkml:annotationXML>
            <emma:emma xmlns:emma="http://www.w3.org/2003/04/emma" version="1.0">
              <emma:interpretation id="{B9C76606-E8AE-46E3-B39D-699DBB2605B0}" emma:medium="tactile" emma:mode="ink">
                <msink:context xmlns:msink="http://schemas.microsoft.com/ink/2010/main" type="inkWord" rotatedBoundingBox="29528,11911 29996,11951 29928,12754 29459,12714"/>
              </emma:interpretation>
              <emma:one-of disjunction-type="recognition" id="oneOf2">
                <emma:interpretation id="interp10" emma:lang="zh-CN" emma:confidence="0">
                  <emma:literal>8</emma:literal>
                </emma:interpretation>
                <emma:interpretation id="interp11" emma:lang="zh-CN" emma:confidence="0">
                  <emma:literal>孑</emma:literal>
                </emma:interpretation>
                <emma:interpretation id="interp12" emma:lang="zh-CN" emma:confidence="0">
                  <emma:literal>子</emma:literal>
                </emma:interpretation>
                <emma:interpretation id="interp13" emma:lang="zh-CN" emma:confidence="0">
                  <emma:literal>于</emma:literal>
                </emma:interpretation>
                <emma:interpretation id="interp14" emma:lang="zh-CN" emma:confidence="0">
                  <emma:literal>孓</emma:literal>
                </emma:interpretation>
              </emma:one-of>
            </emma:emma>
          </inkml:annotationXML>
          <inkml:trace contextRef="#ctx0" brushRef="#br0" timeOffset="2641.8757">4561-1480 16 0,'-13'8'8'0,"4"-16"-10"16,9 8 14-16,13-4-12 16,-4 0 1-16,4-4 0 0,5-4 1 15,-9 4-3-15,18 4 1 16,-10 0 0-16,1 4 1 15,-5 4-1-15,1 4 1 16,-1 4-1-16,-9 8 0 16,-8 3 0-16,-1-3 1 15,-8 8-1-15,4-1 1 16,-4 5-1-16,9-1 1 16,-1 1-1-16,1-1 1 15,-1 1-1-15,5 3 0 0,5 1 0 16,-1 3 1-16,5-8-1 15,13 9 1-15,-17-5-1 16,8-3 0-16,-9-1 0 16,1 1 1-16,-5-5-1 15,-14 5 0-15,6-1-1 16,-6-11 1-16,-3 0-1 16,-6-1 0-16,-3-3 0 15,-10-8 0-15,-3 0 0 16,3-8 0-16,1 0-1 15,8-8 1-15,-8-8 0 16,12 4 1-16,6-11-2 16,3 3 1-16,6-3 0 15,3-5 1-15,5 4 1 16,0-3 0-16,5-5 0 16,8 1 0-16,13 3 1 15,-3-3 1-15,21-1-1 0,0 1 1 16,5-5-2-16,0 5 0 15,-5-1-1-15,-4 1 1 16,-5 3-2-16,-4 1 0 16,5-1-4-16,-10 12 1 15,-3 1-2-15,-1-1 0 16</inkml:trace>
        </inkml:traceGroup>
        <inkml:traceGroup>
          <inkml:annotationXML>
            <emma:emma xmlns:emma="http://www.w3.org/2003/04/emma" version="1.0">
              <emma:interpretation id="{BC940CF8-DE07-4697-81C4-9C89288C816B}" emma:medium="tactile" emma:mode="ink">
                <msink:context xmlns:msink="http://schemas.microsoft.com/ink/2010/main" type="inkWord" rotatedBoundingBox="30411,12655 30596,11889 30760,11929 30575,12694"/>
              </emma:interpretation>
              <emma:one-of disjunction-type="recognition" id="oneOf3">
                <emma:interpretation id="interp15" emma:lang="zh-CN" emma:confidence="0">
                  <emma:literal>9</emma:literal>
                </emma:interpretation>
                <emma:interpretation id="interp16" emma:lang="zh-CN" emma:confidence="0">
                  <emma:literal>亻</emma:literal>
                </emma:interpretation>
                <emma:interpretation id="interp17" emma:lang="zh-CN" emma:confidence="0">
                  <emma:literal>彳</emma:literal>
                </emma:interpretation>
                <emma:interpretation id="interp18" emma:lang="zh-CN" emma:confidence="0">
                  <emma:literal>广</emma:literal>
                </emma:interpretation>
                <emma:interpretation id="interp1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5089.1135">5616-1531 10 0,'0'11'5'0,"0"-3"-3"15,0-8 5-15,0 4-7 16,-5 8 1-16,-4 0-1 16,5 4 1-16,-9-1-1 15,-1 5 0-15,-4 4 1 16,1 3 0-16,-5 1 0 15,-1 3 0-15,-3-3-1 16,8 3 1-16,-8-3-2 0,8-5 0 16,5-3 0-16,-1-8 0 15,1-8-1-15,13-4 1 16,0 0 0-16,9-8 0 16,4-4 0-16,0 0 1 15,1 1 0-15,3-1 0 16,1 0 1-16,0 4 1 15,-5 4 0-15,0 4 1 16,1 8-1-16,-5 8 1 16,-9 7-1-16,0 5 0 0,0 15 0 15,-5 5 0-15,-4 3-1 16,-4 0 0-16,4 0-1 16,-4-4 1-16,0-11-2 15,-1-1 0-15,10-11-2 16,-5-4 0-16,5-13-3 15,4-7 1-15</inkml:trace>
        </inkml:traceGroup>
        <inkml:traceGroup>
          <inkml:annotationXML>
            <emma:emma xmlns:emma="http://www.w3.org/2003/04/emma" version="1.0">
              <emma:interpretation id="{C296E576-2455-4307-8A72-F0ED8C4F16DE}" emma:medium="tactile" emma:mode="ink">
                <msink:context xmlns:msink="http://schemas.microsoft.com/ink/2010/main" type="inkWord" rotatedBoundingBox="30823,12704 30988,12046 31168,12091 31002,12750"/>
              </emma:interpretation>
              <emma:one-of disjunction-type="recognition" id="oneOf4">
                <emma:interpretation id="interp20" emma:lang="zh-CN" emma:confidence="0">
                  <emma:literal>0</emma:literal>
                </emma:interpretation>
                <emma:interpretation id="interp21" emma:lang="zh-CN" emma:confidence="0">
                  <emma:literal>』</emma:literal>
                </emma:interpretation>
                <emma:interpretation id="interp22" emma:lang="zh-CN" emma:confidence="0">
                  <emma:literal>J</emma:literal>
                </emma:interpretation>
                <emma:interpretation id="interp23" emma:lang="zh-CN" emma:confidence="0">
                  <emma:literal>亅</emma:literal>
                </emma:interpretation>
                <emma:interpretation id="interp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5763.5902">5939-1390 11 0,'0'0'5'0,"-13"4"-1"15,13-4 10-15,0 4-13 16,0 0 0-16,8 4 1 15,-8 4 1-15,5 4-4 16,-5 7 1-16,0 1 2 16,0 7 0-16,0 5-1 15,0 3 1-15,0 8-2 16,0-3 1-16,0 3-1 16,-13-4 1-16,8-7-1 15,1 7 0-15,-5 0 0 16,0-7 0-16,-4-5 0 15,-1-3 0-15,-3-8-1 16,-1-5 0-16,5-3 0 16,-1 0 0-16,1-8 0 0,4-4 0 15,-4-8 0-15,4-8 1 16,-4-3-1-16,8-5 0 16,-3-8 1-16,3 5 0 15,5-5 0-15,0 5 0 16,0-9 0-16,5 9 1 15,3 3 0-15,6 4 0 16,8 1-1-16,-4-5 1 16,-5 4-3-16,9 9 0 0,0-1-4 15,-4-4 1-15</inkml:trace>
        </inkml:traceGroup>
        <inkml:traceGroup>
          <inkml:annotationXML>
            <emma:emma xmlns:emma="http://www.w3.org/2003/04/emma" version="1.0">
              <emma:interpretation id="{3120FAA5-D13F-48E7-A3B6-676CD98EF676}" emma:medium="tactile" emma:mode="ink">
                <msink:context xmlns:msink="http://schemas.microsoft.com/ink/2010/main" type="inkWord" rotatedBoundingBox="31837,12375 31972,12386 31939,12777 31804,12765"/>
              </emma:interpretation>
              <emma:one-of disjunction-type="recognition" id="oneOf5">
                <emma:interpretation id="interp25" emma:lang="zh-CN" emma:confidence="0">
                  <emma:literal>月</emma:literal>
                </emma:interpretation>
                <emma:interpretation id="interp26" emma:lang="zh-CN" emma:confidence="0">
                  <emma:literal>,</emma:literal>
                </emma:interpretation>
                <emma:interpretation id="interp27" emma:lang="zh-CN" emma:confidence="0">
                  <emma:literal>〉</emma:literal>
                </emma:interpretation>
                <emma:interpretation id="interp28" emma:lang="zh-CN" emma:confidence="0">
                  <emma:literal>厂</emma:literal>
                </emma:interpretation>
                <emma:interpretation id="interp2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71.2324">6728-1043 7 0,'13'-12'3'0,"18"8"3"0,-27 0-1 15,5 4-4-15,-4-4 1 16,-5 0 2-16,13 0 0 16,-13 4-4-16,0 0 0 15,9 4 3-15,-5 0 1 16,-4 0-2-16,9 8 1 16,-9 8-1-16,0-1 0 0,0 1-1 15,0 4 0-15,-9 3-1 16,-4 13 1-16,0-9-1 15,-14 5 0-15,5-1-2 16,-5 4 0-16,5-3-4 16,-5-5 0-16</inkml:trace>
        </inkml:traceGroup>
      </inkml:traceGroup>
    </inkml:traceGroup>
    <inkml:traceGroup>
      <inkml:annotationXML>
        <emma:emma xmlns:emma="http://www.w3.org/2003/04/emma" version="1.0">
          <emma:interpretation id="{4047ED95-8BFB-4E71-B44F-389979957789}" emma:medium="tactile" emma:mode="ink">
            <msink:context xmlns:msink="http://schemas.microsoft.com/ink/2010/main" type="paragraph" rotatedBoundingBox="25119,13325 32775,13077 32815,14317 25159,145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5B7076-7D01-40E1-A512-739093815509}" emma:medium="tactile" emma:mode="ink">
              <msink:context xmlns:msink="http://schemas.microsoft.com/ink/2010/main" type="line" rotatedBoundingBox="25119,13325 32775,13077 32815,14317 25159,14565"/>
            </emma:interpretation>
          </emma:emma>
        </inkml:annotationXML>
        <inkml:traceGroup>
          <inkml:annotationXML>
            <emma:emma xmlns:emma="http://www.w3.org/2003/04/emma" version="1.0">
              <emma:interpretation id="{1553F0B6-167B-4AF6-83CA-07B0819C06F3}" emma:medium="tactile" emma:mode="ink">
                <msink:context xmlns:msink="http://schemas.microsoft.com/ink/2010/main" type="inkWord" rotatedBoundingBox="25124,13462 25501,13450 25522,14099 25145,14111"/>
              </emma:interpretation>
              <emma:one-of disjunction-type="recognition" id="oneOf6">
                <emma:interpretation id="interp30" emma:lang="zh-CN" emma:confidence="0">
                  <emma:literal>0</emma:literal>
                </emma:interpretation>
                <emma:interpretation id="interp31" emma:lang="zh-CN" emma:confidence="0">
                  <emma:literal>O</emma:literal>
                </emma:interpretation>
                <emma:interpretation id="interp32" emma:lang="zh-CN" emma:confidence="0">
                  <emma:literal>○</emma:literal>
                </emma:interpretation>
                <emma:interpretation id="interp33" emma:lang="zh-CN" emma:confidence="0">
                  <emma:literal>o</emma:literal>
                </emma:interpretation>
                <emma:interpretation id="interp3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7265.2549">122 0 13 0,'-9'0'6'0,"5"0"-2"0,4 0 10 0,0 0-14 16,-5 0 0-16,1 0 0 15,-5 0 1-15,0 4-1 16,0 4 0-16,0 4 0 15,1 4 1-15,-1 7-1 16,0 5 1-16,0 7-1 16,5 5 0-16,-1 11-1 15,1 4 1-15,-5 0 0 16,4 0 1-16,5 1-2 16,0-9 1-16,0-8 0 15,5-3 0-15,8-1 0 16,0-11 0-16,5-9 0 15,4-3 0-15,0-8 0 16,1-12 1-16,3-11 0 16,5-5 0-16,5-11-1 15,-1-9 1-15,-4-7-1 16,0 4 1-16,-9 0-1 0,-4-1 0 16,-5 5 0-16,-4 4 0 15,-9 3 0-15,-4-3 0 16,-10 7 0-16,-8 9 0 15,0 3 0-15,0 0 0 16,0 1-1-16,-5 7 0 16,1 4-2-16,3 4 0 15,6 0-3-15,-1 8 1 0</inkml:trace>
        </inkml:traceGroup>
        <inkml:traceGroup>
          <inkml:annotationXML>
            <emma:emma xmlns:emma="http://www.w3.org/2003/04/emma" version="1.0">
              <emma:interpretation id="{9635DF82-7676-46E7-AC79-00CBAC022BC6}" emma:medium="tactile" emma:mode="ink">
                <msink:context xmlns:msink="http://schemas.microsoft.com/ink/2010/main" type="inkWord" rotatedBoundingBox="25783,13920 25950,13915 25964,14343 25797,14348"/>
              </emma:interpretation>
              <emma:one-of disjunction-type="recognition" id="oneOf7">
                <emma:interpretation id="interp35" emma:lang="zh-CN" emma:confidence="0">
                  <emma:literal>0</emma:literal>
                </emma:interpretation>
                <emma:interpretation id="interp36" emma:lang="zh-CN" emma:confidence="0">
                  <emma:literal>,</emma:literal>
                </emma:interpretation>
                <emma:interpretation id="interp37" emma:lang="zh-CN" emma:confidence="0">
                  <emma:literal>丿</emma:literal>
                </emma:interpretation>
                <emma:interpretation id="interp38" emma:lang="zh-CN" emma:confidence="0">
                  <emma:literal>1</emma:literal>
                </emma:interpretation>
                <emma:interpretation id="interp3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594.4896">787 457 19 0,'0'12'9'0,"13"4"-12"15,-9-12 17-15,1 4-15 16,-1-1 0-16,-4 5 0 16,0 4 0-16,0 4 1 15,-4 3 1-15,-5 5-1 0,0-1 1 16,-4 5 0-16,-1-1 0 16,-3 1 0-16,3-1 0 15,-3 1-1-15,3-4 0 16,1-5-3-16,0-3 1 15,4 0-4-15,0-9 1 16</inkml:trace>
        </inkml:traceGroup>
        <inkml:traceGroup>
          <inkml:annotationXML>
            <emma:emma xmlns:emma="http://www.w3.org/2003/04/emma" version="1.0">
              <emma:interpretation id="{5E9D54F4-4756-4EEB-9ECC-4ED6C707361B}" emma:medium="tactile" emma:mode="ink">
                <msink:context xmlns:msink="http://schemas.microsoft.com/ink/2010/main" type="inkWord" rotatedBoundingBox="26466,13475 26515,13474 26536,14131 26488,14133"/>
              </emma:interpretation>
              <emma:one-of disjunction-type="recognition" id="oneOf8">
                <emma:interpretation id="interp40" emma:lang="zh-CN" emma:confidence="0">
                  <emma:literal>0</emma:literal>
                </emma:interpretation>
                <emma:interpretation id="interp41" emma:lang="zh-CN" emma:confidence="0">
                  <emma:literal>1</emma:literal>
                </emma:interpretation>
                <emma:interpretation id="interp42" emma:lang="zh-CN" emma:confidence="0">
                  <emma:literal>丨</emma:literal>
                </emma:interpretation>
                <emma:interpretation id="interp43" emma:lang="zh-CN" emma:confidence="0">
                  <emma:literal>l</emma:literal>
                </emma:interpretation>
                <emma:interpretation id="interp4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7969.7563">1358 16 16 0,'0'0'8'0,"9"0"-8"16,-9 0 14-16,0 0-15 15,0 0 1-15,0 0-3 16,0 0 0-16,4 4 4 15,-4 4 0-15,0 8-1 16,5 3 0-16,-5 5 1 16,0 0 0-16,4 3 1 15,-4 9 0-15,0 7-1 16,0 8 1-16,0 4-1 16,-4 0 0-16,-1 1-1 0,1-1 0 15,-1-8-1-15,1 0 1 16,0-15-3-16,-1-9 1 15,5-3-4-15,0-4 1 16</inkml:trace>
        </inkml:traceGroup>
        <inkml:traceGroup>
          <inkml:annotationXML>
            <emma:emma xmlns:emma="http://www.w3.org/2003/04/emma" version="1.0">
              <emma:interpretation id="{D70635E2-9975-4C0D-9D7B-028F27A01206}" emma:medium="tactile" emma:mode="ink">
                <msink:context xmlns:msink="http://schemas.microsoft.com/ink/2010/main" type="inkWord" rotatedBoundingBox="26767,13905 26964,13899 26978,14311 26781,14317"/>
              </emma:interpretation>
              <emma:one-of disjunction-type="recognition" id="oneOf9">
                <emma:interpretation id="interp45" emma:lang="zh-CN" emma:confidence="0">
                  <emma:literal>0</emma:literal>
                </emma:interpretation>
                <emma:interpretation id="interp46" emma:lang="zh-CN" emma:confidence="0">
                  <emma:literal>,</emma:literal>
                </emma:interpretation>
                <emma:interpretation id="interp47" emma:lang="zh-CN" emma:confidence="0">
                  <emma:literal>丿</emma:literal>
                </emma:interpretation>
                <emma:interpretation id="interp48" emma:lang="zh-CN" emma:confidence="0">
                  <emma:literal>'</emma:literal>
                </emma:interpretation>
                <emma:interpretation id="interp4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8295.9467">1797 441 20 0,'0'20'10'0,"22"16"-14"16,-18-29 17-16,1 1-15 16,-5 8 1-16,-5 8-2 15,-4 7 0-15,-4 1 4 16,0-1 1-16,0 1-3 15,-10-1 1-15,-3 1-1 16,4-1 0-16,4-3-2 16,0-5 1-16,5-3-2 15,0-4 1-15</inkml:trace>
        </inkml:traceGroup>
        <inkml:traceGroup>
          <inkml:annotationXML>
            <emma:emma xmlns:emma="http://www.w3.org/2003/04/emma" version="1.0">
              <emma:interpretation id="{6AAE1F4B-3E7B-477D-A8C2-8DFEA9012704}" emma:medium="tactile" emma:mode="ink">
                <msink:context xmlns:msink="http://schemas.microsoft.com/ink/2010/main" type="inkWord" rotatedBoundingBox="27377,13271 27769,13259 27797,14117 27405,14130"/>
              </emma:interpretation>
              <emma:one-of disjunction-type="recognition" id="oneOf10">
                <emma:interpretation id="interp50" emma:lang="zh-CN" emma:confidence="0">
                  <emma:literal>2</emma:literal>
                </emma:interpretation>
                <emma:interpretation id="interp51" emma:lang="zh-CN" emma:confidence="0">
                  <emma:literal>z</emma:literal>
                </emma:interpretation>
                <emma:interpretation id="interp52" emma:lang="zh-CN" emma:confidence="0">
                  <emma:literal>Z</emma:literal>
                </emma:interpretation>
                <emma:interpretation id="interp53" emma:lang="zh-CN" emma:confidence="0">
                  <emma:literal>工</emma:literal>
                </emma:interpretation>
                <emma:interpretation id="interp5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18991.488">2417-193 17 0,'4'4'8'0,"1"-4"-11"0,8 0 17 15,-4 0-15-15,4 0 1 16,0 4 0-16,5 0 0 15,0 12 0-15,9 0 0 16,-10-4 0-16,1 7 1 16,0 5-1-16,-5 0 0 15,-9 3 0-15,-4 9 1 16,-8-1-1-16,-1 8 0 16,-5 5 0-16,-3-1 1 0,-5 12-1 15,-14 0 0-15,-4 4 0 16,5-4 1-16,-1-4-1 15,5-8 0-15,5-7 0 16,4-5 0-16,4-7 0 16,5-9 0-16,4-7 0 15,4 0 0-15,5 0 0 16,9-8 1-16,9-4 0 16,8 0 0-16,10-4-1 15,4-4 1-15,0-4-1 16,4 0 1-16,-9 5-2 15,5-5 0-15,-9 0-3 16,-4 0 1-16,-5 4-2 16,0-4 0-16</inkml:trace>
        </inkml:traceGroup>
        <inkml:traceGroup>
          <inkml:annotationXML>
            <emma:emma xmlns:emma="http://www.w3.org/2003/04/emma" version="1.0">
              <emma:interpretation id="{DEF78E6A-AFF9-4A61-B25F-2F9CF341AEB1}" emma:medium="tactile" emma:mode="ink">
                <msink:context xmlns:msink="http://schemas.microsoft.com/ink/2010/main" type="inkWord" rotatedBoundingBox="27994,13945 28224,13938 28237,14341 28008,14349"/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,</emma:literal>
                </emma:interpretation>
                <emma:interpretation id="interp57" emma:lang="zh-CN" emma:confidence="0">
                  <emma:literal>丿</emma:literal>
                </emma:interpretation>
                <emma:interpretation id="interp58" emma:lang="zh-CN" emma:confidence="0">
                  <emma:literal>1</emma:literal>
                </emma:interpretation>
                <emma:interpretation id="interp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9272.1781">3037 481 17 0,'40'8'8'0,"-36"4"-12"0,1-12 14 15,-5 3-11-15,-9 13 0 0,-4 12 0 16,-5-1 1-16,0 9 1 15,1-1 0-15,-6 5-1 16,1-1 0-16,0 0-3 16,0-3 1-16,-5 7-2 15,1 4 1-15</inkml:trace>
        </inkml:traceGroup>
        <inkml:traceGroup>
          <inkml:annotationXML>
            <emma:emma xmlns:emma="http://www.w3.org/2003/04/emma" version="1.0">
              <emma:interpretation id="{63B47497-BFCE-418B-A444-6C588F675C05}" emma:medium="tactile" emma:mode="ink">
                <msink:context xmlns:msink="http://schemas.microsoft.com/ink/2010/main" type="inkWord" rotatedBoundingBox="28787,13483 29015,13475 29022,13668 28793,13675"/>
              </emma:interpretation>
              <emma:one-of disjunction-type="recognition" id="oneOf12">
                <emma:interpretation id="interp60" emma:lang="zh-CN" emma:confidence="0">
                  <emma:literal>.</emma:literal>
                </emma:interpretation>
                <emma:interpretation id="interp61" emma:lang="zh-CN" emma:confidence="0">
                  <emma:literal>、</emma:literal>
                </emma:interpretation>
                <emma:interpretation id="interp62" emma:lang="zh-CN" emma:confidence="0">
                  <emma:literal>‵</emma:literal>
                </emma:interpretation>
                <emma:interpretation id="interp63" emma:lang="zh-CN" emma:confidence="0">
                  <emma:literal>`</emma:literal>
                </emma:interpretation>
                <emma:interpretation id="interp64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20016.1832">3653 24 7 0,'-5'0'3'0,"5"0"1"15,0 0 3-15,0 0-6 16,0 0 0-16,0 0 1 0,0 0 1 15,5 0-3-15,4 4 0 16,0 4 3-16,4 0 0 16,5 4-1-16,8 3 1 15,-4 1-2-15,-8 0 1 16,12 3-1-16,-8-3 0 16,-5 0-2-16,5-4 1 15,-5 4-4-15,1-9 1 16,-6 1-3-16,1 4 1 0</inkml:trace>
        </inkml:traceGroup>
        <inkml:traceGroup>
          <inkml:annotationXML>
            <emma:emma xmlns:emma="http://www.w3.org/2003/04/emma" version="1.0">
              <emma:interpretation id="{81E2947A-10D9-4E4E-8AAD-BA32130FAB2D}" emma:medium="tactile" emma:mode="ink">
                <msink:context xmlns:msink="http://schemas.microsoft.com/ink/2010/main" type="inkWord" rotatedBoundingBox="29327,13478 29413,13476 29416,13596 29331,13599"/>
              </emma:interpretation>
              <emma:one-of disjunction-type="recognition" id="oneOf13">
                <emma:interpretation id="interp65" emma:lang="zh-CN" emma:confidence="0">
                  <emma:literal>.</emma:literal>
                </emma:interpretation>
                <emma:interpretation id="interp66" emma:lang="zh-CN" emma:confidence="0">
                  <emma:literal>、</emma:literal>
                </emma:interpretation>
                <emma:interpretation id="interp67" emma:lang="zh-CN" emma:confidence="0">
                  <emma:literal>`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20192.3307">4189 20 11 0,'9'4'5'0,"0"8"0"16,-5-8 7-16,1 0-11 16,-1 4 1-16,0-1-1 15,1 5 0-15,-1 0-2 16,1 0 0-16,-1 0 0 16,1-4 1-16,-1-1-3 15,9 1 0-15,-13-4-2 16,14 0 1-16</inkml:trace>
        </inkml:traceGroup>
        <inkml:traceGroup>
          <inkml:annotationXML>
            <emma:emma xmlns:emma="http://www.w3.org/2003/04/emma" version="1.0">
              <emma:interpretation id="{E11910E5-F850-46D3-8695-536B63F9E0CA}" emma:medium="tactile" emma:mode="ink">
                <msink:context xmlns:msink="http://schemas.microsoft.com/ink/2010/main" type="inkWord" rotatedBoundingBox="29727,13525 29785,13524 29789,13617 29730,13618"/>
              </emma:interpretation>
              <emma:one-of disjunction-type="recognition" id="oneOf14">
                <emma:interpretation id="interp70" emma:lang="zh-CN" emma:confidence="0">
                  <emma:literal>.</emma:literal>
                </emma:interpretation>
                <emma:interpretation id="interp71" emma:lang="zh-CN" emma:confidence="0">
                  <emma:literal>、</emma:literal>
                </emma:interpretation>
                <emma:interpretation id="interp72" emma:lang="zh-CN" emma:confidence="0">
                  <emma:literal>·</emma:literal>
                </emma:interpretation>
                <emma:interpretation id="interp73" emma:lang="zh-CN" emma:confidence="0">
                  <emma:literal>‵</emma:literal>
                </emma:interpretation>
                <emma:interpretation id="interp7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20427.0004">4588 67 17 0,'9'20'8'0,"-5"0"-11"0,5-16 16 0,-5 0-16 16,5 3 1-16,0 1-3 16,-5 0 0-16,1 0 4 15,4 4 1-15</inkml:trace>
        </inkml:traceGroup>
        <inkml:traceGroup>
          <inkml:annotationXML>
            <emma:emma xmlns:emma="http://www.w3.org/2003/04/emma" version="1.0">
              <emma:interpretation id="{25CC1977-2F9D-4AB8-9124-6A1B772843BA}" emma:medium="tactile" emma:mode="ink">
                <msink:context xmlns:msink="http://schemas.microsoft.com/ink/2010/main" type="inkWord" rotatedBoundingBox="30159,13760 30342,13754 30357,14213 30174,14219"/>
              </emma:interpretation>
              <emma:one-of disjunction-type="recognition" id="oneOf15">
                <emma:interpretation id="interp75" emma:lang="zh-CN" emma:confidence="0">
                  <emma:literal>0</emma:literal>
                </emma:interpretation>
                <emma:interpretation id="interp76" emma:lang="zh-CN" emma:confidence="0">
                  <emma:literal>,</emma:literal>
                </emma:interpretation>
                <emma:interpretation id="interp77" emma:lang="zh-CN" emma:confidence="0">
                  <emma:literal>1</emma:literal>
                </emma:interpretation>
                <emma:interpretation id="interp78" emma:lang="zh-CN" emma:confidence="0">
                  <emma:literal>丿</emma:literal>
                </emma:interpretation>
                <emma:interpretation id="interp7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21022.8836">5177 296 10 0,'9'4'5'0,"4"-4"-5"16,-13 0 8-16,5 8-8 15,-5-1 1-15,0 5 2 16,0 8 0-16,-5 0-3 15,-4 7 0-15,5 5 2 16,-18 3 0-16,8 5-1 16,-3-1 1-16,-1 8-4 15,0-7 1-15,0-1-3 16,5-4 0-16,0-3 0 16,-5-5 0-16</inkml:trace>
        </inkml:traceGroup>
        <inkml:traceGroup>
          <inkml:annotationXML>
            <emma:emma xmlns:emma="http://www.w3.org/2003/04/emma" version="1.0">
              <emma:interpretation id="{62E48376-5497-4499-9A36-83BC372D0881}" emma:medium="tactile" emma:mode="ink">
                <msink:context xmlns:msink="http://schemas.microsoft.com/ink/2010/main" type="inkWord" rotatedBoundingBox="30822,13140 31234,13127 31263,14044 30852,14057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卜</emma:literal>
                </emma:interpretation>
                <emma:interpretation id="interp82" emma:lang="zh-CN" emma:confidence="0">
                  <emma:literal>K</emma:literal>
                </emma:interpretation>
                <emma:interpretation id="interp83" emma:lang="zh-CN" emma:confidence="0">
                  <emma:literal>h</emma:literal>
                </emma:interpretation>
                <emma:interpretation id="interp8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1318.1298">5713-319 16 0,'9'8'8'0,"-5"-4"-11"0,5 0 17 0,-4 8-14 16,-5 4 0-16,8-4 1 16,-3 3 1-16,-5 5-2 15,0 11 0-15,0 5 1 16,0-1 1-16,0 1-1 15,0 7 0-15,0 0-1 16,0 5 1-16,-5-1-1 16,-3 12 0-16,8 8 0 15,-5-8 0-15,-4 0-1 16,9 0 1-16,-4 0-2 16,4-19 0-16,0-5-2 15,-9-7 0-15,9 3-1 16,0-19 0-16</inkml:trace>
          <inkml:trace contextRef="#ctx0" brushRef="#br0" timeOffset="21677.8883">6041 91 12 0,'0'-4'6'0,"9"4"-7"0,-9 0 11 16,0 0-11-16,0 0 0 15,0 0-2-15,-9 0 1 16,-4 4 1-16,-1 4 1 0,1 4-1 16,-9-1 0-16,4 1 2 15,-4 0 1-15,9 0 0 16,-1-4 1-16,5 0 0 16,-4 0 1-16,13-1-2 15,-4 1 0-15,4 4-1 16,4-8 0-16,9 4-1 15,1 0 1-15,3 0 0 16,1 0 0-16,-4-5-1 16,12 1 1-16,-4 4-1 15,5-4 0-15,-9 4-1 16,-1 0 1-16,-3 0-3 16,-6 0 1-16,-3 4-3 15,8-9 0-15</inkml:trace>
        </inkml:traceGroup>
        <inkml:traceGroup>
          <inkml:annotationXML>
            <emma:emma xmlns:emma="http://www.w3.org/2003/04/emma" version="1.0">
              <emma:interpretation id="{5377F65B-A6C6-421F-A3AA-113343BC9593}" emma:medium="tactile" emma:mode="ink">
                <msink:context xmlns:msink="http://schemas.microsoft.com/ink/2010/main" type="inkWord" rotatedBoundingBox="31390,13601 31662,13593 31664,13633 31392,13642"/>
              </emma:interpretation>
              <emma:one-of disjunction-type="recognition" id="oneOf17">
                <emma:interpretation id="interp85" emma:lang="zh-CN" emma:confidence="0">
                  <emma:literal>-</emma:literal>
                </emma:interpretation>
                <emma:interpretation id="interp86" emma:lang="zh-CN" emma:confidence="0">
                  <emma:literal>一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—</emma:literal>
                </emma:interpretation>
                <emma:interpretation id="interp8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2044.5988">6253 178 18 0,'0'0'9'0,"23"4"-14"0,-10-4 16 16,-4 0-11-16,8-4 0 0,-3 0 0 15,4 0 0-15,-1 0-1 16,-3 0 1-16,8 0 0 16,-9 0 0-16,9 0 0 15,-4 0 0-15,4 4-2 16,-9-4 1-16,9 0-3 15,-8 0 1-15</inkml:trace>
        </inkml:traceGroup>
        <inkml:traceGroup>
          <inkml:annotationXML>
            <emma:emma xmlns:emma="http://www.w3.org/2003/04/emma" version="1.0">
              <emma:interpretation id="{65AB248A-5F1C-4904-9AC4-8CFA3BFC04EF}" emma:medium="tactile" emma:mode="ink">
                <msink:context xmlns:msink="http://schemas.microsoft.com/ink/2010/main" type="inkWord" rotatedBoundingBox="31744,13380 31874,13376 31895,14018 31765,14022"/>
              </emma:interpretation>
              <emma:one-of disjunction-type="recognition" id="oneOf18">
                <emma:interpretation id="interp90" emma:lang="zh-CN" emma:confidence="0">
                  <emma:literal>1</emma:literal>
                </emma:interpretation>
                <emma:interpretation id="interp91" emma:lang="zh-CN" emma:confidence="0">
                  <emma:literal>Ⅰ</emma:literal>
                </emma:interpretation>
                <emma:interpretation id="interp92" emma:lang="zh-CN" emma:confidence="0">
                  <emma:literal>|</emma:literal>
                </emma:interpretation>
                <emma:interpretation id="interp93" emma:lang="zh-CN" emma:confidence="0">
                  <emma:literal>l</emma:literal>
                </emma:interpretation>
                <emma:interpretation id="interp9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2263.3007">6723-78 10 0,'-9'-4'5'0,"23"8"-2"0,-14-4 7 15,0 0-9-15,8 8 1 16,-8 3 0-16,0 5 1 16,-8 4-4-16,8 7 1 15,-5 5 2-15,-4 3 0 16,-4 13-1-16,4 7 1 15,-4 4-1-15,8 0 0 16,-4 0-1-16,-4-8 0 16,9 0-2-16,-5-7 1 0,4-9-5 15,-3-3 1-15</inkml:trace>
        </inkml:traceGroup>
        <inkml:traceGroup>
          <inkml:annotationXML>
            <emma:emma xmlns:emma="http://www.w3.org/2003/04/emma" version="1.0">
              <emma:interpretation id="{EA0249E8-3F83-49E7-B474-04B12145D5CF}" emma:medium="tactile" emma:mode="ink">
                <msink:context xmlns:msink="http://schemas.microsoft.com/ink/2010/main" type="inkWord" rotatedBoundingBox="32203,13155 32777,13137 32815,14317 32241,14335"/>
              </emma:interpretation>
              <emma:one-of disjunction-type="recognition" id="oneOf19">
                <emma:interpretation id="interp95" emma:lang="zh-CN" emma:confidence="0">
                  <emma:literal>才</emma:literal>
                </emma:interpretation>
                <emma:interpretation id="interp96" emma:lang="zh-CN" emma:confidence="0">
                  <emma:literal>㐧</emma:literal>
                </emma:interpretation>
                <emma:interpretation id="interp97" emma:lang="zh-CN" emma:confidence="0">
                  <emma:literal>木</emma:literal>
                </emma:interpretation>
                <emma:interpretation id="interp98" emma:lang="zh-CN" emma:confidence="0">
                  <emma:literal>刀</emma:literal>
                </emma:interpretation>
                <emma:interpretation id="interp99" emma:lang="zh-CN" emma:confidence="0">
                  <emma:literal>犭</emma:literal>
                </emma:interpretation>
              </emma:one-of>
            </emma:emma>
          </inkml:annotationXML>
          <inkml:trace contextRef="#ctx0" brushRef="#br0" timeOffset="22699.1108">7077 95 12 0,'0'0'6'0,"14"-8"-5"0,-14 4 7 16,13 0-7-16,-4 0 1 15,0 0 1-15,9-4 0 16,4 1-4-16,4 3 0 15,1 0 2-15,-1 0 1 16,10 0-2-16,-1 0 1 16,5 4-1-16,-4-4 1 15,-1 0-1-15,-4 0 0 0,5 0 0 16,-10 0 0-16,5 0-1 16,0 4 1-16,-9-8-3 15,-8 8 1-15,8-8-3 16,-9 8 1-16</inkml:trace>
          <inkml:trace contextRef="#ctx0" brushRef="#br0" timeOffset="23345.0709">7516 182 24 0,'0'11'12'0,"0"17"-19"15,0-24 26-15,-4 8-20 16,-5 3 0-16,-4 5-2 0,-14 4 0 16,5 3 3-16,-5 5 1 15,-8 3-3-15,-5 5 0 16,4 3-2-16,-3-4 0 15,-15 9-1-15,-3-1 1 16</inkml:trace>
          <inkml:trace contextRef="#ctx0" brushRef="#br0" timeOffset="23104.403">7552-319 20 0,'0'0'10'0,"0"12"-15"15,0-8 19-15,0 0-15 0,0 4 1 16,0 8-1-16,8 7 1 16,-3 13 0-16,-5-1 1 15,0 9 0-15,0-1 0 16,0 4 0-16,0 4 0 15,0 8 0-15,0 0 0 16,0 12-1-16,0-12 1 16,-5 16-1-16,-3 4 1 15,8-8-1-15,-5-8 1 0,-4 0-1 16,9-12 0-16,0-4 0 16,-9-7 0-16,9-9-1 15,0-3 0-15,-4-5-2 16,4-7 1-16,0 0-3 15,0-8 0-15,-22-8-1 16,4-12 1-16</inkml:trace>
        </inkml:traceGroup>
      </inkml:traceGroup>
    </inkml:traceGroup>
    <inkml:traceGroup>
      <inkml:annotationXML>
        <emma:emma xmlns:emma="http://www.w3.org/2003/04/emma" version="1.0">
          <emma:interpretation id="{D18F510B-34D4-4579-B3A7-B3905CE1BD16}" emma:medium="tactile" emma:mode="ink">
            <msink:context xmlns:msink="http://schemas.microsoft.com/ink/2010/main" type="paragraph" rotatedBoundingBox="25407,14823 33030,14623 33069,16125 25446,163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4E65E6-FAB3-490A-9430-DA4A4038CDFF}" emma:medium="tactile" emma:mode="ink">
              <msink:context xmlns:msink="http://schemas.microsoft.com/ink/2010/main" type="inkBullet" rotatedBoundingBox="25409,14921 26892,14882 26923,16044 25440,16083"/>
            </emma:interpretation>
            <emma:one-of disjunction-type="recognition" id="oneOf20">
              <emma:interpretation id="interp100" emma:lang="zh-CN" emma:confidence="0">
                <emma:literal>↳</emma:literal>
              </emma:interpretation>
            </emma:one-of>
          </emma:emma>
        </inkml:annotationXML>
        <inkml:trace contextRef="#ctx0" brushRef="#br0" timeOffset="56795.0703">357 1576 10 0,'4'-12'5'0,"18"-12"-6"16,-13 16 10-16,0 0-8 15,4-3 0-15,1-1 2 16,3 0 0-16,6 0-4 16,3 4 1-16,-4 0 2 15,-4 4 0-15,0 4 0 16,-5 0 0-16,-4 4-1 16,-5 8 1-16,-4 8-1 15,-9 4 0-15,-4 7-1 16,-9 4 1-16,-5 5-1 15,-4 7 0-15,0-4 0 16,-4-3 0-16,0-5 0 16,4-3 0-16,8-5 0 0,6-7 0 15,3-4 0-15,6-4 0 16,16-5 0-16,6-7 0 16,3 0 1-16,6-7 0 15,3-1-1-15,1-4 1 16,-1 4 0-16,10 0 0 15,-5-4-1-15,-5 0 0 16,-4 9-2-16,-4 3 1 16,-5 3-1-16,-4 5 0 15,-9 4-2-15,-9 8 1 0,-4 11-1 16,-5 9 1-16,-4-5 1 16,-4 5 1-16,4-5 1 15,-1 4 0-15,6-11 2 16,-1-4 0-16,9-5-1 15,0-7 1-15,5-4 0 16,8-4 0-16,10-4-1 16,3-4 0-16,1-4 0 15,9-4 0-15,-1 0 0 16,1 1 0-16,-5 3-1 16,-4 4 1-16,-1 4-1 15,-3 4 0-15,-6 4-1 16,-8 7 1-16,0 5-1 15,-13 8 1-15,-5-1-1 16,-4 9 1-16,0 3 0 16,-4 0 0-16,-5 1 0 15,4-5 0-15,5 1 1 16,4-13 0-16,0-3 0 0,5-4 1 16,9 0-1-16,8-9 1 15,5 1 0-15,9-8 0 16,4-4-1-16,9-7 1 15,4-1-1-15,-4 0 0 16,0-4-1-16,0 8 0 16,-4-4-1-16,4-7 0 15,0-1-2-15,-4 4 1 16,-1 1-3-16,1-1 1 0,-1 4-3 16,1 0 0-16</inkml:trace>
        <inkml:trace contextRef="#ctx0" brushRef="#br0" timeOffset="72030.8392">888 1871 13 0,'-4'20'6'0,"13"3"-8"0,-9-23 12 0,4 0-11 16,5 0 1-16,4 0 0 15,1 4 0-15,8-4 0 16,0 0 0-16,-4 0 0 15,-5 4 0-15,5 4 0 16,0-4 1-16,-5 8 0 16,-4 0 0-16,0-1-1 15,-5 13 1-15,-4-4-1 16,0-1 1-16,-4 5-1 16,-1 4 1-16,5-9 0 15,-4 5 0-15,8-4 0 16,-4-1 0-16,9 1 0 15,0-4 0-15,4-1 0 16,0 1 0-16,1-4-1 16,-1 0 1-16,0 0-1 0,-4-1 1 15,0-3-1-15,-5 4 0 16,-4 4-1-16,-8 0 0 16,-1 3-1-16,-5 1 1 15,-3 0-2-15,-5 3 1 16,-5 1 1-16,-4 0 0 15,4-9 1-15,5 1 1 16,4-4 0-16,1 0 0 0,3-4 0 16,6 0 1-16,3-5-2 15,5 1 1-15,18-4 0 16,0 0 0-16,8 0 0 16,5-4 1-16,5 4-1 15,4-3 1-15,4-1 0 16,-4 0 0-16,4 4-1 15,5 0 1-15,-5 4-2 16,-4-4 1-16,0 4 0 16,-5-1 0-16,1 5-1 15,-5-8 0-15,4 4 0 16,1 0 1-16,-5 0-1 16,-5 0 1-16,-4 0-2 15,-4-4 1-15,0 0-2 16,-5 0 0-16,0-4-5 15,1 4 1-15,3 0-1 16,-3-12 0-16</inkml:trace>
        <inkml:trace contextRef="#ctx0" brushRef="#br0" timeOffset="71312.3605">1013 1481 20 0,'-9'4'10'0,"-14"0"-16"0,23-4 19 16,5 4-15-16,-1 4 1 16,5 4-6-16,-9-1 1 15,0 5 5-15,-4 0 1 16</inkml:trace>
        <inkml:trace contextRef="#ctx0" brushRef="#br0" timeOffset="70443.2433">1114 1883 9 0,'-4'-4'4'0,"4"8"-2"0,0-4 5 0,0 0-7 16,-4 0 1-16,4 0-1 16,0 0 1-16,0 0 0 15,0 0 0-15,8-8 0 16,1 4 1-16,9 4-1 16,0-4 1-16,8-4 0 15,5 4 1-15,0-4-2 16,9-4 0-16,-4 1 0 15,3-1 0-15,1 4 0 16,0-4 0-16,-4 0-1 16,4 1 0-16,8-1 0 15,-8 4 1-15,-4 0-2 16,-1 0 1-16,-13 4-1 16,-4-4 1-16,0 0-3 15,-5 4 0-15,-4 1-2 16,-5-9 0-16</inkml:trace>
        <inkml:trace contextRef="#ctx0" brushRef="#br0" timeOffset="71088.705">1380 2111 20 0,'5'4'10'0,"17"20"-14"0,-13-20 22 0,0 0-19 15,-1 0 1-15,1 3-1 16,0-3 0-16,0 0 1 16,-5 0 0-16,1 0-4 15,-5-4 1-15,0 0-2 16,0 0 0-16</inkml:trace>
        <inkml:trace contextRef="#ctx0" brushRef="#br0" timeOffset="70861.5407">1500 1430 16 0,'-5'0'8'0,"5"0"-10"15,0 0 14-15,0 0-14 16,5 4 0-16,-1 4-1 16,-4 4 1-16,5 7 3 15,4 5 0-15,-1 3-1 16,-3 17 0-16,4 7 2 15,-5 8 0-15,1 12 0 16,-1 4 1-16,0-4-1 16,1-1 1-16,-1 5-2 15,-4 4 1-15,0-4-1 16,0 0 0-16,0-4-1 16,-4-4 1-16,-1-8-1 15,1-16 1-15,0-12-2 16,-1-7 1-16,1-8-3 15,-5-4 1-15,0-16-3 0,-4-12 0 16,-1-12-1-16,-3-23 0 16</inkml:trace>
      </inkml:traceGroup>
      <inkml:traceGroup>
        <inkml:annotationXML>
          <emma:emma xmlns:emma="http://www.w3.org/2003/04/emma" version="1.0">
            <emma:interpretation id="{C110F343-259B-4A39-80DB-61E8001185FA}" emma:medium="tactile" emma:mode="ink">
              <msink:context xmlns:msink="http://schemas.microsoft.com/ink/2010/main" type="line" rotatedBoundingBox="27157,14777 33030,14623 33069,16125 27197,16279"/>
            </emma:interpretation>
          </emma:emma>
        </inkml:annotationXML>
        <inkml:traceGroup>
          <inkml:annotationXML>
            <emma:emma xmlns:emma="http://www.w3.org/2003/04/emma" version="1.0">
              <emma:interpretation id="{C3235EEF-5326-43B6-8B9A-26C7FAE2BB6E}" emma:medium="tactile" emma:mode="ink">
                <msink:context xmlns:msink="http://schemas.microsoft.com/ink/2010/main" type="inkWord" rotatedBoundingBox="27167,15413 27532,15262 27540,15281 27175,15431"/>
              </emma:interpretation>
              <emma:one-of disjunction-type="recognition" id="oneOf21">
                <emma:interpretation id="interp101" emma:lang="zh-CN" emma:confidence="0">
                  <emma:literal>一</emma:literal>
                </emma:interpretation>
                <emma:interpretation id="interp102" emma:lang="zh-CN" emma:confidence="0">
                  <emma:literal>‘</emma:literal>
                </emma:interpretation>
                <emma:interpretation id="interp103" emma:lang="zh-CN" emma:confidence="0">
                  <emma:literal>-</emma:literal>
                </emma:interpretation>
                <emma:interpretation id="interp104" emma:lang="zh-CN" emma:confidence="0">
                  <emma:literal>—</emma:literal>
                </emma:interpretation>
                <emma:interpretation id="interp105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72333.5872">2040 1965 17 0,'-4'8'8'0,"8"-19"-11"0,-4 11 15 0,0 0-12 15,0 0 0-15,5-8 0 16,4 4 1-16,4-4-1 15,5 0 1-15,-1 0 0 16,5 0 0-16,1-4 0 16,3 5 1-16,-4-1-1 15,1-4 0-15,-1 0 0 16,9 4 1-16,-5-4-2 16,1 0 1-16,-5 9-2 15,-4-5 1-15,-5 4-3 16,-4 0 1-16,0 4-4 15,-5 0 0-15</inkml:trace>
        </inkml:traceGroup>
        <inkml:traceGroup>
          <inkml:annotationXML>
            <emma:emma xmlns:emma="http://www.w3.org/2003/04/emma" version="1.0">
              <emma:interpretation id="{497CFB7A-1B95-4C56-94E5-4583D5A5D433}" emma:medium="tactile" emma:mode="ink">
                <msink:context xmlns:msink="http://schemas.microsoft.com/ink/2010/main" type="inkWord" rotatedBoundingBox="28146,14814 28221,16052 27754,16080 27679,14843"/>
              </emma:interpretation>
              <emma:one-of disjunction-type="recognition" id="oneOf22">
                <emma:interpretation id="interp106" emma:lang="zh-CN" emma:confidence="0">
                  <emma:literal>个</emma:literal>
                </emma:interpretation>
                <emma:interpretation id="interp107" emma:lang="zh-CN" emma:confidence="0">
                  <emma:literal>千</emma:literal>
                </emma:interpretation>
                <emma:interpretation id="interp108" emma:lang="zh-CN" emma:confidence="0">
                  <emma:literal>斤</emma:literal>
                </emma:interpretation>
                <emma:interpretation id="interp109" emma:lang="zh-CN" emma:confidence="0">
                  <emma:literal>亻</emma:literal>
                </emma:interpretation>
                <emma:interpretation id="interp110" emma:lang="zh-CN" emma:confidence="0">
                  <emma:literal>午</emma:literal>
                </emma:interpretation>
              </emma:one-of>
            </emma:emma>
          </inkml:annotationXML>
          <inkml:trace contextRef="#ctx0" brushRef="#br0" timeOffset="72693.8434">2824 1367 22 0,'0'8'11'0,"14"15"-15"0,-10-19 19 0,-4 8-15 16,0 4 0-16,0 8 0 15,-4 3 1-15,-5 5-1 16,-4 7 0-16,-1 12 0 15,-3 0 1-15,-1 16 0 16,0-4 0-16,-4 0-2 16,0-11 1-16,-5-5-2 15,10-8 1-15,-6-3-2 16,10-9 0-16,0-7-3 16,4 0 0-16,-4-5 0 15,8-7 1-15</inkml:trace>
          <inkml:trace contextRef="#ctx0" brushRef="#br0" timeOffset="72908.4925">2740 1926 10 0,'22'-16'5'0,"5"1"-1"0,-18 15 10 16,4-4-13-16,5 4 0 16,0-4 0-16,-1 4 0 15,1 0-2-15,0 0 1 16,-5 0 1-16,9-4 0 15,-8-4-3-15,3 0 1 16,1 4-3-16,4-4 1 16,-4 0-2-16,-5 4 1 0</inkml:trace>
          <inkml:trace contextRef="#ctx0" brushRef="#br0" timeOffset="73175.6823">2895 1875 16 0,'-4'16'8'0,"4"-12"-10"15,4 0 16-15,-4 7-14 16,0 5 0-16,0 8 0 16,0 3 1-16,0 1-1 15,5 7 1-15,-1 9 1 16,1-1 0-16,-5 0 0 15,4 1 0-15,-4 7 0 16,0 0 0-16,0-4-1 16,9 4 0-16,-9-3-1 0,0-17 0 15,0 5-2-15,0-13 0 16,0-3-3-16,0-4 0 16,0-1-2-16,0-15 1 15</inkml:trace>
        </inkml:traceGroup>
        <inkml:traceGroup>
          <inkml:annotationXML>
            <emma:emma xmlns:emma="http://www.w3.org/2003/04/emma" version="1.0">
              <emma:interpretation id="{16912589-F3FF-4B1F-B193-09612732A4AE}" emma:medium="tactile" emma:mode="ink">
                <msink:context xmlns:msink="http://schemas.microsoft.com/ink/2010/main" type="inkWord" rotatedBoundingBox="28487,14742 30218,14697 30253,16034 28522,16079"/>
              </emma:interpretation>
              <emma:one-of disjunction-type="recognition" id="oneOf23">
                <emma:interpretation id="interp111" emma:lang="zh-CN" emma:confidence="0">
                  <emma:literal>字</emma:literal>
                </emma:interpretation>
                <emma:interpretation id="interp112" emma:lang="zh-CN" emma:confidence="0">
                  <emma:literal>守</emma:literal>
                </emma:interpretation>
                <emma:interpretation id="interp113" emma:lang="zh-CN" emma:confidence="0">
                  <emma:literal>宋</emma:literal>
                </emma:interpretation>
                <emma:interpretation id="interp114" emma:lang="zh-CN" emma:confidence="0">
                  <emma:literal>宗</emma:literal>
                </emma:interpretation>
                <emma:interpretation id="interp115" emma:lang="zh-CN" emma:confidence="0">
                  <emma:literal>宇</emma:literal>
                </emma:interpretation>
              </emma:one-of>
            </emma:emma>
          </inkml:annotationXML>
          <inkml:trace contextRef="#ctx0" brushRef="#br0" timeOffset="74239.4374">3378 1497 16 0,'-4'8'8'0,"4"4"-10"16,0-9 12-16,4 5-10 16,1 0 1-16,-1 8 0 15,1 4 0-15,-1 3-1 16,0 9 0-16,1 7 2 16,-5 4 0-16,0 5 0 15,0-1 0-15,-5 0-1 16,1-7 1-16,0 3-3 15,-1-8 1-15,1-3-4 16,-1-8 1-16,1-5-4 16,-1-3 1-16</inkml:trace>
          <inkml:trace contextRef="#ctx0" brushRef="#br0" timeOffset="75275.676">3467 2300 16 0,'0'4'8'0,"18"-8"-8"0,-14 4 16 15,14 0-16-15,-1-4 1 16,1 0 0-16,4 0 1 16,0-4-2-16,5 1 0 15,0-1 1-15,8-4 1 0,1 0-1 16,-1 0 1-16,0 0-2 15,5-3 1-15,-4 3-1 16,-1 0 1-16,-13 0-2 16,9 0 0-16,-13 1-3 15,4 3 1-15,-4 0-4 16,0 8 1-16</inkml:trace>
          <inkml:trace contextRef="#ctx0" brushRef="#br0" timeOffset="73940.7271">3485 1280 12 0,'-9'4'6'0,"18"-8"-7"16,-9 4 9-16,0 0-9 15,0 0 0-15,4 0 0 16,14 0 1-16,-5 0 1 15,5 4 0-15,4 4 0 16,0 4 0-16,5-4 1 16,-1 4 0-16,10 3 0 15,-5-7 0-15,0 0-1 16,-5 0 1-16,5-4-2 16,-9 0 1-16,-8 0-3 15,-1-4 1-15,-4 0-4 0,-9 0 1 16</inkml:trace>
          <inkml:trace contextRef="#ctx0" brushRef="#br0" timeOffset="74555.1626">3507 1623 13 0,'4'-8'6'0,"14"0"-2"0,-18 8 10 16,9 0-14-16,0-4 1 15,4 0-1-15,0 0 0 16,5 0 0-16,0 0 0 0,-1 0 1 16,5 1 0-16,5-5 0 15,-5 4 0-15,14-4 0 16,-5 0 1-16,17 0-1 15,-8 0 0-15,0 0 0 16,-4 4 1-16,-5 0-1 16,-5 1 0-16,-4 3-2 15,-8 0 1-15,-1 3-2 16,-9 5 1-16,5 4-4 16,-9 4 1-16,-9 8-3 15,-4-1 1-15</inkml:trace>
          <inkml:trace contextRef="#ctx0" brushRef="#br0" timeOffset="75006.4087">3578 1938 13 0,'8'-4'6'0,"15"-20"-3"0,-19 16 9 16,9 1-13-16,1-1 1 15,-1 0-1-15,0 0 1 16,1 8 0-16,-6-4 0 16,6 4-2-16,8 4 1 15,-18 4-1-15,-4 8 1 16,-4 3 0-16,-1 5 0 16,-3 7 1-16,-1-3 0 0,9-4 2 15,-5-1 0-15,-4 1 0 16,9 3 0-16,0-3 0 15,9 0 1-15,-9-1-2 16,5-3 0-16,4 0 0 16,4-1 0-16,5 1 0 15,-1 4 0-15,-3 3-1 16,3 1 1-16,-8-1-1 16,0 1 1-16,-5 3-1 15,-4-3 1-15,-4 7-1 16,0-15 0-16,-5 8-2 15,-13-5 0-15,4-7-4 16,5-4 1-16,-5 0-1 16,-9 3 1-16</inkml:trace>
        </inkml:traceGroup>
        <inkml:traceGroup>
          <inkml:annotationXML>
            <emma:emma xmlns:emma="http://www.w3.org/2003/04/emma" version="1.0">
              <emma:interpretation id="{CED88FDD-2CF7-4916-AEFA-22E2DA24B654}" emma:medium="tactile" emma:mode="ink">
                <msink:context xmlns:msink="http://schemas.microsoft.com/ink/2010/main" type="inkWord" rotatedBoundingBox="30185,14723 30375,15992 29418,16135 29228,14866"/>
              </emma:interpretation>
              <emma:one-of disjunction-type="recognition" id="oneOf24">
                <emma:interpretation id="interp116" emma:lang="zh-CN" emma:confidence="0">
                  <emma:literal>符</emma:literal>
                </emma:interpretation>
                <emma:interpretation id="interp117" emma:lang="zh-CN" emma:confidence="0">
                  <emma:literal>喈</emma:literal>
                </emma:interpretation>
                <emma:interpretation id="interp118" emma:lang="zh-CN" emma:confidence="0">
                  <emma:literal>笞</emma:literal>
                </emma:interpretation>
                <emma:interpretation id="interp119" emma:lang="zh-CN" emma:confidence="0">
                  <emma:literal>谐</emma:literal>
                </emma:interpretation>
                <emma:interpretation id="interp120" emma:lang="zh-CN" emma:confidence="0">
                  <emma:literal>笉</emma:literal>
                </emma:interpretation>
              </emma:one-of>
            </emma:emma>
          </inkml:annotationXML>
          <inkml:trace contextRef="#ctx0" brushRef="#br0" timeOffset="87181.8501">4362 1473 7 0,'-5'-4'3'0,"-4"-4"0"0,9 8 4 16,0 0-6-16,0 0 1 15,0 0 1-15,0 0 1 16,0 4-5-16,0 4 0 16,0 4 3-16,0 4 1 15,0 7-2-15,0 5 1 16,0 7-1-16,-8 9 0 15,8 11 0-15,-14 4 0 0,10 4 0 16,-9-4 0-16,-5-4 0 16,0-4 0-16,-4-3-1 15,13-9 0-15,-4-4-1 16,4-11 0-16,0-4-4 16,5-5 1-16,-1-11-2 15,10-11 1-15</inkml:trace>
          <inkml:trace contextRef="#ctx0" brushRef="#br0" timeOffset="87467.551">4517 1461 19 0,'-9'8'9'0,"5"-4"-13"16,4-4 18-16,0 0-14 0,0 0 0 15,0 0-1-15,0 0 1 16,4 0 0-16,5 0 0 16,0 4 0-16,4-4 0 15,0 0 0-15,5-4 1 16,4 0-1-16,9 0 1 16,-9-4 0-16,-4 1 0 15,9-1-1-15,-10 0 0 16,1 4-3-16,-5-4 1 0,-4 4-3 15,-4 4 0-15</inkml:trace>
          <inkml:trace contextRef="#ctx0" brushRef="#br0" timeOffset="87696.7153">4526 1639 11 0,'-5'23'5'0,"10"-7"-3"16,-5-8 7-16,13 4-7 16,-4 7 0-16,4 5 1 15,-4-4 0-15,0 3-4 16,0-3 0-16,0 0 2 16,-5 3 0-16,5 1-4 15,-5-8 1-15,-4-1-3 16,9-7 0-16</inkml:trace>
          <inkml:trace contextRef="#ctx0" brushRef="#br0" timeOffset="87947.8933">4889 1288 19 0,'13'12'9'0,"-13"35"-11"0,0-39 18 0,0 4-18 16,0 4 1-16,-13 7-1 16,9 5 1-16,-5 3 1 15,-5 1 1-15,1-1-3 16,0-3 0-16,4-4-1 16,-4-1 1-16,8-7-1 15,1-4 0-15,-1-4-1 16,5-8 0-16</inkml:trace>
          <inkml:trace contextRef="#ctx0" brushRef="#br0" timeOffset="88157.5395">4885 1520 13 0,'31'-23'6'0,"13"-1"-3"15,-31 16 12-15,5 0-15 16,-5 1 1-16,-4 3-1 16,4-4 1-16,14 4-3 15,-18 0 1-15,0 4-4 16,-9 0 1-16</inkml:trace>
          <inkml:trace contextRef="#ctx0" brushRef="#br0" timeOffset="88424.2322">5035 1627 18 0,'0'4'9'0,"18"-4"-12"0,-18 0 15 0,4 0-16 16,1 0 0-16,-1 0-5 16,1 4 1-16</inkml:trace>
          <inkml:trace contextRef="#ctx0" brushRef="#br0" timeOffset="88727.9438">4774 1662 18 0,'0'16'9'0,"0"-12"-13"16,0 4 17-16,0 11-13 15,-9-3 0-15,4 4 0 16,-17 11 1-16,9 9-1 15,-9-1 0-15,-5 8 0 0,5-7 0 16,-4-5 0-16,-1-3 0 16,9-5-1-16,-4-7 1 15,0-4-2-15,9 0 1 16,8-5-2-16,1-7 1 16,4-4 0-16,9-8 0 15,4-3 1-15,0-5 0 16,1 4 2-16,-1 4 0 15,5 0 1-15,-1 4 0 16,1 8 0-16,0 8 1 0,-9 0-1 16,-5 8 1-16,-4 3-2 15,0 5 1-15,0 3-1 16,0 1 0-16,-9 3-1 16,0 5 1-16,0-1-2 15,1 0 1-15,-6-7-2 16,10-5 0-16,-5-3-3 15,0 0 1-15,5-9-2 16,-1-3 1-16</inkml:trace>
          <inkml:trace contextRef="#ctx0" brushRef="#br0" timeOffset="88956.6078">4685 2292 14 0,'18'-8'7'0,"4"1"-5"16,-18 3 14-16,1 0-15 15,-1 0 0-15,10-4 0 16,-1 0 1-16,0 0-3 0,5 0 1 16,0 0 1-16,13-3 0 15,-5-1-1-15,-8 4 1 16,17-8-2-16,-8 0 1 16,0 5-1-16,-1-1 0 15,-4-4-3-15,14 4 1 16,-14-4-3-16,-4 5 1 15</inkml:trace>
          <inkml:trace contextRef="#ctx0" brushRef="#br0" timeOffset="89402.9239">5009 1808 15 0,'-5'0'7'0,"10"-4"-6"16,-5 8 11-16,4 4-12 15,-4 8 1-15,9 7-1 16,-5 5 1-16,-4 3-1 16,9 9 0-16,-4-1 1 15,-5 4 0-15,13 9 0 16,-13-5 1-16,0 0-1 16,0 8 1-16,-13 0-1 15,13 0 0-15,-5-11-1 16,-4-1 1-16,9-4-2 15,-13-7 0-15,9-8-1 16,-10-9 0-16,-3 1-1 16,-1-8 0-16,0-4 1 0,0 4 0 15,-4-8 1-15,9-8 1 16,0-4 0-16,4 0 0 16,0-3 1-16,0-1 1 15,5-8-2-15,4 8 1 16,0-3 0-16,4-1 0 15,5 4 0-15,0 1 0 16,0-1-1-16,4 0 1 16,0 4-2-16,1 0 1 0,3 1-4 15,1-5 1-15,-5 4-3 16,9 0 1-16</inkml:trace>
        </inkml:traceGroup>
        <inkml:traceGroup>
          <inkml:annotationXML>
            <emma:emma xmlns:emma="http://www.w3.org/2003/04/emma" version="1.0">
              <emma:interpretation id="{27B3552A-F7D8-4E29-8478-7EF91ABA8ECF}" emma:medium="tactile" emma:mode="ink">
                <msink:context xmlns:msink="http://schemas.microsoft.com/ink/2010/main" type="inkWord" rotatedBoundingBox="30681,16186 30755,15795 30786,15800 30712,16192"/>
              </emma:interpretation>
              <emma:one-of disjunction-type="recognition" id="oneOf25">
                <emma:interpretation id="interp121" emma:lang="zh-CN" emma:confidence="0">
                  <emma:literal>,</emma:literal>
                </emma:interpretation>
                <emma:interpretation id="interp122" emma:lang="zh-CN" emma:confidence="0">
                  <emma:literal>丿</emma:literal>
                </emma:interpretation>
                <emma:interpretation id="interp123" emma:lang="zh-CN" emma:confidence="0">
                  <emma:literal>1</emma:literal>
                </emma:interpretation>
                <emma:interpretation id="interp124" emma:lang="zh-CN" emma:confidence="0">
                  <emma:literal>丨</emma:literal>
                </emma:interpretation>
                <emma:interpretation id="interp125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89748.6736">5616 2336 16 0,'0'4'8'0,"13"3"-15"16,-13-7 15-16,0 0-8 0,0 0 0 15,4 0 2-15,-4 4 0 16,0 8-2-16,0 4 1 16,0 4 1-16,-4-1 1 15,-1 9-1-15,-3-1 0 16,8 9-1-16,-14-5 1 15,10 1-2-15,-5 7 0 16,-4-3-3-16,8-5 1 16,-8-7-3-16,4 3 0 0</inkml:trace>
        </inkml:traceGroup>
        <inkml:traceGroup>
          <inkml:annotationXML>
            <emma:emma xmlns:emma="http://www.w3.org/2003/04/emma" version="1.0">
              <emma:interpretation id="{63E4411F-4D25-459F-9D52-C30A9A0CCF9C}" emma:medium="tactile" emma:mode="ink">
                <msink:context xmlns:msink="http://schemas.microsoft.com/ink/2010/main" type="inkWord" rotatedBoundingBox="31017,14825 32707,14781 32735,15842 31045,15887"/>
              </emma:interpretation>
              <emma:one-of disjunction-type="recognition" id="oneOf26">
                <emma:interpretation id="interp126" emma:lang="zh-CN" emma:confidence="0">
                  <emma:literal>状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妆</emma:literal>
                </emma:interpretation>
                <emma:interpretation id="interp129" emma:lang="zh-CN" emma:confidence="0">
                  <emma:literal>伏</emma:literal>
                </emma:interpretation>
                <emma:interpretation id="interp130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91311.7789">5899 2119 12 0,'0'12'6'0,"0"-16"-1"15,0 4 9-15,0 0-14 16,0 0 1-16,9 0-1 16,4-4 1-16,0 0-2 15,5-4 0-15,4-4 0 16,5-3 1-16,0-13-2 16,-1 4 1-16,-4 1-3 0,0-1 1 15,1-3-2-15,-6-1 1 16</inkml:trace>
          <inkml:trace contextRef="#ctx0" brushRef="#br0" timeOffset="91016.569">5908 1800 20 0,'-5'8'10'0,"14"-20"-13"0,-9 12 18 0,5-4-16 16,-5 4 1-16,0 0-1 15,4 0 1-15,-4 0-1 16,5-4 1-16,3 4-3 15,-3 0 0-15,8-4-2 16,-13 4 0-16</inkml:trace>
          <inkml:trace contextRef="#ctx0" brushRef="#br0" timeOffset="90740.3744">6191 1394 13 0,'-4'-11'6'0,"4"11"-1"0,0 0 9 15,0-4-13-15,0 4 0 0,0 0 0 16,0 0 0-16,0 0-2 16,0 0 0-16,0 4 1 15,0 4 0-15,0-1 0 16,0 9 0-16,0 4 0 15,0 7 0-15,0 5 1 16,0 7 0-16,0 9-1 16,0 7 1-16,0 8-1 15,-9 11 1-15,9-3-1 16,-4 0 1-16,-5-4-1 16,9 0 0-16,-5-4 0 15,-3-8 1-15,8 0-2 16,-5-7 1-16,5-5-2 15,-9-12 1-15,9-7-2 16,0-4 0-16,0 0-3 16,0-5 0-16</inkml:trace>
          <inkml:trace contextRef="#ctx0" brushRef="#br0" timeOffset="91539.4436">6302 1776 18 0,'13'0'9'0,"5"16"-12"0,-13-16 18 16,4 0-15-16,-5 0 0 0,9 0 0 16,1-4 1-16,8 0-1 15,-9 0 1-15,14-7 0 16,-1 3 1-16,-4-4-1 15,5 0 1-15,4 0-3 16,-5-4 1-16,1 1-3 16,-5 3 0-16,-4 0-3 15,-5 4 1-15,0-4-1 16,-4 5 0-16</inkml:trace>
          <inkml:trace contextRef="#ctx0" brushRef="#br0" timeOffset="91812.6349">6550 1454 16 0,'-4'-4'8'0,"8"8"-10"16,-4-4 17-16,0 3-15 0,0 5 1 16,0 4 0-16,0 4 0 15,0 8-1-15,-9 7 0 16,-4 12 1-16,0 5 0 15,0 19 0-15,-1-1 0 16,5 1 0-16,-4-4 0 16,0 0-1-16,-5-3 0 15,5-1-1-15,0-12 0 16,4-4-4-16,0-11 0 16,-4-9-1-16,8-3 0 0</inkml:trace>
          <inkml:trace contextRef="#ctx0" brushRef="#br0" timeOffset="92038.2944">6626 2028 16 0,'8'32'8'0,"23"3"-12"15,-22-27 15-15,5 4-11 16,-1 0 0-16,0 4 1 15,1-1 0-15,8 1-2 16,-9 0 1-16,0 0-2 16,-4-5 1-16,-4 1-3 15,8 0 0-15</inkml:trace>
          <inkml:trace contextRef="#ctx0" brushRef="#br0" timeOffset="92295.4767">6816 1438 17 0,'-4'0'8'0,"8"4"-21"0,5-4 15 0,-5 0-5 16,1 4 0-16</inkml:trace>
        </inkml:traceGroup>
        <inkml:traceGroup>
          <inkml:annotationXML>
            <emma:emma xmlns:emma="http://www.w3.org/2003/04/emma" version="1.0">
              <emma:interpretation id="{B2A8A21E-557D-45D4-9187-8B772D79F33C}" emma:medium="tactile" emma:mode="ink">
                <msink:context xmlns:msink="http://schemas.microsoft.com/ink/2010/main" type="inkWord" rotatedBoundingBox="32727,14788 32730,15798 32088,15800 32085,14790"/>
              </emma:interpretation>
              <emma:one-of disjunction-type="recognition" id="oneOf27">
                <emma:interpretation id="interp131" emma:lang="zh-CN" emma:confidence="0">
                  <emma:literal>态</emma:literal>
                </emma:interpretation>
                <emma:interpretation id="interp132" emma:lang="zh-CN" emma:confidence="0">
                  <emma:literal>点</emma:literal>
                </emma:interpretation>
                <emma:interpretation id="interp133" emma:lang="zh-CN" emma:confidence="0">
                  <emma:literal>克</emma:literal>
                </emma:interpretation>
                <emma:interpretation id="interp134" emma:lang="zh-CN" emma:confidence="0">
                  <emma:literal>怘</emma:literal>
                </emma:interpretation>
                <emma:interpretation id="interp135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92586.6865">7002 1560 15 0,'0'0'7'0,"13"-8"-10"0,-4 4 15 0,5 0-13 16,-1-4 0-16,13 0 2 16,1 0 0-16,9-3 0 15,3-1 0-15,6 0 0 16,-5 0 0-16,13 0 0 16,-18 1 1-16,5-1-2 15,-9 0 0-15,-13 0-2 16,4 4 0-16,-9-4-3 15,1 5 0-15</inkml:trace>
          <inkml:trace contextRef="#ctx0" brushRef="#br0" timeOffset="92955.3565">7241 1343 11 0,'-13'-8'5'0,"13"4"2"0,0 8 7 16,0-4-14-16,-4 0 1 16,-5 0-1-16,18 0 1 15,-18 8-1-15,18 4 0 16,-18 4 0-16,9 7 1 16,-13 5 0-16,8 7 0 15,-4 5 0-15,-4 3 0 16,0 4-1-16,-1 5 1 0,1-1-1 15,-9 4 0-15,9-12-3 16,-10 4 0-16,10-7-3 16,0-9 1-16</inkml:trace>
          <inkml:trace contextRef="#ctx0" brushRef="#br0" timeOffset="93096.5513">7228 1643 18 0,'36'15'9'0,"-1"-30"-9"15,-22 15 16-15,1 0-16 16,-1 3 0-16,9 5 0 16,-4 0 0-16,4-4 0 15,0 0 1-15,-4-4-2 16,-5 0 0-16,5 4-2 0,-5-4 1 15,-8 0-3-15,8 0 0 16</inkml:trace>
          <inkml:trace contextRef="#ctx0" brushRef="#br0" timeOffset="93328.2126">7126 1918 19 0,'14'-4'9'0,"-6"16"-11"0,-3-8 16 0,17-4-14 15,-9 0 0-15,9 4-1 16,-4-4 0-16,-5-4-1 16,5 8 1-16,-5-8-3 15,1 4 0-15,-10 0-1 16,-4 0 1-16</inkml:trace>
          <inkml:trace contextRef="#ctx0" brushRef="#br0" timeOffset="93563.8847">7029 2151 21 0,'-14'19'10'0,"1"9"-19"0,13-20 22 16,0 3-16-16,-4 1 1 15,-5 0-2-15,-4 4 1 16,8 0 4-16,1-5 1 16,-1 5-6-16,-4-4 1 15,9-4 0-15,-4 0 0 16</inkml:trace>
          <inkml:trace contextRef="#ctx0" brushRef="#br0" timeOffset="93817.0564">7153 2170 18 0,'9'16'9'0,"17"12"-12"15,-26-25 19-15,14 5-16 16,-1 4 0-16,0 0 0 15,0 4 0-15,1-1 0 16,-5-3 0-16,4 0 0 16,9 0 1-16,-4-4-1 15,-1-4 0-15,1 4 0 16,4-4 0-16,5-4-1 16,-5-4 0-16,-4-4-2 15,-5-4 0-15,5 0-2 16,-5-4 0-16</inkml:trace>
          <inkml:trace contextRef="#ctx0" brushRef="#br0" timeOffset="94024.704">7538 2013 12 0,'0'4'6'0,"0"43"-7"0,0-39 10 16,9 8-9-16,-4-5 1 15,-5 5-1-15,8-4 0 0,-3 0-1 16,4 0 0-16,-5-1-2 16,-4-3 1-16,9 0-2 15,-5-4 1-15</inkml:trace>
        </inkml:traceGroup>
        <inkml:traceGroup>
          <inkml:annotationXML>
            <emma:emma xmlns:emma="http://www.w3.org/2003/04/emma" version="1.0">
              <emma:interpretation id="{80F85D35-1E39-4A60-8CE7-ABCF9AE0C8FF}" emma:medium="tactile" emma:mode="ink">
                <msink:context xmlns:msink="http://schemas.microsoft.com/ink/2010/main" type="inkWord" rotatedBoundingBox="33001,15428 33075,15543 33041,15566 32966,15451"/>
              </emma:interpretation>
              <emma:one-of disjunction-type="recognition" id="oneOf28">
                <emma:interpretation id="interp136" emma:lang="zh-CN" emma:confidence="0">
                  <emma:literal>,</emma:literal>
                </emma:interpretation>
                <emma:interpretation id="interp137" emma:lang="zh-CN" emma:confidence="0">
                  <emma:literal>、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.</emma:literal>
                </emma:interpretation>
                <emma:interpretation id="interp140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4290.3927">7839 1985 16 0,'9'8'8'0,"31"31"-10"15,-26-35 17-15,-6 4-16 16,-3 4 0-16,-5 0-2 16,0 4 0-16,-5-5 0 15,-3 1 1-15</inkml:trace>
        </inkml:traceGroup>
      </inkml:traceGroup>
    </inkml:traceGroup>
    <inkml:traceGroup>
      <inkml:annotationXML>
        <emma:emma xmlns:emma="http://www.w3.org/2003/04/emma" version="1.0">
          <emma:interpretation id="{4C1C5C1B-C5FE-489B-A825-E454141F286C}" emma:medium="tactile" emma:mode="ink">
            <msink:context xmlns:msink="http://schemas.microsoft.com/ink/2010/main" type="paragraph" rotatedBoundingBox="25340,16374 32713,16336 32720,17614 25346,17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8400A8-1D85-48A3-A784-A83229E082E7}" emma:medium="tactile" emma:mode="ink">
              <msink:context xmlns:msink="http://schemas.microsoft.com/ink/2010/main" type="inkBullet" rotatedBoundingBox="25340,16418 26230,16414 26236,17616 25346,17621"/>
            </emma:interpretation>
            <emma:one-of disjunction-type="recognition" id="oneOf29">
              <emma:interpretation id="interp141" emma:lang="zh-CN" emma:confidence="0">
                <emma:literal>到</emma:literal>
              </emma:interpretation>
              <emma:interpretation id="interp142" emma:lang="zh-CN" emma:confidence="0">
                <emma:literal>刭</emma:literal>
              </emma:interpretation>
              <emma:interpretation id="interp143" emma:lang="zh-CN" emma:confidence="0">
                <emma:literal>剄</emma:literal>
              </emma:interpretation>
              <emma:interpretation id="interp144" emma:lang="zh-CN" emma:confidence="0">
                <emma:literal>刮</emma:literal>
              </emma:interpretation>
              <emma:interpretation id="interp145" emma:lang="zh-CN" emma:confidence="0">
                <emma:literal>剖</emma:literal>
              </emma:interpretation>
            </emma:one-of>
          </emma:emma>
        </inkml:annotationXML>
        <inkml:trace contextRef="#ctx0" brushRef="#br0" timeOffset="113037.5947">202 3107 11 0,'0'-3'5'0,"9"-25"0"15,-5 24 6-15,9 0-11 16,10-4 1-16,-1 0 0 16,4-3 1-16,5-1-2 15,0 4 0-15,0-4 1 16,5 4 1-16,-1 0-1 0,-4 0 0 16,-4 1-1-16,-5-1 1 15,-4 4-2-15,-5 0 1 16,-4 0-2-16,-9 4 1 15,4 4-2-15,-4 0 1 16,-9 4-1-16,0 3 1 16,-4 1 0-16,0 0 0 15,-5 12 1-15,0-5 1 0,1 5 1 16,-1 0 1-16,-4 3 0 16,0 9 1-16,4-1-1 15,-9 0 0-15,-4 1-1 16,5-5 1-16,4 13-1 15,4-13 1-15,0 1-1 16,5-5 0-16,4-7 0 16,0-4 1-16,5 0-1 15,-1-5 0-15,5-3-1 16,5 0 0-16,8-8 0 16,-4 8 0-16,13-8-1 15,0-8 1-15,5 4-1 16,-1-4 0-16,1-4-1 15,0-3 0-15,-5-1-2 16,0 0 0-16,4-3-2 16,1-5 1-16</inkml:trace>
        <inkml:trace contextRef="#ctx0" brushRef="#br0" timeOffset="113711.1776">609 3245 13 0,'0'0'6'0,"0"4"-4"0,0 4 11 16,0-4-12-16,0 4 0 15,0 4 0-15,0 3 1 16,0 1-3-16,0 4 1 16,-9-4 0-16,5 3 1 15,-5 1-2-15,-4 4 1 16,0-5-1-16,4 5 1 0,-5 0-1 16,1-1 1-16,0 1 0 15,0 0 0-15,4-1 0 16,-5-3 0-16,6 0 0 15,-1-5 1-15,4 1-1 16,-4-4 0-16,5-8-1 16,0 8 1-16,4-12 0 15,4 7 0-15,5-7-1 16,0 0 1-16,0-7-1 16,-1 7 1-16,1-4 1 15,0-4 0-15,0 8-1 16,-5 0 0-16,-4 0-1 15,5 0 0-15,4 0 0 16,-9 12 0-16,0-1-1 16,0 9 1-16,-5 4 0 15,1-1 1-15,-1 13 1 16,-3-5 1-16,-6 13-1 16,5-9 1-16,5 4 0 0,-5 1 0 15,5-13-1-15,-1 1 0 31,14-16-2-31,4-12 1 16,1 0-1-16,8-12 1 16,0-8-1-16,0-15 0 15,-4-1 0-15,4-7 1 16,-4 4 0-16,0-1 0 0,4 1 0 16,-5 0 0-16,-3 3 0 15,-1 5 0-15,-4 11 0 16,0 0 0-16,0 1 0 15,-5 7 1-15,0 0-1 16,1 4 1-16,-1-4-1 16,-4 12 1-16,5 4-1 15,-1 8 0-15,1-4-1 16,-1 12 1-16,-4-5-1 16,0 5 0-16,4 0 0 15,1-5 1-15,-5-3-2 16,0-4 0-16,0 0-2 15,4-4 0-15</inkml:trace>
        <inkml:trace contextRef="#ctx0" brushRef="#br0" timeOffset="114070.4321">1061 3037 13 0,'14'-4'6'0,"-1"15"-1"0,-13-3 10 16,4 12-14-16,-4 4 0 16,0 11 1-16,0 1 0 15,-4 19-3-15,-1-4 1 16,-3 4 1-16,3 4 0 16,1 0 0-16,-1 0 1 0,1 8-2 15,-14 8 1-15,18-8 0 16,-13-4 0-16,8 0 0 15,-12-8 0-15,8 8-1 16,-5-20 1-16,6-7-1 16,-1-5 0-16,0-7-1 15,0-8 1-15,-4 3-2 16,-1-7 1-16,6 0-3 16,-6-4 0-16,1-12-3 15,-5-12 1-15,1-15 0 16,-1-5 0-16</inkml:trace>
      </inkml:traceGroup>
      <inkml:traceGroup>
        <inkml:annotationXML>
          <emma:emma xmlns:emma="http://www.w3.org/2003/04/emma" version="1.0">
            <emma:interpretation id="{A46C3E56-21A4-4EC1-B314-C75D87D5165E}" emma:medium="tactile" emma:mode="ink">
              <msink:context xmlns:msink="http://schemas.microsoft.com/ink/2010/main" type="line" rotatedBoundingBox="26513,16368 32713,16336 32720,17614 26520,17646"/>
            </emma:interpretation>
          </emma:emma>
        </inkml:annotationXML>
        <inkml:traceGroup>
          <inkml:annotationXML>
            <emma:emma xmlns:emma="http://www.w3.org/2003/04/emma" version="1.0">
              <emma:interpretation id="{64BEC017-3CEB-4A9E-BD8F-21747622F451}" emma:medium="tactile" emma:mode="ink">
                <msink:context xmlns:msink="http://schemas.microsoft.com/ink/2010/main" type="inkWord" rotatedBoundingBox="26514,16610 27048,16607 27052,17414 26518,17417"/>
              </emma:interpretation>
              <emma:one-of disjunction-type="recognition" id="oneOf30">
                <emma:interpretation id="interp146" emma:lang="zh-CN" emma:confidence="0">
                  <emma:literal>K</emma:literal>
                </emma:interpretation>
                <emma:interpretation id="interp147" emma:lang="zh-CN" emma:confidence="0">
                  <emma:literal>飞</emma:literal>
                </emma:interpretation>
                <emma:interpretation id="interp148" emma:lang="zh-CN" emma:confidence="0">
                  <emma:literal>k</emma:literal>
                </emma:interpretation>
                <emma:interpretation id="interp149" emma:lang="zh-CN" emma:confidence="0">
                  <emma:literal>长</emma:literal>
                </emma:interpretation>
                <emma:interpretation id="interp150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4499.128">1376 3186 9 0,'4'-8'4'0,"5"-19"-4"0,-9 27 8 0,0 0-7 15,0 0 1-15,0 0 2 16,5 4 0-16,-1 4-4 15,-4 7 0-15,4 5 2 16,1 12 1-16,-1-1-1 16,-4 8 0-16,0 5-1 15,0-1 1-15,0 8-1 16,0 4 0-16,5 1-1 16,-5 7 1-16,0-4-1 15,0 0 1-15,0-4-2 16,0-12 0-16,0 0-1 15,0-11 0-15,0-8-4 16,0-5 0-16,0-7 0 16,4-12 1-16</inkml:trace>
          <inkml:trace contextRef="#ctx0" brushRef="#br0" timeOffset="114941.5489">1748 3253 16 0,'18'-8'8'0,"-14"-15"-10"0,-4 31 17 16,0-8-15-16,0 0 1 15,0 0 0-15,0 3 0 16,-4 9-2-16,-5 4 1 16,0 0 0-16,-18 3 1 15,1 9-2-15,-1 4 1 0,5-9-1 16,0 5 1-16,4-5 0 15,0-7 0-15,1 4 0 16,3-4 1-16,1-5-1 16,0 1 1-16,4-4-2 15,5 0 1-15,-1-4-1 16,1-4 1-16,-1 8 0 16,5-4 0-16,5-4 0 15,4 8 0-15,-1-4 0 16,6-1 1-16,3 5 0 15,1 0 0-15,9 4 0 16,-1 0 0-16,1 0 0 16,-1-1 0-16,1 1-1 15,-5-4 1-15,5 4-1 16,-5-4 0-16,0-4-1 16,0 8 0-16,0-5-2 15,1-3 0-15,-6 4-3 0,10-4 1 16</inkml:trace>
        </inkml:traceGroup>
        <inkml:traceGroup>
          <inkml:annotationXML>
            <emma:emma xmlns:emma="http://www.w3.org/2003/04/emma" version="1.0">
              <emma:interpretation id="{CD8D4F0B-392F-49A7-BE53-45618C5ABCAC}" emma:medium="tactile" emma:mode="ink">
                <msink:context xmlns:msink="http://schemas.microsoft.com/ink/2010/main" type="inkWord" rotatedBoundingBox="27475,17263 27675,17262 27676,17467 27476,17468"/>
              </emma:interpretation>
              <emma:one-of disjunction-type="recognition" id="oneOf31">
                <emma:interpretation id="interp151" emma:lang="zh-CN" emma:confidence="0">
                  <emma:literal>。</emma:literal>
                </emma:interpretation>
                <emma:interpretation id="interp152" emma:lang="zh-CN" emma:confidence="0">
                  <emma:literal>0</emma:literal>
                </emma:interpretation>
                <emma:interpretation id="interp153" emma:lang="zh-CN" emma:confidence="0">
                  <emma:literal>▽</emma:literal>
                </emma:interpretation>
                <emma:interpretation id="interp154" emma:lang="zh-CN" emma:confidence="0">
                  <emma:literal>〇</emma:literal>
                </emma:interpretation>
                <emma:interpretation id="interp155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15622.4216">2342 3895 7 0,'0'-12'3'0,"-5"24"0"15,5-12 2-15,5 8-4 0,-1-4 0 16,0-4 0-16,5 12 0 16,0-4-1-16,0 3 0 15,0 1 1-15,0 0 0 16,0 0-1-16,-1 0 1 16,1-4 0-16,-4-1 1 15,8-3-1-15,-4 0 1 16,0-4-1-16,4 0 1 15,0-4-2-15,1-4 1 0,-6 1-2 16,1-9 0-16,0 4-2 16,0 0 1-16,-9-4 0 15,5-3 0-15,-10 7 0 16,5-8 1-16,-9 8 0 16,0 1 0-16,0-1 1 15,-4 0 0-15,0 4-1 16,0 4 0-16,4-8-2 15,0 4 1-15</inkml:trace>
        </inkml:traceGroup>
        <inkml:traceGroup>
          <inkml:annotationXML>
            <emma:emma xmlns:emma="http://www.w3.org/2003/04/emma" version="1.0">
              <emma:interpretation id="{2180717A-1A53-41F2-8819-1E2DC2CA71B9}" emma:medium="tactile" emma:mode="ink">
                <msink:context xmlns:msink="http://schemas.microsoft.com/ink/2010/main" type="inkWord" rotatedBoundingBox="27977,17634 27995,16350 28802,16361 28784,17646"/>
              </emma:interpretation>
              <emma:one-of disjunction-type="recognition" id="oneOf32">
                <emma:interpretation id="interp156" emma:lang="zh-CN" emma:confidence="0">
                  <emma:literal>其</emma:literal>
                </emma:interpretation>
                <emma:interpretation id="interp157" emma:lang="zh-CN" emma:confidence="0">
                  <emma:literal>甚</emma:literal>
                </emma:interpretation>
                <emma:interpretation id="interp158" emma:lang="zh-CN" emma:confidence="0">
                  <emma:literal>真</emma:literal>
                </emma:interpretation>
                <emma:interpretation id="interp159" emma:lang="zh-CN" emma:confidence="0">
                  <emma:literal>基</emma:literal>
                </emma:interpretation>
                <emma:interpretation id="interp160" emma:lang="zh-CN" emma:confidence="0">
                  <emma:literal>莧</emma:literal>
                </emma:interpretation>
              </emma:one-of>
            </emma:emma>
          </inkml:annotationXML>
          <inkml:trace contextRef="#ctx0" brushRef="#br0" timeOffset="210171.2381">2851 3269 6 0,'0'0'3'0,"0"-4"-4"15,0 4 4-15,0 0-2 16,9-4 0-16,0 0 1 15,4 4 0-15,0-4-3 16,1 0 1-16,3 4 2 16,10 0 0-16,8-8 0 15,1 0 0-15,4 1 0 16,8-9 0-16,10 0-1 16,-14-4 1-16,1 1-1 15,-1-5 1-15,-9 0-1 16,10 5 0-16,-14-1-1 0,9 0 1 15,-9 5-1-15,-5 3 0 16,-8 4-1-16,0-4 1 16,-5 8-2-16,-4 0 1 15,0 4-2-15,-9 0 0 16,0 0-1-16,0 0 0 16,-9 0 0-16,-9 4 0 15</inkml:trace>
          <inkml:trace contextRef="#ctx0" brushRef="#br0" timeOffset="211574.7382">2922 3946 9 0,'0'0'4'0,"4"0"-4"16,-4 0 7-16,14 0-6 16,-1 0 0-16,18-8 0 15,9-3 1-15,0-1-2 16,8-4 1-16,6 0 0 15,-10 4 1-15,0-7-1 16,-4 3 1-16,-4 0-1 16,-1 0 0-16,-4-7-2 15,-4 11 0-15,-5 0-1 16,0-4 1-16,-4 9-2 16,-5-1 0-16,-4 8-1 15,-5-12 0-15</inkml:trace>
          <inkml:trace contextRef="#ctx0" brushRef="#br0" timeOffset="210485.9606">3183 2942 8 0,'-13'-8'4'0,"13"8"-5"16,0 0 8-16,0 0-7 15,0 0 0-15,0-8 0 16,0 8 1-16,0 0-1 15,0 8 0-15,4 8 0 16,1 15 1-16,-5 9-1 16,0 7 1-16,-5 8-1 15,1 8 1-15,0 8 0 16,-1 4 0-16,-4 8-1 16,0-1 1-16,-8 1-1 15,3-4 0-15,-3-12 0 0,-1-12 0 16,5-12-1-16,4-11 0 15,0-5-2-15,0-7 0 16,5-8 0-16,4-12 0 16</inkml:trace>
          <inkml:trace contextRef="#ctx0" brushRef="#br0" timeOffset="211826.4129">3352 3844 12 0,'-14'12'6'0,"-8"-1"-8"0,18 1 12 16,-5 0-10-16,0 0 0 15,0 4 0-15,-4 3 1 16,-5 5-2-16,0 7 1 15,1 1 0-15,-5-4 1 0,4-1-2 16,-13-3 0-16,9 3 0 16,0-7 0-16,-1-4-3 15,6-4 1-15</inkml:trace>
          <inkml:trace contextRef="#ctx0" brushRef="#br0" timeOffset="211050.3663">3166 3383 9 0,'-5'4'4'0,"14"-8"-4"0,-9 4 9 0,9-4-9 15,4-4 0-15,5 0 0 16,0 1 0-16,-1-1 0 16,1 0 0-16,4 0 0 15,-4 0 0-15,-5 0-1 16,-4 4 0-16,0 0-2 16,-5 4 0-16</inkml:trace>
          <inkml:trace contextRef="#ctx0" brushRef="#br0" timeOffset="211279.5269">3170 3655 4 0,'-4'8'2'0,"30"-24"1"15,-17 4 2-15,13 4-4 16,0-4 0-16,5 1 0 15,-5-9 0-15,-4 4-2 0,0 4 1 16,-10 1-1-16,10-1 1 16,-9 4-2-16,0 0 0 15</inkml:trace>
          <inkml:trace contextRef="#ctx0" brushRef="#br0" timeOffset="212120.623">3338 3962 9 0,'18'12'4'0,"0"7"-2"15,-9-15 7-15,0 0-9 16,-1 0 1-16,6 12-1 16,-1-4 1-16,0 0-2 15,1-4 1-15,3-1 0 16,1 1 0-16,4-4-1 15,0-4 1-15,-4-4-2 16,13-7 0-16,-4-5-1 0,12-4 0 16</inkml:trace>
          <inkml:trace contextRef="#ctx0" brushRef="#br0" timeOffset="210918.6561">3405 2918 8 0,'4'-15'4'0,"1"11"-5"16,-5 4 8-16,0 4-6 15,0 7 0-15,0 9 0 16,0 12 0-16,0 11-1 16,-5 0 0-16,1 9 1 15,-1-1 0-15,5 4 0 16,0 4 0-16,0 4 0 15,0 8 0-15,0 4 0 16,0-4 0-16,0-5-1 16,0-3 1-16,0-11-2 15,0-9 0-15,-4-8-1 16,4-7 1-16,0-8-3 16,0-5 0-16,0-3 0 15,0-12 1-15</inkml:trace>
        </inkml:traceGroup>
        <inkml:traceGroup>
          <inkml:annotationXML>
            <emma:emma xmlns:emma="http://www.w3.org/2003/04/emma" version="1.0">
              <emma:interpretation id="{DD16D177-1B8B-41BD-8AAC-2DDBD7EE0D74}" emma:medium="tactile" emma:mode="ink">
                <msink:context xmlns:msink="http://schemas.microsoft.com/ink/2010/main" type="inkWord" rotatedBoundingBox="28826,17516 29001,16400 29790,16524 29615,17639"/>
              </emma:interpretation>
              <emma:one-of disjunction-type="recognition" id="oneOf33">
                <emma:interpretation id="interp161" emma:lang="zh-CN" emma:confidence="0">
                  <emma:literal>实</emma:literal>
                </emma:interpretation>
                <emma:interpretation id="interp162" emma:lang="zh-CN" emma:confidence="0">
                  <emma:literal>突</emma:literal>
                </emma:interpretation>
                <emma:interpretation id="interp163" emma:lang="zh-CN" emma:confidence="0">
                  <emma:literal>宓</emma:literal>
                </emma:interpretation>
                <emma:interpretation id="interp164" emma:lang="zh-CN" emma:confidence="0">
                  <emma:literal>案</emma:literal>
                </emma:interpretation>
                <emma:interpretation id="interp165" emma:lang="zh-CN" emma:confidence="0">
                  <emma:literal>奕</emma:literal>
                </emma:interpretation>
              </emma:one-of>
            </emma:emma>
          </inkml:annotationXML>
          <inkml:trace contextRef="#ctx0" brushRef="#br0" timeOffset="212381.8093">4074 3017 7 0,'-5'-8'3'0,"5"8"-3"15,0 0 5-15,5-8-6 16,4 0 1-16,0 0 1 16,4 4 0-16,-4 4-1 15,13 4 1-15,-4 4 0 16,-1-4 0-16,1 4 0 16,0 0 1-16,-1-4-2 15,1 0 1-15,-9-4-1 16,4 0 0-16,1 0-3 15,-6 4 1-15,-3 0-1 16,-5-4 0-16</inkml:trace>
          <inkml:trace contextRef="#ctx0" brushRef="#br0" timeOffset="212699.5317">3910 3249 6 0,'-13'16'3'0,"17"0"-2"0,-4-8 6 16,9 3-8-16,-5 5 1 0,-4 4 0 15,14 0 0-15,-14 3 0 16,4-3 0-16,-4 11 0 16,0-7 1-16,-4 0-2 15,8-1 1-15,-4-7-2 16,-4-4 1-16,4-4-1 15,0 0 0-15</inkml:trace>
          <inkml:trace contextRef="#ctx0" brushRef="#br0" timeOffset="212952.7117">4012 3387 8 0,'26'-24'4'0,"-3"-7"-2"16,-15 23 9-16,1-4-11 15,5 0 1-15,3 5 0 16,1-1 1-16,4 0-2 15,5 0 1-15,-1-4 1 16,1 0 0-16,-5 0 0 16,9 5 0-16,0-5-1 0,4 0 0 15,1 4-1-15,-10 4 1 16,1 4-1-16,-9 4 0 16,0 0-1-16,-5 4 1 15,-4 0-3-15,0 8 1 16,-9 3-2-16,-14 5 0 15,-3 3-1-15,-6 5 1 16</inkml:trace>
          <inkml:trace contextRef="#ctx0" brushRef="#br0" timeOffset="213268.4353">3697 4053 11 0,'-9'4'5'0,"18"-4"-5"16,-9 0 9-16,18-8-9 16,9-4 1-16,8 0 1 15,14-8 0-15,-1 8-2 16,-8-3 1-16,9-5 1 16,-5 0 0-16,1 1-1 15,3-9 1-15,1 4-2 16,-9 1 1-16,0-1-2 15,-9 1 0-15,-5 3-1 16,-3 0 0-16,-6 4-3 16,-3 5 1-16,-1-5-1 0,-4 8 1 15</inkml:trace>
          <inkml:trace contextRef="#ctx0" brushRef="#br0" timeOffset="213520.6143">4211 3426 13 0,'0'-4'6'0,"0"8"-9"0,0-4 13 15,5 4-10-15,-1 8 1 0,-4 4 0 16,0 8 0-16,0 11-1 16,0 12 0-16,-4 12 1 15,-5 4 0-15,0-8-1 16,0 5 0-16,-4-1-1 15,-1 0 0-15,1 0-3 16,0-12 1-16,4-8-1 16,-4-11 0-16</inkml:trace>
          <inkml:trace contextRef="#ctx0" brushRef="#br0" timeOffset="213555.1407">4313 3997 13 0,'27'8'6'0,"21"12"-9"16,-34-16 13-16,12 4-10 0,-8 0 0 15,-5 0-2-15,1-4 0 16,-1-1 0-16,-4 1 0 16</inkml:trace>
          <inkml:trace contextRef="#ctx0" brushRef="#br0" timeOffset="213772.7967">3963 3497 11 0,'0'28'5'0,"0"-12"-14"32,0-16 8-32,0 8-1 0,9 3 1 0</inkml:trace>
          <inkml:trace contextRef="#ctx0" brushRef="#br0" timeOffset="214069.0049">3883 3706 9 0,'-4'-4'4'0,"13"4"-4"16,-9 0 9-16,9 0-9 16,-5 4 0-16,9 0 0 15,1-4 0-15,-6 4-1 16,10-4 0-16,4 8-2 0,-4-8 1 16</inkml:trace>
        </inkml:traceGroup>
        <inkml:traceGroup>
          <inkml:annotationXML>
            <emma:emma xmlns:emma="http://www.w3.org/2003/04/emma" version="1.0">
              <emma:interpretation id="{45F321C2-56E6-4308-AF55-DBAC94AAA328}" emma:medium="tactile" emma:mode="ink">
                <msink:context xmlns:msink="http://schemas.microsoft.com/ink/2010/main" type="inkWord" rotatedBoundingBox="29898,16490 30723,16486 30728,17548 29904,17552"/>
              </emma:interpretation>
              <emma:one-of disjunction-type="recognition" id="oneOf34">
                <emma:interpretation id="interp166" emma:lang="zh-CN" emma:confidence="0">
                  <emma:literal>这</emma:literal>
                </emma:interpretation>
                <emma:interpretation id="interp167" emma:lang="zh-CN" emma:confidence="0">
                  <emma:literal>返</emma:literal>
                </emma:interpretation>
                <emma:interpretation id="interp168" emma:lang="zh-CN" emma:confidence="0">
                  <emma:literal>䢒</emma:literal>
                </emma:interpretation>
                <emma:interpretation id="interp169" emma:lang="zh-CN" emma:confidence="0">
                  <emma:literal>迨</emma:literal>
                </emma:interpretation>
                <emma:interpretation id="interp170" emma:lang="zh-CN" emma:confidence="0">
                  <emma:literal>逐</emma:literal>
                </emma:interpretation>
              </emma:one-of>
            </emma:emma>
          </inkml:annotationXML>
          <inkml:trace contextRef="#ctx0" brushRef="#br0" timeOffset="215920.8183">4809 3328 15 0,'-18'-4'7'0,"23"4"-11"0,-5 0 14 16,4 4-12-16,1 0 1 15,4 4-2-15,0 4 1 16,-5 3 2-16,5 1 0 16,-5 4-2-16,-4 11 1 15,0 1 0-15,0-1 0 16,-4 1 1-16,-5-1 0 16,9-7 0-16,0 4 1 0,0-5-1 15,0-3 0-15,0-4 0 16,13-1 0-16,-4-3 0 15,4-4 0-15,1 0 0 16,-1-8 0-16,0 12 0 16,1-4 0-16,-6-1 0 15,1 5 0-15,-9 0-1 16,0 4 1-16,-4 4-1 16,-5 3 0-16,-9 5 0 15,5-1 1-15,-5 1-1 16,1-1 1-16,-1-3 0 15,5 0 0-15,-1-5 0 16,1-3 1-16,4 0-1 16,0-4 1-16,5-4 0 15,-5-1 0-15,9-3 0 16,0 4 1-16,13 0 1 16,0-4 0-16,5-4 0 15,9 8 0-15,4-8-1 0,4 0 1 16,5 0-1-16,13 0 0 15,9 0-2-15,-4-8 1 16,13 8 0-16,-18-12 0 16,5 8-1-16,-5-4 0 15,-5 1-2-15,1-1 1 16,-9 0-2-16,0-4 0 16,-5 0-3-16,-8 0 1 15</inkml:trace>
          <inkml:trace contextRef="#ctx0" brushRef="#br0" timeOffset="215079.0971">5026 3470 10 0,'-4'4'5'0,"4"4"-6"0,0-8 10 0,4-8-9 16,23 0 0-16,4-4 0 15,0 0 0-15,13 0 0 16,-4-3 0-16,0-1 0 15,4 4 1-15,-13 0-1 16,5 0 1-16,-10 5-1 16,1-1 1-16,-5 8 0 15,-9 0 0-15,1 4 0 16,-1 3 0-16,0 5 0 16,-8 4 0-16,-5 4 0 15,-5 3 0-15,1 17-1 16,-5 3 1-16,-9 8-1 15,-8 4 0-15,3-7 0 16,-3 7 1-16,-1-8-2 16,-4-8 1-16,5 1-3 15,-1-9 1-15,1-3-2 16,3-8 1-16,-3-9-2 16,4 1 1-16</inkml:trace>
          <inkml:trace contextRef="#ctx0" brushRef="#br0" timeOffset="215298.3759">5172 3584 13 0,'5'0'6'0,"-5"4"-6"0,0-4 14 16,9 8-15-16,4-4 1 0,5 4 0 15,4 3 1-15,5-3-1 16,8 0 0-16,-8 8 0 15,4-4 0-15,-14 0 0 16,10-5 0-16,-9 1-1 16,-1 4 0-16,-3-4-1 15,-1-4 1-15,-4 4-3 16,0-4 0-16</inkml:trace>
          <inkml:trace contextRef="#ctx0" brushRef="#br0" timeOffset="214630.9059">5217 3029 6 0,'-5'4'3'0,"14"4"-2"15,-4-5 3-15,8 1-4 16,0 0 0-16,14 0 0 15,-9 8 1-15,-5 0-2 16,5 0 1-16,-1 0 0 16,-3-5 0-16,-1 1-2 15,0 4 1-15</inkml:trace>
        </inkml:traceGroup>
        <inkml:traceGroup>
          <inkml:annotationXML>
            <emma:emma xmlns:emma="http://www.w3.org/2003/04/emma" version="1.0">
              <emma:interpretation id="{58C86394-7E39-4417-9082-42F858F8FD3E}" emma:medium="tactile" emma:mode="ink">
                <msink:context xmlns:msink="http://schemas.microsoft.com/ink/2010/main" type="inkWord" rotatedBoundingBox="31457,16471 31463,17490 31123,17492 31118,16473"/>
              </emma:interpretation>
              <emma:one-of disjunction-type="recognition" id="oneOf35">
                <emma:interpretation id="interp171" emma:lang="zh-CN" emma:confidence="0">
                  <emma:literal>里</emma:literal>
                </emma:interpretation>
                <emma:interpretation id="interp172" emma:lang="zh-CN" emma:confidence="0">
                  <emma:literal>皇</emma:literal>
                </emma:interpretation>
                <emma:interpretation id="interp173" emma:lang="zh-CN" emma:confidence="0">
                  <emma:literal>呈</emma:literal>
                </emma:interpretation>
                <emma:interpretation id="interp174" emma:lang="zh-CN" emma:confidence="0">
                  <emma:literal>当</emma:literal>
                </emma:interpretation>
                <emma:interpretation id="interp175" emma:lang="zh-CN" emma:confidence="0">
                  <emma:literal>望</emma:literal>
                </emma:interpretation>
              </emma:one-of>
            </emma:emma>
          </inkml:annotationXML>
          <inkml:trace contextRef="#ctx0" brushRef="#br0" timeOffset="217167.2024">5988 3738 13 0,'0'-8'6'0,"-5"12"-9"15,5-4 14-15,14-4-10 16,3 0 1-16,5-8 0 16,1 8 1-16,-6-8-4 15,10 4 0-15,-5-4 2 16,0 5 1-16,-4-1-2 16,-5 4 0-16,9 0-2 15,-8 4 1-15,-1 4-2 16,-4 4 1-16,-9 7-1 0,0 1 1 15,-9 0-1-15,-4 19 1 16,4-3 0-16,-5-1 1 16,-3 1 1-16,-5-1 0 15,4-3 1-15,-4-4 0 16,0 3 1-16,8-3 0 16,1-9 1-16,4-3 0 15,5 0-1-15,-5-4 0 16,18-4 0-16,4 0 1 15,0-4-2-15,1 0 1 0,12-4-1 16,-4 0 0-16,5-4-1 16,8-4 0-16,-8 8-3 15,8-7 1-15,-8-1-4 16,8-4 1-16</inkml:trace>
          <inkml:trace contextRef="#ctx0" brushRef="#br0" timeOffset="216732.8997">6014 3025 13 0,'0'0'6'0,"0"4"-9"16,9-4 10-16,-4 8-9 16,3 7 1-16,-3 5-1 15,-5 12 0-15,0-1 3 16,0 4 0-16,-5 1-1 16,-3 7 0-16,8-7 0 15,-5-5 0-15,-4-3 0 0,9-5 1 16,-4-7-1-16,4 0 1 15,0-8-1-15,0-4 0 16,4-12 0-16,-4-8 0 16,14-8 0-16,-6-7 1 15,10-8-1-15,0-5 1 16,0-3-1-16,-5 4 1 16,9 3-1-16,-9 5 1 15,9 3-1-15,-4 13 0 0,9 3 0 16,-5 12 0-16,0 8 0 15,-4 8 0-15,-1 7 0 16,-3 5 0-16,-1 8 0 16,-13 3 0-16,-9 0 0 15,-4 5 0-15,0-1-1 16,4 1 1-16,-9-5-1 16,-4 0 0-16,0-7 0 15,-5-8 0-15,1 3 0 16,3-11 0-16,-3 0 1 15,-1-4 0-15,14-8 1 16,0-8 0-16,4-8-1 16,9-4 1-16,0 1 0 15,18-5 0-15,-5 1 0 16,0 3 0-16,0 0 0 16,1 0 1-16,-1 9-1 15,0 3 1-15,1 0-1 16,-6 4 0-16,-3 4-1 0,8 8 1 15,-4 8-1-15,-5 7 0 16,1 5 0-16,-5-1 0 16,0 13 0-16,0 3 1 15,0 8-1-15,0 8 1 16,0 4 0-16,-5 0 0 16,1-8-2-16,-5-3 1 15,9-9-3-15,0-8 1 16,-4-3-1-16,-5-8 0 15,9-5-1-15,-5-3 0 0,-3 0 0 16,8-16 1-16</inkml:trace>
        </inkml:traceGroup>
        <inkml:traceGroup>
          <inkml:annotationXML>
            <emma:emma xmlns:emma="http://www.w3.org/2003/04/emma" version="1.0">
              <emma:interpretation id="{FFFB1DE3-E705-471F-9CC7-ABC6384B8A33}" emma:medium="tactile" emma:mode="ink">
                <msink:context xmlns:msink="http://schemas.microsoft.com/ink/2010/main" type="inkWord" rotatedBoundingBox="31665,16613 32584,16408 32771,17247 31852,17451"/>
              </emma:interpretation>
              <emma:one-of disjunction-type="recognition" id="oneOf36">
                <emma:interpretation id="interp176" emma:lang="zh-CN" emma:confidence="0">
                  <emma:literal>的</emma:literal>
                </emma:interpretation>
                <emma:interpretation id="interp177" emma:lang="zh-CN" emma:confidence="0">
                  <emma:literal>所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倘</emma:literal>
                </emma:interpretation>
                <emma:interpretation id="interp180" emma:lang="zh-CN" emma:confidence="0">
                  <emma:literal>妁</emma:literal>
                </emma:interpretation>
              </emma:one-of>
            </emma:emma>
          </inkml:annotationXML>
          <inkml:trace contextRef="#ctx0" brushRef="#br0" timeOffset="218421.9662">6665 3245 9 0,'-17'24'4'0,"8"-4"-5"0,9-16 8 15,-5-1-7-15,5 5 0 16,5 0 0-16,-5 4 0 15,13 0 0-15,-4 4 0 0,4-1 0 16,1 5 0-16,-1 4 1 16,0 7 0-16,1 1-1 15,-1 3 1-15,0 5-1 16,-4 7 1-16,-13-8-1 16,-1 4 1-16,1-7-1 15,-10-1 0-15,6-7 0 16,-6-8 0-16,10-5 0 15,-5 5 0-15,0-12 1 16,5-4 0-16,-5-8 0 16,9-12 0-16,0-11 0 15,13-9 0-15,-4-11 0 16,18 0 1-16,-5-5-2 16,0 1 1-16,-4 8 0 15,8 0 0-15,-4 7-1 16,5 5 0-16,-14 11-1 15,9 4 1-15,-8 12 0 16,-1 12 0-16,0 4-1 0,-4 8 1 16,-9 7-1-16,-9 13 1 15,-4 3 0-15,0-4 0 16,-1 9 0-16,5-9 0 16,-4-8-1-16,9-7 0 15,-5-4 1-15,4-4 0 16,-3-16 0-16,8-12 0 15,8-16 0-15,6-15 1 16,3-8-1-16,6-12 1 0,3 0-1 16,10 4 0-16,-1-4 0 15,-4 0 0-15,4 3 0 16,1 1 0-16,4 12 0 16,-14 8 0-16,-3 7-1 15,-10 9 0-15,0 11-1 16,0 12 1-16,-13 12-1 15,0 7 1-15,-13 9 0 16,0 3 0-16,0 1 1 16,8-5 0-16,-4 1 0 15,9 4 1-15,-4-9-1 16,8-3 1-16,5 0 0 16,4-5 0-16,5 1 0 15,4-4 1-15,5 0 0 16,-1-1 0-16,5-3-1 15,0 0 1-15,5 4-2 16,-10 0 1-16,1 0 0 16,-5-1 0-16,0 1-2 0,-4-4 1 15,-5 4 0-15,5 4 0 16,-5 7-1-16,1 9 1 16,-10-1-1-16,-4 9 0 15,-4-1-1-15,-10 1 0 16,6-1-1-16,-6-4 1 15,-8-3-2-15,-4 7 0 16</inkml:trace>
          <inkml:trace contextRef="#ctx0" brushRef="#br0" timeOffset="217414.8809">6816 3111 12 0,'0'-7'6'0,"9"-9"-8"15,-9 16 8-15,0 0-9 0,0 0 0 16,0 0-2-16,-9 4 0 16</inkml:trace>
          <inkml:trace contextRef="#ctx0" brushRef="#br0" timeOffset="218574.2079">7250 3580 18 0,'14'16'9'0,"34"-12"-13"15,-34-4 18-15,-1 0-17 16,9 0 0-16,-4 0-6 16,4 0 1-16</inkml:trace>
        </inkml:traceGroup>
      </inkml:traceGroup>
    </inkml:traceGroup>
    <inkml:traceGroup>
      <inkml:annotationXML>
        <emma:emma xmlns:emma="http://www.w3.org/2003/04/emma" version="1.0">
          <emma:interpretation id="{579EB302-1678-4FB2-B6F7-13ED3CD0CD8F}" emma:medium="tactile" emma:mode="ink">
            <msink:context xmlns:msink="http://schemas.microsoft.com/ink/2010/main" type="paragraph" rotatedBoundingBox="25579,17588 33827,17577 33829,18921 25581,189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4D3FB0-2782-4C3E-B558-C44A7BB9761D}" emma:medium="tactile" emma:mode="ink">
              <msink:context xmlns:msink="http://schemas.microsoft.com/ink/2010/main" type="line" rotatedBoundingBox="25579,17588 33827,17577 33829,18921 25581,18931"/>
            </emma:interpretation>
          </emma:emma>
        </inkml:annotationXML>
        <inkml:traceGroup>
          <inkml:annotationXML>
            <emma:emma xmlns:emma="http://www.w3.org/2003/04/emma" version="1.0">
              <emma:interpretation id="{B0FA67A2-EF18-4F68-B290-E052E67DB866}" emma:medium="tactile" emma:mode="ink">
                <msink:context xmlns:msink="http://schemas.microsoft.com/ink/2010/main" type="inkWord" rotatedBoundingBox="25579,17689 26499,17688 26501,18798 25581,18799"/>
              </emma:interpretation>
              <emma:one-of disjunction-type="recognition" id="oneOf37">
                <emma:interpretation id="interp181" emma:lang="zh-CN" emma:confidence="0">
                  <emma:literal>洎</emma:literal>
                </emma:interpretation>
                <emma:interpretation id="interp182" emma:lang="zh-CN" emma:confidence="0">
                  <emma:literal>盾</emma:literal>
                </emma:interpretation>
                <emma:interpretation id="interp183" emma:lang="zh-CN" emma:confidence="0">
                  <emma:literal>值</emma:literal>
                </emma:interpretation>
                <emma:interpretation id="interp184" emma:lang="zh-CN" emma:confidence="0">
                  <emma:literal>殖</emma:literal>
                </emma:interpretation>
                <emma:interpretation id="interp185" emma:lang="zh-CN" emma:confidence="0">
                  <emma:literal>酒</emma:literal>
                </emma:interpretation>
              </emma:one-of>
            </emma:emma>
          </inkml:annotationXML>
          <inkml:trace contextRef="#ctx0" brushRef="#br0" timeOffset="299978.0241">441 4364 13 0,'27'-36'6'0,"-1"13"-2"16,-17 15 10-16,4 8-13 16,1 0 0-16,-1 12 0 15,5-5 1-15,-5 5-2 16,0 12 0-16,-4-4 1 16,0 11 0-16,-5 4-1 15,5 9 1-15,-4 3-1 16,-1 8 1-16,1 4-1 15,-5 8 1-15,0 4 0 16,0 4 0-16,0-4 0 16,-5 4 0-16,1-8-1 15,-10-8 1-15,1-16-2 0,0-4 1 16,-5-11-2 0,0-4 0-16,1-1-2 15,3-7 1-15,1-8-4 0,0-8 1 16</inkml:trace>
          <inkml:trace contextRef="#ctx0" brushRef="#br0" timeOffset="300327.7725">702 4639 18 0,'0'-8'9'0,"14"20"-10"0,-1-16 16 0,5 0-15 15,4 0 0-15,0 1 0 16,5-5 0-16,4-12 0 16,4 8 0-16,0 0 0 15,1-3 0-15,-5-5-1 16,-4 0 0-16,4 8-3 16,-5-3 1-16,1 3-3 15,-5-4 1-15</inkml:trace>
          <inkml:trace contextRef="#ctx0" brushRef="#br0" timeOffset="301695.7533">875 5340 9 0,'-13'0'4'0,"8"0"4"0,5 0 5 16,0 0-13-16,0 0 1 0,0 0 0 16,0 0 1-16,9 0-2 15,0 0 0-15,4-4 2 16,-4-4 0-16,22 5-1 16,9-5 1-16,0-4-1 15,0 4 1-15,4 0-1 16,-4 0 0-16,0 0-1 15,-5 8 1-15,-4-4-2 16,5-3 1-16,-10 7-2 16,-3-4 0-16,-1 4-4 15,-5-8 0-15</inkml:trace>
          <inkml:trace contextRef="#ctx0" brushRef="#br0" timeOffset="300674.5163">1128 4230 17 0,'-5'19'8'0,"-12"-3"-10"15,12-4 16-15,1 4-14 0,-5 11 1 16,0 13 0-16,-13-1 0 15,13 0-1-15,-13 5 1 16,4-5 0-16,0 8 1 16,5-3-1-16,0-1 0 15,-1-4 0-15,1 1 0 16,4-1-1-16,0-3 1 16,1 3-1-16,3 0 0 15,1 1 0-15,4-1 0 16,0-3 0-16,0-1 0 0,0 1-1 15,0-5 0-15,-5 8-1 16,5-11 1-16,0 7-2 16,0-11 0-16,0-4-3 15,0-8 0-15</inkml:trace>
          <inkml:trace contextRef="#ctx0" brushRef="#br0" timeOffset="301693.2448">937 5195 4 0,'-18'7'2'0,"18"9"1"16,0-16 1-16,0 0-2 15,0 0 0-15,9-4 3 16,9 0 0-16,4 0-6 16,-4 0 1-16,0-3 3 15,-5-5 1-15,5 0-2 16,-1 8 1-16,-3-4-3 15,-5 4 1-15,4 0-2 0,-9 4 1 16,1-4-3-16,-5 4 0 16,0 0-2-16,-5 0 1 15</inkml:trace>
          <inkml:trace contextRef="#ctx0" brushRef="#br0" timeOffset="301327.4803">1044 4860 20 0,'4'4'10'0,"18"-12"-14"16,-17 4 19-16,8 0-17 15,-4 0 1-15,0 0-4 16,-5 0 1-16,-4 4 3 15,9-4 1-15,-9 4-4 0,0 4 0 16,-5 4 0-16,1 0 1 16,-5 4 2-16,5 4 0 31,-10 7 1-31,1-7 1 16,4 4 0-16,-8-13 0 15,12 5 0-15,5 0 0 16,5-4 0-16,-1 0 1 0,5-4 0 15,0 4 0-15,0-4 0 16,4 0 1-16,-4-1-1 16,0 1 0-16,-1-4-1 15,-3 4 1-15,-5-4-4 16,4 4 1-16,-8 0-3 16,-1 8 0-16,-3 0 0 15,-6 0 0-15</inkml:trace>
          <inkml:trace contextRef="#ctx0" brushRef="#br0" timeOffset="301022.2633">1057 4702 17 0,'9'-11'8'0,"0"7"-6"15,-9 4 13-15,0 0-15 16,0 0 1-16,8 0-1 16,-3 0 1-16,4 0-2 15,0 0 1-15,4 4 0 16,0-1 1-16,-4 1-1 15,4-4 0-15,1 4 0 0,-6 0 1 16,6 4-1-16,-5 4 0 16,4-4 0-16,-4 12 1 15,4-1 0-15,-4 1 0 16,0 11-1-16,-5 13 1 16,-4-1 0-16,0 4 0 15,-4 1-1-15,-1 3 1 16,1-4-2-16,-5-12 1 0,0-3-2 15,5-1 0 1,-1-11-3-16,1-4 0 0,-5-4-2 16,0 0 1-16</inkml:trace>
        </inkml:traceGroup>
        <inkml:traceGroup>
          <inkml:annotationXML>
            <emma:emma xmlns:emma="http://www.w3.org/2003/04/emma" version="1.0">
              <emma:interpretation id="{D407A8E1-E4B5-43C2-A3C3-D315E8648558}" emma:medium="tactile" emma:mode="ink">
                <msink:context xmlns:msink="http://schemas.microsoft.com/ink/2010/main" type="inkWord" rotatedBoundingBox="27228,17581 27354,18701 26705,18774 26579,17654"/>
              </emma:interpretation>
              <emma:one-of disjunction-type="recognition" id="oneOf38">
                <emma:interpretation id="interp186" emma:lang="zh-CN" emma:confidence="0">
                  <emma:literal>核</emma:literal>
                </emma:interpretation>
                <emma:interpretation id="interp187" emma:lang="zh-CN" emma:confidence="0">
                  <emma:literal>胲</emma:literal>
                </emma:interpretation>
                <emma:interpretation id="interp188" emma:lang="zh-CN" emma:confidence="0">
                  <emma:literal>腹</emma:literal>
                </emma:interpretation>
                <emma:interpretation id="interp189" emma:lang="zh-CN" emma:confidence="0">
                  <emma:literal>梭</emma:literal>
                </emma:interpretation>
                <emma:interpretation id="interp190" emma:lang="zh-CN" emma:confidence="0">
                  <emma:literal>腙</emma:literal>
                </emma:interpretation>
              </emma:one-of>
            </emma:emma>
          </inkml:annotationXML>
          <inkml:trace contextRef="#ctx0" brushRef="#br0" timeOffset="302704.9576">1482 4561 19 0,'0'4'9'0,"5"7"-12"0,3-15 17 16,1 0-14-16,5 1 0 15,3-9 0-15,-3 4 1 16,3 0-2-16,1 0 1 15,0 0-2-15,4-4 1 16,0 12-3-16,-4-8 0 0,-5 5-1 16,-4 6 1-16</inkml:trace>
          <inkml:trace contextRef="#ctx0" brushRef="#br0" timeOffset="303069.7165">1580 4801 12 0,'-9'19'6'0,"4"-3"-5"15,5-16 12-15,0 0-15 16,0 0 1-16,5 0 1 16,-1 0 0-16,5 0 0 15,0-4 1-15,9-4-2 16,4-3 1-16,0-1-1 16,4 4 0-16,-3-12-3 15,3-7 0-15</inkml:trace>
          <inkml:trace contextRef="#ctx0" brushRef="#br0" timeOffset="302369.2248">1611 4305 17 0,'0'0'8'0,"0"-8"-8"0,0 8 11 16,0 0-12-16,0 0 0 16,0 0-2-16,0 0 1 15,0 8 2-15,0-4 1 16,0 7-2-16,0 9 1 15,4 4 0-15,-4 7 1 16,4 9 1-16,5 3 0 16,0 0 0-16,-4 8 0 0,-1 1-1 15,0 3 0-15,1 0 0 16,4 12 0-16,-9-4 0 16,0-16 0-16,0 8-1 15,9-4 1-15,-9-3-1 16,0-9 1-16,0-4-2 15,-5-7 0-15,5-12-3 16,0-4 1-16,0 7-3 16,-9-7 1-16</inkml:trace>
          <inkml:trace contextRef="#ctx0" brushRef="#br0" timeOffset="303899.3049">1925 4675 6 0,'-31'39'3'0,"13"-11"-4"0,18-24 4 16,-4-4-3-16,4 8 0 15,0-8 1-15,0 3 1 16,4-3-1-16,5 0 1 15,9-3 1-15,0-5 1 16,-1 4-1-16,1-4 1 16,0 0-2-16,0 4 1 0,-5-4-2 15,0 4 0-15,-4 4-3 16,0 0 1-16,-5 4-1 16,1 8 0-16,-10 4-1 15,1 3 0-15,-5 1 0 16,0 12 1-16,-4-5 1 15,-5 5 1-15,5-13-1 16,0 13 1-16,4-16 0 16,4-1 1-16,-4 1-1 15,14-8 1-15,-1-4-1 16,5 0 1-16,0-4 0 16,4-8 0-16,1 8-1 15,3-8 1-15,1 4 0 16,-5-4 1-16,1 8-2 15,-1 0 1-15,-4 8-1 16,0-4 1-16,-5 12-2 16,-4 4 1-16,-4 11-2 15,-5 1 1-15,0 3-2 0,-4-3 1 16,-5-1 0-16,-9-3 0 16,5-1 1-16,0-11 0 15,0 4 1-15,0-5 1 16,8-11 0-16,-3-8 0 15,3-7-1-15,1-5 1 16,4-8-1-16,5-3 1 16,4-1 0-16,0 4 0 15,9-3 1-15,0 3 0 0,8 5 0 16,10 3 1-16,-9-4 0 16,-1 8 0-16,5 12-1 15,1-8 0-15,-1 0-1 16,0 8 1-16,-4 0-1 15,4 0 0-15,-5 0-1 16,1 8 0-16,-5 0-1 16,5-8 0-16,-4 12-4 15,-1-4 1-15,0-4-2 16,0 4 0-16</inkml:trace>
          <inkml:trace contextRef="#ctx0" brushRef="#br0" timeOffset="303438.478">1974 4407 7 0,'-22'28'3'0,"22"-13"-2"15,-5-11 6-15,5-4-7 16,0 0 0-16,5 0 2 16,-5 0 0-16,9 0-1 15,4-4 0-15,0-4 1 16,0-3 0-16,5 3 0 16,-5 0 1-16,1 4-2 15,-1 0 0-15,-4-4-2 16,-5 4 0-16,1 8-3 15,-5 0 1-15,-5 8-1 16,1 8 0-16</inkml:trace>
          <inkml:trace contextRef="#ctx0" brushRef="#br0" timeOffset="303071.7193">2040 4147 13 0,'5'-12'6'0,"-1"4"0"0,-4 8 10 16,0 0-15-16,0 0 0 15,0 0-1-15,0 0 1 16,0 0-2-16,0 0 0 15,0 0 0-15,5 4 0 16,-1-4-3-16,0 4 1 16,1 0-2-16,-1 0 0 0,-4 0 0 15,0 8 0-15</inkml:trace>
        </inkml:traceGroup>
        <inkml:traceGroup>
          <inkml:annotationXML>
            <emma:emma xmlns:emma="http://www.w3.org/2003/04/emma" version="1.0">
              <emma:interpretation id="{DAAE22DA-EFF1-464D-8F58-DAB0C1852BD7}" emma:medium="tactile" emma:mode="ink">
                <msink:context xmlns:msink="http://schemas.microsoft.com/ink/2010/main" type="inkWord" rotatedBoundingBox="27444,18889 27530,18028 28184,18093 28099,18954"/>
              </emma:interpretation>
              <emma:one-of disjunction-type="recognition" id="oneOf39">
                <emma:interpretation id="interp191" emma:lang="zh-CN" emma:confidence="0">
                  <emma:literal>外</emma:literal>
                </emma:interpretation>
                <emma:interpretation id="interp192" emma:lang="zh-CN" emma:confidence="0">
                  <emma:literal>从</emma:literal>
                </emma:interpretation>
                <emma:interpretation id="interp193" emma:lang="zh-CN" emma:confidence="0">
                  <emma:literal>仆</emma:literal>
                </emma:interpretation>
                <emma:interpretation id="interp194" emma:lang="zh-CN" emma:confidence="0">
                  <emma:literal>以</emma:literal>
                </emma:interpretation>
                <emma:interpretation id="interp195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305297.3043">2545 4588 11 0,'-4'8'5'0,"4"-20"1"16,0 12 6-16,0 0-12 16,0 0 1-16,0 0 0 15,0 0 0-15,-4 4-1 16,4 8 0-16,-5 4 1 16,-4 3 0-16,5 13-1 15,-5 3 1-15,0 17 0 16,-4 3 0-16,-1 4 0 0,-3 8 0 15,-5 0 0-15,-5 0 0 16,5-4 0-16,4-12 0 16,5-4-2-16,0-8 1 15,4-11-3-15,0-8 1 16,4-1-4-16,1-7 0 16,4-12 0-16,0-8 1 15</inkml:trace>
          <inkml:trace contextRef="#ctx0" brushRef="#br0" timeOffset="305573.9937">2510 5013 11 0,'9'-15'5'0,"-5"15"-3"15,-4 0 11-15,9-4-13 16,-4 8 1-16,3 0-1 16,1 3 1-16,0 5-2 15,0 0 1-15,0 4 0 16,9 4 1-16,-5-1-1 15,-4 5 1-15,4-8-2 16,-9-1 1-16,10-3-4 16,-5 0 0-16</inkml:trace>
          <inkml:trace contextRef="#ctx0" brushRef="#br0" timeOffset="305945.7576">2820 4679 11 0,'4'0'5'0,"1"8"1"0,-5-4 5 16,0 3-11-16,0 9 1 16,0 4 1-16,-5 11 1 15,1 1-3-15,0 3 0 0,-5 9 2 16,0 7 0-16,0 8-1 15,-4 4 1-15,8 4-2 16,-8-12 1-16,4 8-2 16,0-8 1-16,0-8-2 15,1-7 1-15,-1-9-4 16,4-3 1-16,1-9-2 16,-1-3 1-16</inkml:trace>
          <inkml:trace contextRef="#ctx0" brushRef="#br0" timeOffset="306285.0036">2851 5033 12 0,'0'16'6'0,"0"-28"-6"16,13 12 9-16,-4 12-8 15,4 0 0-15,1 3 0 16,-1 9 0-16,-4-8-2 0,4 7 1 15,1 1-2-15,-6-4 0 16,6-8-2-16,3 11 1 16</inkml:trace>
        </inkml:traceGroup>
        <inkml:traceGroup>
          <inkml:annotationXML>
            <emma:emma xmlns:emma="http://www.w3.org/2003/04/emma" version="1.0">
              <emma:interpretation id="{D6258E23-8651-4523-A728-E41D2FFEB0EB}" emma:medium="tactile" emma:mode="ink">
                <msink:context xmlns:msink="http://schemas.microsoft.com/ink/2010/main" type="inkWord" rotatedBoundingBox="28476,17864 31139,17860 31141,18840 28478,18844"/>
              </emma:interpretation>
              <emma:one-of disjunction-type="recognition" id="oneOf40">
                <emma:interpretation id="interp196" emma:lang="zh-CN" emma:confidence="0">
                  <emma:literal>哂</emma:literal>
                </emma:interpretation>
                <emma:interpretation id="interp197" emma:lang="zh-CN" emma:confidence="0">
                  <emma:literal>硒</emma:literal>
                </emma:interpretation>
                <emma:interpretation id="interp198" emma:lang="zh-CN" emma:confidence="0">
                  <emma:literal>㵜</emma:literal>
                </emma:interpretation>
                <emma:interpretation id="interp199" emma:lang="zh-CN" emma:confidence="0">
                  <emma:literal>焵</emma:literal>
                </emma:interpretation>
                <emma:interpretation id="interp200" emma:lang="zh-CN" emma:confidence="0">
                  <emma:literal>嗨</emma:literal>
                </emma:interpretation>
              </emma:one-of>
            </emma:emma>
          </inkml:annotationXML>
          <inkml:trace contextRef="#ctx0" brushRef="#br0" timeOffset="308179.1042">3347 4612 16 0,'0'-4'8'0,"-9"-4"-5"0,9 8 8 16,0 0-12-16,0 0 1 0,0 0-1 16,0 0 1-16,0 0-1 15,0 8 1-15,0-4-1 16,9 4 1-16,-9 3 0 16,5 5 1-16,-5 4 0 15,0 7 0-15,0 9 0 16,0-1 1-16,4 9-1 15,-4 7 0-15,5 0-1 16,-5 4 1-16,0 0-1 16,0 0 1-16,0-3-1 15,0-9 1-15,0-8-2 16,0-3 0-16,0-8-1 16,0-1 0-16,0-7-4 15,0-4 1-15</inkml:trace>
          <inkml:trace contextRef="#ctx0" brushRef="#br0" timeOffset="308598.4028">3604 4698 10 0,'5'-4'5'0,"-1"4"-1"0,-4 0 4 16,0 0-6-16,0 4 0 15,0 0-1-15,0 8 1 16,-9 4-5-16,-4 0 1 16,-5-1 1-16,-4 5 0 0,0 0-1 15,0 3 1-15,0 9 1 16,4-12 0-16,0-5 2 16,5 9 1-16,4-12-1 15,-4 0 1-15,8-5-1 16,1 1 0-16,4 4-2 15,0-8 0-15,4 8 0 16,1-4 0-16,12 0 0 16,1 3 0-16,0 1 1 15,4 0 0-15,0 4 0 16,5 0 0-16,-5-1-1 16,0-3 1-16,0 0-1 15,-4 0 1-15,0-4-2 16,8 0 0-16,-4-4-3 15,5-4 0-15,-5 0-1 16,0-4 0-16</inkml:trace>
          <inkml:trace contextRef="#ctx0" brushRef="#br0" timeOffset="310647.8574">3684 5384 16 0,'-4'0'8'0,"8"-4"-11"0,0 0 15 16,5-4-11-16,9 0 0 16,9-4 1-16,8-8 0 15,9 1-2-15,5-5 0 16,-5-11 1-16,1 11 1 16,-1-7-1-16,5 3 0 0,-1 4-1 15,-3-3 1-15,-1-1-1 16,-4 5 1-16,9 7-1 15,-5-8 0-15,-4 16-1 16,0-7 1-16,0-1-2 16,-18 0 1-16,9 16-3 15,-9-12 0-15,-4 12-2 16,-1 0 1-16</inkml:trace>
          <inkml:trace contextRef="#ctx0" brushRef="#br0" timeOffset="309214.3395">3817 4844 20 0,'-13'12'10'0,"-10"0"-13"0,23-8 19 15,0 0-17-15,9 7 0 16,-4 5 0-16,4 0 0 16,-1 8 2-16,1 3 0 15,5 12-1-15,-10 1 0 0,5 3 0 16,-5 4 1-16,-4-7-1 16,5-5 1-16,-5-3-3 15,0-5 1-15,-5-3-4 16,1-4 0-16,-5-9-1 15,9-11 1-15</inkml:trace>
          <inkml:trace contextRef="#ctx0" brushRef="#br0" timeOffset="309917.1375">3901 4852 18 0,'0'4'9'0,"13"-12"-14"15,-13 8 19-15,18 0-14 16,-5-4 0-16,5-4 0 16,-5-4 0-16,9 8 0 15,1-7 1-15,-6-1 0 16,14-4 0-16,-4 0 0 0,4-3 0 16,0 7 0-16,0-12 0 15,0 8-1-15,0 1 0 16,-4 3 0-16,-5 8 0 15,4-4 0-15,-4 8 1 16,-4 0-1-16,4 12 1 16,0 8-1-16,1-1 1 15,-10 9-1-15,0 7 0 16,-8 5 0-16,4 11 1 0,-5 4-1 16,-17-4 0-16,8 8-1 15,-8-4 1-15,0 4-1 16,-1-7 1-16,-3-9-1 15,-1-4 0-15,5-7 0 16,-5-9 0-16,0 1-2 16,-4-8 0-16,13-4-2 15,-9-8 0-15</inkml:trace>
          <inkml:trace contextRef="#ctx0" brushRef="#br0" timeOffset="308943.6546">3945 4549 16 0,'5'4'8'0,"4"-16"-10"0,-5 12 14 0,9-4-12 15,5 0 0-15,0-8 1 16,-1 8 0-16,1-4-1 15,0 0 0-15,0 1 0 16,-1-5 1-16,6 4 0 16,-1 0 0-16,0-4-1 15,0 0 1-15,0 5-1 16,-4-1 1-16,0 4-2 16,-5-4 1-16,-9 0-4 15,10 8 1-15,-10 4-2 16,-4-4 0-16</inkml:trace>
          <inkml:trace contextRef="#ctx0" brushRef="#br0" timeOffset="310320.6226">4016 4911 15 0,'0'-20'7'0,"22"20"-7"16,-8 0 12-16,-5-4-12 15,4-3 1-15,0 7 0 16,5-8 0-16,0 0-1 16,-1 0 0-16,1 0 0 15,0 0 1-15,-5 0-2 16,-4 0 1-16,0 8-3 15,-5-4 1-15,1 4-3 16,-5 4 0-16</inkml:trace>
          <inkml:trace contextRef="#ctx0" brushRef="#br0" timeOffset="309944.3566">4083 4612 18 0,'0'-4'9'0,"0"16"-14"16,4-8 15-16,1 0-10 0,-1 7 0 16,0 5 0-16,1 8 0 15,-1 7 0-15,1 5 0 16,-5-1 0-16,0-3 0 15,-5 15-2-15,1-16 0 16,-1 9-2-16,1-13 0 16</inkml:trace>
        </inkml:traceGroup>
        <inkml:traceGroup>
          <inkml:annotationXML>
            <emma:emma xmlns:emma="http://www.w3.org/2003/04/emma" version="1.0">
              <emma:interpretation id="{516F73F7-FB96-4C0D-8411-5000C702313F}" emma:medium="tactile" emma:mode="ink">
                <msink:context xmlns:msink="http://schemas.microsoft.com/ink/2010/main" type="inkWord" rotatedBoundingBox="29754,18709 29862,17820 30319,17876 30211,18765"/>
              </emma:interpretation>
              <emma:one-of disjunction-type="recognition" id="oneOf41">
                <emma:interpretation id="interp201" emma:lang="zh-CN" emma:confidence="0">
                  <emma:literal>开</emma:literal>
                </emma:interpretation>
                <emma:interpretation id="interp202" emma:lang="zh-CN" emma:confidence="0">
                  <emma:literal>井</emma:literal>
                </emma:interpretation>
                <emma:interpretation id="interp203" emma:lang="zh-CN" emma:confidence="0">
                  <emma:literal>升</emma:literal>
                </emma:interpretation>
                <emma:interpretation id="interp204" emma:lang="zh-CN" emma:confidence="0">
                  <emma:literal>卉</emma:literal>
                </emma:interpretation>
                <emma:interpretation id="interp205" emma:lang="zh-CN" emma:confidence="0">
                  <emma:literal>并</emma:literal>
                </emma:interpretation>
              </emma:one-of>
            </emma:emma>
          </inkml:annotationXML>
          <inkml:trace contextRef="#ctx0" brushRef="#br0" timeOffset="311419.2039">4778 4442 10 0,'0'0'5'0,"5"20"-4"0,-5-20 7 16,0 0-8-16,4 0 1 16,5 4 1-16,0-4 1 15,0 0-3-15,13 0 0 0,-4-4 1 16,4-4 1-16,0 4-1 15,0-4 1-15,0 4-1 16,0-3 0-16,-8 3-1 16,8 0 1-16,-9-4-1 15,0 4 1-15,1-4-3 16,-1 8 0-16,-4 0-3 16,-9 0 0-16</inkml:trace>
          <inkml:trace contextRef="#ctx0" brushRef="#br0" timeOffset="311465.9382">4650 4970 16 0,'0'0'8'0,"13"-4"-10"0,0-4 13 16,9-4-10-16,1 1 0 15,-6-5 1-15,10 0 0 16,8-7-3-16,1 11 1 16,-1-4 1-16,-4 0 0 15,0 0 0-15,0-3 0 16,-4 11-1-16,-5-4 1 16,18 4-1-16,-14 0 0 15,-3 4-1-15,-10 0 0 0,-13 4-2 16,18-3 0-16,-10-5-2 15,-8 8 0-15</inkml:trace>
          <inkml:trace contextRef="#ctx0" brushRef="#br0" timeOffset="311737.6299">4805 4584 18 0,'-5'4'9'0,"5"4"-13"16,5-4 17-16,-5 4-14 16,4 8 0-16,1 3 0 15,-5 5 0-15,0 11 2 16,0 5 0-16,0 7 0 16,0 4 0-16,-5 0 0 15,1 12 0-15,-1-4 0 16,1 1 0-16,-5-5-1 0,5-12 0 15,-5-8-3-15,0-7 1 16,9-12-3-16,0 3 0 16</inkml:trace>
          <inkml:trace contextRef="#ctx0" brushRef="#br0" timeOffset="312103.8891">4991 4533 20 0,'0'-16'10'0,"4"32"-11"0,-4-16 18 0,0 4-18 16,0 4 1-16,0 0-1 15,0 11 1-15,0-3 0 16,0 12 0-16,0-1 0 16,0 9 0-16,0-1 0 15,0 8 0-15,0 1 0 16,0 7 1-16,0 8-1 15,0-4 1-15,0-4-1 16,5-3 0-16,-5-1-2 16,0-8 1-16,0-11-5 15,0-5 1-15,0-3-1 16,4-8 0-16</inkml:trace>
        </inkml:traceGroup>
        <inkml:traceGroup>
          <inkml:annotationXML>
            <emma:emma xmlns:emma="http://www.w3.org/2003/04/emma" version="1.0">
              <emma:interpretation id="{266B0D2B-DA37-4603-823D-BBC2FDC31F46}" emma:medium="tactile" emma:mode="ink">
                <msink:context xmlns:msink="http://schemas.microsoft.com/ink/2010/main" type="inkWord" rotatedBoundingBox="30253,18764 30535,17745 31217,17933 30935,18952"/>
              </emma:interpretation>
              <emma:one-of disjunction-type="recognition" id="oneOf42">
                <emma:interpretation id="interp206" emma:lang="zh-CN" emma:confidence="0">
                  <emma:literal>始</emma:literal>
                </emma:interpretation>
                <emma:interpretation id="interp207" emma:lang="zh-CN" emma:confidence="0">
                  <emma:literal>㛎</emma:literal>
                </emma:interpretation>
                <emma:interpretation id="interp208" emma:lang="zh-CN" emma:confidence="0">
                  <emma:literal>妫</emma:literal>
                </emma:interpretation>
                <emma:interpretation id="interp209" emma:lang="zh-CN" emma:confidence="0">
                  <emma:literal>炲</emma:literal>
                </emma:interpretation>
                <emma:interpretation id="interp210" emma:lang="zh-CN" emma:confidence="0">
                  <emma:literal>㶴</emma:literal>
                </emma:interpretation>
              </emma:one-of>
            </emma:emma>
          </inkml:annotationXML>
          <inkml:trace contextRef="#ctx0" brushRef="#br0" timeOffset="312487.1606">5292 4679 18 0,'-4'0'9'0,"17"-12"-14"0,-4 12 19 15,4-4-15-15,5-4 1 16,0 4 0-16,-1-4 0 15,-3-4 0-15,12 5 0 0,-4-5 0 16,0 0 0-16,-4 0-1 16,0 0 1-16,0 1-2 15,-5-1 0-15,0 4-2 16,5 0 1-16,-9 0-2 16,0 0 1-16,0 4 1 15,-5-4 1-15,-4 8 2 16,0 0 1-16,0 8 1 15,0-4 0-15,-4 4 1 16,-5 4 1-16,4 8-1 16,-4 3 1-16,-4 9-2 15,0 3 1-15,-1 5-1 16,-3 11 1-16,3 0-1 16,-3 8 0-16,-10 8-2 15,1 0 1-15,-10-4-2 16,10 4 1-16,-5-12-3 15,4-4 1-15,0-11-3 0,5-9 0 16,9-7-1-16,0-5 1 16</inkml:trace>
          <inkml:trace contextRef="#ctx0" brushRef="#br0" timeOffset="313112.8957">5425 4549 13 0,'0'23'6'0,"0"-23"-9"0,0 4 13 0,-4 4-11 15,-14 8 0-15,13 12 0 16,-3-5 1-16,-6 5 1 16,1 3 0-16,0 5 0 15,4 3 0-15,-4-4 0 16,13 1 1-16,0-1-1 15,0-3 1-15,8-1-1 16,6 1 1-16,-1-1-2 16,0 1 0-16,1-5 0 15,-1 1 1-15,5-8-1 16,-5-1 0-16,5-7-1 16,-5 0 0-16,9 4-3 15,-4-16 0-15,-1 8-1 16,1-4 1-16</inkml:trace>
          <inkml:trace contextRef="#ctx0" brushRef="#br0" timeOffset="313154.6369">5748 4478 20 0,'0'-4'10'0,"0"12"-20"0,0-4 22 0,0 0-14 16,-8 4 0-16,8 3 0 15,-5 17 1-15,-4-8 2 16,9 3 1-16,-4-3-2 16,-5 4 1-16,9-5 0 15,0-7 1-15,0 8-1 16,9-4 1-16,-5-5-2 15,5-3 1-15,-4-4-1 16,8 4 0-16,-4-8-1 16,8-12 0-16,1 4-2 15,0-3 0-15,4-13-2 16,0 8 1-16</inkml:trace>
          <inkml:trace contextRef="#ctx0" brushRef="#br0" timeOffset="313514.8906">5992 4454 13 0,'-4'-4'6'0,"17"8"-5"0,-13-4 12 16,0 8-14-16,0 4 1 15,0 0-3-15,-9 3 1 16,5 5 0-16,-5 8 0 16,-4-5-2-16,8 1 0 15</inkml:trace>
          <inkml:trace contextRef="#ctx0" brushRef="#br0" timeOffset="313874.1447">5651 5049 6 0,'0'0'3'0,"13"8"-2"15,-13-4 4-15,9-4-4 16,4-4 0-16,-4-4 2 15,0 4 0-15,0-8-3 16,4 0 0-16,9 0 2 16,5-3 1-16,0-1-2 15,-5-4 1-15,0 16-2 16,-4-7 0-16,8 3-1 16,-13 4 0-16,1 0 0 15,-5 4 1-15,4 4-1 16,-13 4 0-16,0 7 0 15,0 9 0-15,-13 4 0 16,-1 3 0-16,-12 12 0 0,-1 1 1 16,-4-5 0-16,5-7 0 15,8-1 1-15,-4-7 1 16,0-5 0-16,-5-3 0 16,14-4-1-16,-1-4 1 15,-8-4-3-15,18-8 0 16,-5-8-3-16,9-12 0 15,13-7 0-15,1-5 1 16</inkml:trace>
        </inkml:traceGroup>
        <inkml:traceGroup>
          <inkml:annotationXML>
            <emma:emma xmlns:emma="http://www.w3.org/2003/04/emma" version="1.0">
              <emma:interpretation id="{6B495610-0284-46F9-8D1A-3559E6ADE62B}" emma:medium="tactile" emma:mode="ink">
                <msink:context xmlns:msink="http://schemas.microsoft.com/ink/2010/main" type="inkWord" rotatedBoundingBox="31280,18742 31407,17956 31885,18033 31758,18819"/>
              </emma:interpretation>
              <emma:one-of disjunction-type="recognition" id="oneOf43">
                <emma:interpretation id="interp211" emma:lang="zh-CN" emma:confidence="0">
                  <emma:literal>匹</emma:literal>
                </emma:interpretation>
                <emma:interpretation id="interp212" emma:lang="zh-CN" emma:confidence="0">
                  <emma:literal>巴</emma:literal>
                </emma:interpretation>
                <emma:interpretation id="interp213" emma:lang="zh-CN" emma:confidence="0">
                  <emma:literal>巡</emma:literal>
                </emma:interpretation>
                <emma:interpretation id="interp214" emma:lang="zh-CN" emma:confidence="0">
                  <emma:literal>匝</emma:literal>
                </emma:interpretation>
                <emma:interpretation id="interp215" emma:lang="zh-CN" emma:confidence="0">
                  <emma:literal>迎</emma:literal>
                </emma:interpretation>
              </emma:one-of>
            </emma:emma>
          </inkml:annotationXML>
          <inkml:trace contextRef="#ctx0" brushRef="#br0" timeOffset="314562.1337">6324 4687 10 0,'-26'43'5'0,"-1"16"-6"0,23-47 11 0,-10 11-10 15,10 17 1-15,-5-1 1 16,-4 4 1-16,8 9-3 16,-3-5 0-16,-1-4 2 15,4 5 0-15,1-13-1 16,4-4 1-16,4-7-1 15,1-4 0-15,4-4-1 16,4 3 1-16,0-7-1 16,0-4 1-16,10-4-1 15,3 0 0-15,1-4 0 16,-5-4 0-16,0-8-1 16,5 4 1-16,-1 0-1 15,1-7 0-15,8-1-3 16,-8 0 1-16,-5-4-2 15,0 1 0-15</inkml:trace>
          <inkml:trace contextRef="#ctx0" brushRef="#br0" timeOffset="314196.8741">6276 4588 19 0,'-9'0'9'0,"-5"8"-14"15,14-8 22-15,0 0-17 16,0 0 0-16,0 0-1 16,9-8 1-16,0 8 0 15,-4-4 0-15,8-4 0 16,9 0 0-16,-9 5 0 15,1-5 0-15,-1 0-1 16,0 4 1-16,1-4-3 16,-6 4 1-16,-3 0-1 0,8-4 0 15,-4 8-2-15,-9 0 1 16,0 0 0-16,0 0 0 16</inkml:trace>
          <inkml:trace contextRef="#ctx0" brushRef="#br0" timeOffset="314609.6662">6426 4667 21 0,'-4'0'10'0,"-5"20"-15"0,9-13 21 0,-4 5-17 15,-1 8 1-15,-8 0 0 16,8 7 0-16,-3 13 0 16,-6-13 0-16,10 9-1 15,-5-1 1-15,0-7-2 16,5-9 1-16,-1-7-4 15,5 8 1-15,5-16-1 16,4-12 1-16</inkml:trace>
          <inkml:trace contextRef="#ctx0" brushRef="#br0" timeOffset="314891.3882">6546 4679 13 0,'0'-12'6'0,"4"20"-5"16,-4-8 13-16,5 4-14 15,-5 8 1-15,0 3 0 16,4 5 1-16,1 0-3 16,-5-1 1-16,8-3 1 15,-3 0 0-15,8 0-1 0,-13-9 0 16,13-3-1-16,5 4 1 16,-5-8-2-16,5-8 0 15,9-3-3-15,4-1 0 16</inkml:trace>
        </inkml:traceGroup>
        <inkml:traceGroup>
          <inkml:annotationXML>
            <emma:emma xmlns:emma="http://www.w3.org/2003/04/emma" version="1.0">
              <emma:interpretation id="{AED88077-1877-48CC-8C7F-9F32EA53EC7C}" emma:medium="tactile" emma:mode="ink">
                <msink:context xmlns:msink="http://schemas.microsoft.com/ink/2010/main" type="inkWord" rotatedBoundingBox="32490,17610 33827,17608 33829,18838 32491,18840"/>
              </emma:interpretation>
              <emma:one-of disjunction-type="recognition" id="oneOf44">
                <emma:interpretation id="interp216" emma:lang="zh-CN" emma:confidence="0">
                  <emma:literal>配</emma:literal>
                </emma:interpretation>
                <emma:interpretation id="interp217" emma:lang="zh-CN" emma:confidence="0">
                  <emma:literal>䣥</emma:literal>
                </emma:interpretation>
                <emma:interpretation id="interp218" emma:lang="zh-CN" emma:confidence="0">
                  <emma:literal>酤</emma:literal>
                </emma:interpretation>
                <emma:interpretation id="interp219" emma:lang="zh-CN" emma:confidence="0">
                  <emma:literal>酡</emma:literal>
                </emma:interpretation>
                <emma:interpretation id="interp220" emma:lang="zh-CN" emma:confidence="0">
                  <emma:literal>䣨</emma:literal>
                </emma:interpretation>
              </emma:one-of>
            </emma:emma>
          </inkml:annotationXML>
          <inkml:trace contextRef="#ctx0" brushRef="#br0" timeOffset="317696.859">7427 4226 20 0,'0'-8'10'0,"0"20"-16"0,0-12 20 15,14-4-16-15,-14 4 1 16,9 0 0-16,-5-8 0 16,-4 8 0-16,9 8 1 15,0-8-2-15,-5 4 0 16,5 4 0-16,-4-4 1 16,-5 3 0-16,8-3 0 15,-3 0 1-15,-5 0 0 0,0 0 0 16,0-4 0-16,0 0 0 15,0 4 1-15,0-4 0 16,0 0 0-16,0 0-1 16,0 4 1-16,0-4-1 15,0 0 1-15,9 0-1 16,-5 4 0-16,-4 0-1 16,9 4 1-16,-5 0 0 15,5 11 0-15,-9-3 0 16,0 12 0-16,0 3-1 15,0 5 1-15,-9-1 0 16,5 1 1-16,-18-1-1 16,9 0 1-16,-5-3 0 15,0-4 0-15,5-5 0 16,-5-7 0-16,-4 4-2 16,13-9 1-16,-4 1-2 15,8 0 0-15,-4-4 0 16,5-4 0-16,-5-4 0 15,9 8 0-15,0-4 1 0,0 7 1 16,0 1 1-16,0 4 0 16,0 0 1-16,9 7 0 15,-9 13 0-15,0-5 1 16,0 13-1-16,0-9 1 16,0 8-1-16,0-7 0 15,0 15-1-15,0-15 1 16,4-5-1-16,-4-7 0 0,0-1-1 15,14 1 1-15,-5-12-1 16,-1 0 0-16,-3 3 0 16,8-3 0-16,9-4 0 15,-4 0 0-15,0-12-1 16,0-4 1-16,-5-4-2 16,9 0 0-16,-9-11-3 15,9-1 1-15,-4-3-1 16,4-5 0-16</inkml:trace>
          <inkml:trace contextRef="#ctx0" brushRef="#br0" timeOffset="315283.1447">6829 4521 18 0,'0'0'9'0,"5"0"-15"16,-5 0 17-16,4 0-10 16,10-12 1-16,-1 4 0 15,0 1 1-15,9-5-5 16,-8 0 1-16,12 4 2 16,-13 0 1-16,10 4-2 15,-10-4 0-15,0 8-1 16,0-4 0-16,1 4-3 15,-5-7 1-15,-9 7-2 16,0 0 0-16</inkml:trace>
          <inkml:trace contextRef="#ctx0" brushRef="#br0" timeOffset="315640.9075">6847 4836 14 0,'-9'20'7'0,"9"11"-9"0,0-11 12 15,0 4-11-15,0 3 1 0,0 9 0 16,0 3 0-16,0 8 0 16,0 1 0-16,0-5-1 15,-4-4 1-15,-1-3-3 16,5-9 1-16,-4-3-1 15,4-4 0-15</inkml:trace>
          <inkml:trace contextRef="#ctx0" brushRef="#br0" timeOffset="316033.1886">6927 4761 18 0,'0'0'9'0,"0"0"-15"16,0 0 18-16,13-4-13 15,0 1 1-15,1-5 0 16,-5 8 1-16,4-12-1 0,9 8 1 16,-4-4-1-16,-1-4 1 15,1 4 0-15,-5 0 0 16,10 5 0-16,-10-1 0 15,0-4-1-15,-4 8 1 16,-4 0-1-16,8 0 1 16,-4 0-1-16,-5 12 1 15,9-1-1-15,-8 13 1 16,-5-4-1-16,-5 15 0 0,1-3 0 16,-5 7 0-16,9 8 0 15,-13 8 1-15,13 0-2 16,-5 9 1-16,-3-5-1 15,-6-8 1-15,10-4-1 16,-5-8 1-16,0-7-3 16,5-8 1-16,-5-9-3 15,9 5 1-15,-14-12-1 16,14-12 1-16</inkml:trace>
          <inkml:trace contextRef="#ctx0" brushRef="#br0" timeOffset="316066.2008">6962 4454 18 0,'0'0'9'0,"0"8"-13"0,0 0 19 15,0 8-16-15,0 7 1 16,-9 5-1-16,9 7 1 15,-13 5 1-15,0 3 0 16,8 4 0-16,-3 12 0 16,-1-7 0-16,-5-1 0 15,10-12-1-15,-5-3 0 16,9-5-2-16,-4-11 0 16,4-4-3-16,0-9 1 0,4-11-2 15,5-7 1-15</inkml:trace>
          <inkml:trace contextRef="#ctx0" brushRef="#br0" timeOffset="316345.9002">7029 4734 12 0,'9'20'6'0,"-1"11"-8"16,-3-23 12-16,-5 0-10 15,0 4 0-15,0-1 0 16,0-3 0-16,0 0-3 15,9-4 1-15,-9 0-2 16,4 4 1-16</inkml:trace>
          <inkml:trace contextRef="#ctx0" brushRef="#br0" timeOffset="316712.1595">6914 5116 13 0,'-5'0'6'0,"10"-4"-8"0,3-4 12 16,-3 4-11-16,8-8 1 15,0 4-1-15,1 1 1 16,-5 3-2-16,-1-4 1 16,-3-4-2-16,8 12 0 0</inkml:trace>
          <inkml:trace contextRef="#ctx0" brushRef="#br0" timeOffset="316714.1626">6900 5328 8 0,'-22'12'4'0,"18"-4"0"16,4-8 6-16,0 0-9 16,4 0 1-16,5-8 0 15,4 8 1-15,1-12-4 16,-1 1 1-16,13 3 0 15,-3-4 0-15,3-4-2 16,-4-3 0-16,-4 3-2 16,0-8 0-16</inkml:trace>
        </inkml:traceGroup>
        <inkml:traceGroup>
          <inkml:annotationXML>
            <emma:emma xmlns:emma="http://www.w3.org/2003/04/emma" version="1.0">
              <emma:interpretation id="{4B966FEC-4A67-4B1C-B9B0-A168181B1B42}" emma:medium="tactile" emma:mode="ink">
                <msink:context xmlns:msink="http://schemas.microsoft.com/ink/2010/main" type="inkWord" rotatedBoundingBox="33020,17546 34104,18343 33484,19187 32400,18390"/>
              </emma:interpretation>
              <emma:one-of disjunction-type="recognition" id="oneOf45">
                <emma:interpretation id="interp221" emma:lang="zh-CN" emma:confidence="0">
                  <emma:literal>输</emma:literal>
                </emma:interpretation>
                <emma:interpretation id="interp222" emma:lang="zh-CN" emma:confidence="0">
                  <emma:literal>稱</emma:literal>
                </emma:interpretation>
                <emma:interpretation id="interp223" emma:lang="zh-CN" emma:confidence="0">
                  <emma:literal>搿</emma:literal>
                </emma:interpretation>
                <emma:interpretation id="interp224" emma:lang="zh-CN" emma:confidence="0">
                  <emma:literal>旃</emma:literal>
                </emma:interpretation>
                <emma:interpretation id="interp225" emma:lang="zh-CN" emma:confidence="0">
                  <emma:literal>榆</emma:literal>
                </emma:interpretation>
              </emma:one-of>
            </emma:emma>
          </inkml:annotationXML>
          <inkml:trace contextRef="#ctx0" brushRef="#br0" timeOffset="318034.5982">7835 4151 19 0,'0'0'9'0,"4"0"-14"0,10 0 19 15,-1 0-15-15,0 0 0 16,5 0-3-16,-5 8 0 0,-8-8 2 15,8 8 1-15,-13-4-3 16,0 0 0-16</inkml:trace>
          <inkml:trace contextRef="#ctx0" brushRef="#br0" timeOffset="318673.5584">7724 4588 4 0,'-9'12'2'0,"9"-16"-4"15,0 8 3-15,0-4 0 16,0-12 1-16,14 4 2 16,-5-7 1-16,4-1-6 15,0 4 1-15,0-4 2 16,-4 4 1-16,-4 1-3 16,8 3 1-16,-13 8-3 15,0 0 0-15,9 8-1 16,-9 3 0-16,-9 13 1 15,146 74 2 1,-287-157 0-16,136 87 0 16,1 7 1-16,9-15 1 15,-5 4 0-15,0-9 0 16,9-3-2-16,0 4 0 16,0-4 0-16,9-4 0 15,0-4 0-15,-5 11 0 16,9-3 0-16,-4 0 0 15,-4 4 1-15,8 3 0 0,-4 1 0 16,0 4 0-16,-9 3 0 16,0 1 1-16,0-1-2 15,-9 9 0-15,0-1-1 16,5-3 0-16,-5-1-1 16,-5 1 1-16,1-5-1 15,0-3 1-15,4-4 1 16,-4-1 0-16,-1-7 1 15,-3 0 0-15,3-4 1 16,-3-12 0-16,12-4 0 16,-4-8 1-16,5 1-1 15,4-5 1-15,4-4-1 16,5 1 1-16,5-1-1 16,-6 4 0-16,10-3-1 15,-5-9 1-15,14 16-1 16,-5-7 1-16,5-5-1 15,4 13 0-15,0-5-1 16,-5 4 1-16,10 0-1 0,-10 1 0 16,5 3-1-16,-4 0 1 15,-9 0-3-15,-1 4 1 16,-12 0-2-16,8 4 0 16,0-3-2-16,-13 7 0 15</inkml:trace>
          <inkml:trace contextRef="#ctx0" brushRef="#br0" timeOffset="318996.7806">8026 4761 12 0,'8'-4'6'0,"10"-19"-7"16,-5 23 9-16,-4-8-8 15,5-4 0-15,-1 0 0 16,0-3 0-16,0-5-1 15,10 8 0-15,-10-8-2 16,0 1 0-16</inkml:trace>
          <inkml:trace contextRef="#ctx0" brushRef="#br0" timeOffset="319374.5496">8225 4442 12 0,'-9'-4'6'0,"5"8"-6"16,4-4 10-16,-9 12-11 15,-5 0 1-15,1 12 1 16,0 3 1-16,-9 5-2 0,8 3 1 16,1 9 0-16,-9 3 1 15,9 8 0-15,-5 4 0 16,-4 4-1-16,9 4 1 16,-10-4-1-16,19 0 0 15,-9-4-1-15,4-8 1 16,-4-11-2-16,13-9 0 15,-9-7-1-15,18-5 0 16,-9-3-1-16,13-8 1 0,0-12-2 16,0-8 1-16,1-3-1 15,3-9 1-15,1-4 0 16,-5-3 0-16,14-1 1 16,-5 1 0-16,-9 3 2 15,1 5 1-15,-1 7 2 16,-4 4 1-16,4-4 0 15,-4 8 1-15,-5 8-1 16,5 4 1-16,-4 0-3 16,-5 0 1-16,13 8-3 15,-13 0 1-15,13 0-1 16,-4-8 0-16,0 0-1 16,-4 3 1-1,8-10-4 1,0-9 1-16,-4 0-2 15,-5-12 0-15</inkml:trace>
          <inkml:trace contextRef="#ctx0" brushRef="#br0" timeOffset="319685.7701">8327 4415 17 0,'0'0'8'0,"0"4"-19"0,0-4 14 16,0 4-7-16,9 4 1 0</inkml:trace>
          <inkml:trace contextRef="#ctx0" brushRef="#br0" timeOffset="320084.0556">8238 4844 18 0,'0'0'9'0,"14"0"-15"16,-6-4 19-16,-3 0-14 15,8-8 1-15,-4 8 0 16,4-3 0-16,1-5 0 15,-1 4 0-15,-4 0 0 16,-5 0 0-16,9 0 0 16,-4 4 0-16,-9 4 0 0,5-4 0 15,-5 4 0-15,0 0 1 16,9 4-1-16,-9 4 1 16,0 4-1-16,0 4 0 15,-9 3 0-15,9 9 0 16,-5 4 0-16,-4 3 1 15,5-4-1-15,-5 13 1 16,-4-1-1-16,8 0 0 16,-3-3-1-16,-1-5 1 0,4-3-3 15,-4-9 1-15,9-11-3 16,0 4 1-16</inkml:trace>
          <inkml:trace contextRef="#ctx0" brushRef="#br0" timeOffset="320698.9918">8380 4639 13 0,'-4'-8'6'0,"-10"24"-7"15,14-12 10-15,-9 0-9 16,9 16 0-16,-4-1 2 15,-5 9 0-15,-4-4-2 16,13 7 0-16,-5 5 2 16,-3 3 0-16,8-4-1 15,0-3 1-15,-9-5-2 0,9-3 0 16,0-8-1-16,9-4 1 16,-9-1-2-16,13-7 0 15,0 0 0-15,0-12 0 16,1-7 0-16,-5-9 1 15,4 8-1-15,0-7 0 16,9-1 1-16,-8-3 1 16,-1 7-1-16,-4-4 1 15,4 1-1-15,-9 3 1 0,10 4 1 16,-14 4 0-16,9 1 0 16,-5 3 1-16,-4 8-1 15,0 0 1-15,0 0-1 16,0 8 1-16,0-1-1 15,0 5 0-15,0 4-1 16,9-4 0-16,-9 11 1 16,0 1 0-16,4 8-1 15,-4 7 1-15,9-4 0 16,-9 1 0-16,0-1-1 16,0-3 1-16,0-5-1 15,0 5 1-15,0-1-1 16,0-7 0-16,0 0-2 15,0-5 0-15,0-3-1 16,0-8 0-16,-9 4 0 16,5-4 0-16,4 3-2 15,-9-3 1-15,-4-4 1 0,-1-4 1 16,1-8-1 0,150 115 3-1,-296-237 0-15,146 114 1 16,-1-4 2-16,14-3 0 15,0-1 1-15,0-4 1 16,14 5-1-16,-1-9 0 16,5 9-2-16,-1-1 1 15,10 4-1-15,-5 1 0 16,5-1-2-16,-1 8 1 0,-4-8-2 16,5 9 0-16,-14-1-3 15,1 8 0-15,3 0-2 16,1 8 1-16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33.45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107F9F73-7F59-4D65-A9D0-26352F06E2D4}" emma:medium="tactile" emma:mode="ink">
          <msink:context xmlns:msink="http://schemas.microsoft.com/ink/2010/main" type="writingRegion" rotatedBoundingBox="7684,-196 32789,-156 32772,10883 7667,10843"/>
        </emma:interpretation>
      </emma:emma>
    </inkml:annotationXML>
    <inkml:traceGroup>
      <inkml:annotationXML>
        <emma:emma xmlns:emma="http://www.w3.org/2003/04/emma" version="1.0">
          <emma:interpretation id="{8B37B823-07F4-42B9-94F1-38527CB9B50A}" emma:medium="tactile" emma:mode="ink">
            <msink:context xmlns:msink="http://schemas.microsoft.com/ink/2010/main" type="paragraph" rotatedBoundingBox="8268,-202 29512,-151 29507,2090 8263,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A6B826-C9C7-498D-B30B-80751709ECDA}" emma:medium="tactile" emma:mode="ink">
              <msink:context xmlns:msink="http://schemas.microsoft.com/ink/2010/main" type="inkBullet" rotatedBoundingBox="8267,78 9035,80 9031,1709 8264,1707"/>
            </emma:interpretation>
            <emma:one-of disjunction-type="recognition" id="oneOf0">
              <emma:interpretation id="interp0" emma:lang="zh-CN" emma:confidence="0">
                <emma:literal>角</emma:literal>
              </emma:interpretation>
              <emma:interpretation id="interp1" emma:lang="zh-CN" emma:confidence="0">
                <emma:literal>甬</emma:literal>
              </emma:interpretation>
              <emma:interpretation id="interp2" emma:lang="zh-CN" emma:confidence="0">
                <emma:literal>商</emma:literal>
              </emma:interpretation>
              <emma:interpretation id="interp3" emma:lang="zh-CN" emma:confidence="0">
                <emma:literal>甮</emma:literal>
              </emma:interpretation>
              <emma:interpretation id="interp4" emma:lang="zh-CN" emma:confidence="0">
                <emma:literal>㔨</emma:literal>
              </emma:interpretation>
            </emma:one-of>
          </emma:emma>
        </inkml:annotationXML>
        <inkml:trace contextRef="#ctx0" brushRef="#br0">4708 31 10 0,'-4'0'5'0,"8"-8"-6"16,-4 8 12-16,0 0-11 16,0 4 0-16,0-4-1 15,0 4 1-15,4 8 0 16,-4 4 0-16,-4 3 0 16,-5 1 0-16,0 7 0 15,-4 9 1-15,0-5-1 16,-5 1 1-16,-4-1-1 15,0 5 0-15,0-9 0 16,4-3 1-16,0-4-1 16,5-8 1-16,4-5-1 15,0 5 1-15,5-8-1 16,8-16 0-16,9 1 0 0,5-5 0 16,9-4-1-16,4 0 0 15,0 1 0-15,0-1 0 16,4 0 0-16,1 1 0 15,-1 3 1-15,0 0 0 16,-4 4 0-16,1 4 0 16,-6 5 0-16,-4 3 0 15,-8 3 0-15,-1 5 0 16,-9 8-2-16,-8 8 1 0,-9-1-1 16,-5 9 0-16,-4 7-1 15,0 1 1-15,-1-5 0 16,1-3 0-16,4-1 2 15,-4-7 1-15,5 3 1 16,-1-7 0-16,9 0 1 16,-4-9 1-16,4-3-1 15,0-4 0-15,0 0-1 16,9 0 1-16,0-4-2 16,0 8 0-16,5 4-1 15,-1 4 0-15,0 3 0 16,1 9 0-16,-1 7-1 15,1 9 1-15,-1 11 0 16,1 20 1-16,-1 15-1 16,-4 5 1-16,0 7-1 15,0-15 1-15,-4-13-1 16,-1-11 1-16,1-7 0 0,-1-13 0 16,5-8-2-16,0-11 1 31,-4-8-5-31,4-16 1 15</inkml:trace>
        <inkml:trace contextRef="#ctx0" brushRef="#br0" timeOffset="765.5599">4770 893 12 0,'-4'-4'6'0,"12"-3"-6"16,-3-1 9-16,-1 4-8 16,10-4 0-16,-1 0 0 15,9-8 1-15,0 0-4 16,5 1 1-16,-1-1 2 16,1 0 0-16,4 8-2 15,0 4 0-15,0-3-1 0,-9 3 1 16,0 4-1-16,-8 11 1 15,-10 5-3-15,-13 4 0 16</inkml:trace>
        <inkml:trace contextRef="#ctx0" brushRef="#br0" timeOffset="944.6753">4868 1098 9 0,'-45'55'4'0,"19"4"-1"0,21-47 7 16,1 4-9-16,-1 0 1 0,1-9 0 15,-1 1 0-15,5-8-3 16,0 0 0-16,9-8 2 15,5 5 0-15,3-21-1 16,10 0 0-16,4-7-1 16,0 3 0-16,4-3-1 15,1-1 0-15,4-3-2 16,4-1 1-16</inkml:trace>
        <inkml:trace contextRef="#ctx0" brushRef="#br0" timeOffset="515.3663">4810 488 12 0,'-5'-8'6'0,"10"4"-6"16,-5 4 7-16,0 0-5 15,9-8 0-15,0 0 0 16,4-4 1-16,0 1-5 16,5-1 1-16,0-4 2 15,4 4 0-15,0 4-2 16,0-4 0-16,-4 5 0 15,8-1 1-15,5 0-1 16,-4 4 1-16,0 4 0 16,-1 4 0-16,1 4 1 15,-5 4 0-15,0 11-1 16,-4 17 0-16,-1 11 1 16,-3 16 0-16,-1-4-1 0,-4 4 1 15,0 7-1-15,-5 5 0 16,1 12 0-16,-1-1 1 15,-4-3-1-15,0-8 1 16,-4-1-1-16,-1-11 1 16,1-4 0-16,-1-7 0 15,1-13 0-15,-5-4 0 16,5-7-1-16,-1-9 1 16,1-3-1-16,-1-4 1 0,1 0-2 15,-5-5 0-15,0-7-3 16,-4-4 1-16,-5-8-2 15,-8-3 0-15</inkml:trace>
        <inkml:trace contextRef="#ctx0" brushRef="#br0" timeOffset="1259.8989">4978 578 13 0,'-13'16'6'0,"4"16"-7"0,9-21 10 15,0 5-9-15,0 8 0 16,0 7 1-16,0 1 0 15,0 7-1-15,0 4 0 16,0 5 1-16,0 11 0 16,0 8 0-16,0 4 0 15,0-1-1-15,0 5 0 16,-4-8 0-16,4-12 0 16,0-11-1-16,0-13 0 0,0 1-2 15,0-13 1-15,0-3-2 16,0 0 0-16,0-16 0 15,4-16 1-15</inkml:trace>
      </inkml:traceGroup>
      <inkml:traceGroup>
        <inkml:annotationXML>
          <emma:emma xmlns:emma="http://www.w3.org/2003/04/emma" version="1.0">
            <emma:interpretation id="{23366971-E5E7-4FE5-A6C8-26816961201E}" emma:medium="tactile" emma:mode="ink">
              <msink:context xmlns:msink="http://schemas.microsoft.com/ink/2010/main" type="line" rotatedBoundingBox="9147,-200 29512,-151 29507,2090 9142,2041"/>
            </emma:interpretation>
          </emma:emma>
        </inkml:annotationXML>
        <inkml:traceGroup>
          <inkml:annotationXML>
            <emma:emma xmlns:emma="http://www.w3.org/2003/04/emma" version="1.0">
              <emma:interpretation id="{1EEA90A3-CA5C-47EB-BB0D-64444875FAE3}" emma:medium="tactile" emma:mode="ink">
                <msink:context xmlns:msink="http://schemas.microsoft.com/ink/2010/main" type="inkWord" rotatedBoundingBox="9146,114 9642,115 9638,1627 9143,1626"/>
              </emma:interpretation>
              <emma:one-of disjunction-type="recognition" id="oneOf1">
                <emma:interpretation id="interp5" emma:lang="zh-CN" emma:confidence="0">
                  <emma:literal>年</emma:literal>
                </emma:interpretation>
                <emma:interpretation id="interp6" emma:lang="zh-CN" emma:confidence="0">
                  <emma:literal>平</emma:literal>
                </emma:interpretation>
                <emma:interpretation id="interp7" emma:lang="zh-CN" emma:confidence="0">
                  <emma:literal>羊</emma:literal>
                </emma:interpretation>
                <emma:interpretation id="interp8" emma:lang="zh-CN" emma:confidence="0">
                  <emma:literal>伞</emma:literal>
                </emma:interpretation>
                <emma:interpretation id="interp9" emma:lang="zh-CN" emma:confidence="0">
                  <emma:literal>车</emma:literal>
                </emma:interpretation>
              </emma:one-of>
            </emma:emma>
          </inkml:annotationXML>
          <inkml:trace contextRef="#ctx0" brushRef="#br0" timeOffset="2192.0563">5501 122 11 0,'9'-28'5'0,"13"12"-5"15,-13 8 11-15,4 4-12 16,0-3 1-16,5 7 0 16,0 0 0-16,0 3 0 15,-5 9 0-15,0 0 0 0,5 4 0 16,-5 0-1-16,-4 11 1 15,-4 1 0-15,-5 3 0 16,-5-3-1-16,-4 19 0 16,-4-4 0-16,-14 1 1 15,5-1-1-15,0-4 1 16,-5-3 0-16,5-1 0 16,0-11 0-16,0-4 1 15,4-5-1-15,5-3 1 0,0-4-1 16,4 0 1-16,0-8-1 15,5 0 0-15,-1-4-1 16,5-8 1-16,0 0 0 16,5-3 0-16,3-1 0 15,1 0 0-15,5 4 0 16,-6 0 0-16,1 1-1 16,0 3 0-16,0 8 0 15,-5 4 0-15,1 11-1 16,-5 1 1-16,0 8 0 15,-5 3 1-15,-3 1 0 16,-1 0 0-16,0 3 1 16,0 4 0-16,5-3-1 15,-1-8 1-15,1-5-1 16,-1-3 0-16,5-8 0 16,0 0 1-16,9 0-1 15,0 0 1-15,9-5-1 16,4-10 1-16,4-1-1 0,1-4 1 15,0-4-1-15,-1 0 1 16,-4 9-2-16,1-1 1 16,-6-4-2-16,1 8 1 15,-14 0-2-15,-4 12 1 16,-4 12-1-16,-9 3 1 16,-5 9 0-16,-13 3 1 15,0 4 2-15,0-3 0 16,0 3 0-16,4 9 1 15,1-5 0-15,-5 0 1 0,4-11-1 16,9-1 0-16,5-7-1 16,4-12 0-16,5-1-1 15,4 1 1-15,4-8 0 16,5-12 0-16,4-4-1 16,10 1 0-16,3-9 1 15,5-8 0-15,5 5 0 16,-1 3 0-16,5-4-1 15,4 1 1-15,1 3-2 16,-6 0 1-16,-3 1-1 16,-5 3 0-16,0 4-1 15,-9 0 0-15,-4 1-2 16,-5 3 1-16</inkml:trace>
          <inkml:trace contextRef="#ctx0" brushRef="#br0" timeOffset="2570.8619">5736 645 9 0,'-13'-4'4'0,"13"-19"-2"0,0 15 6 15,0 0-7-15,0 8 0 0,4-4 0 16,-4 4 0-16,0 0-2 15,0 0 0-15,4 0 1 16,-4 8 0-16,0 12-1 16,0 3 0-16,0 5 0 15,0 3 1-15,9 9 0 16,-9 7 1-16,5 4 0 16,-1 8 0-16,1 12 0 15,-5 8 0-15,-5 3 0 16,1-3 1-16,-1-4-2 15,1-12 1-15,-1-8 0 16,1-8 0-16,4-7-3 16,0-9 1-16,-4-7-3 15,4-4 0-15</inkml:trace>
        </inkml:traceGroup>
        <inkml:traceGroup>
          <inkml:annotationXML>
            <emma:emma xmlns:emma="http://www.w3.org/2003/04/emma" version="1.0">
              <emma:interpretation id="{85AEF46E-0DDD-491B-BC3E-4B27BDD5A20E}" emma:medium="tactile" emma:mode="ink">
                <msink:context xmlns:msink="http://schemas.microsoft.com/ink/2010/main" type="inkWord" rotatedBoundingBox="10106,250 10922,252 10919,1422 10104,1420"/>
              </emma:interpretation>
              <emma:one-of disjunction-type="recognition" id="oneOf2">
                <emma:interpretation id="interp10" emma:lang="zh-CN" emma:confidence="0">
                  <emma:literal>u</emma:literal>
                </emma:interpretation>
                <emma:interpretation id="interp11" emma:lang="zh-CN" emma:confidence="0">
                  <emma:literal>比</emma:literal>
                </emma:interpretation>
                <emma:interpretation id="interp12" emma:lang="zh-CN" emma:confidence="0">
                  <emma:literal>计</emma:literal>
                </emma:interpretation>
                <emma:interpretation id="interp13" emma:lang="zh-CN" emma:confidence="0">
                  <emma:literal>艹</emma:literal>
                </emma:interpretation>
                <emma:interpretation id="interp1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4186.8061">6352 960 7 0,'-5'0'3'0,"10"0"-1"0,-5 0 4 0,0 0-6 16,0 0 0-16,0 0 0 15,0 0 0-15,0 0-1 16,0 0 1-16,0 0-1 16,0 0 1-16,8-4 0 15,-3 0 0-15,4 0 0 16,0 4 1-16,4-3 0 15,9-1 1-15,5 0 0 16,4-4 0-16,4 0 0 16,5-4 1-16,4 0-2 15,-4 0 1-15,-4 1-1 16,-1 3 0-16,-4-8-1 16,-4 4 1-16,-1 8-1 15,-4-4 0-15,-4 1 0 16,-5-1 1-16,1 0-1 15,-5 4 0-15,-5 4-1 0,-4 0 1 16,4 4-2-16,-4-4 0 16,0 0-1-16,0 0 0 15,0 0-1-15,0-4 0 16</inkml:trace>
          <inkml:trace contextRef="#ctx0" brushRef="#br0" timeOffset="6439.8972">6812 913 7 0,'-8'4'3'0,"3"-12"-2"0,5 4 5 15,-4 0-6-15,-1 4 0 16,-4 0 0-16,-4 0 1 15,4 0-1-15,-4 0 0 16,0 0 1-16,-5 0 0 16,0 0-1-16,0 0 1 15,-4 0 0-15,0 4 0 16,0 0 0-16,0 0 0 0,-5 0-1 16,-4 4 1-16,5 4-1 15,-1-1 1-15,5 1-1 16,0 4 0-16,4-4 0 15,5 0 0-15,0-1-1 16,4 5 1-16,0-4-1 16,4 12 1-16,5-1-1 15,0 1 1-15,5-4-1 16,-1 3 1-16,5 5 0 16,4-5 0-16,5 1 0 15,4-4 1-15,5-5-1 16,-1 1 0-16,1-8 0 15,0-4 1-15,4-4-1 16,0-4 0-16,4-8 0 16,-4-3 1-16,-4-13 0 15,-1-4 0-15,1-3 0 16,-1 0 1-16,1-5-1 16,0-7 0-16,-1 4-1 15,1-5 0-15,4-7 0 0,-5-16 0 16,-4 1-1-16,1-5 1 15,-1 0-1-15,0 4 0 16,-4 0 0-16,-1 16 1 16,1 4 0-16,-5 7 0 15,5 9 0-15,-5 7 0 16,1 9 1-16,-5 3 0 16,-1 4-2-16,-8 4 1 15,-4 8 0-15,-5 8 1 0,0 8-2 16,0 8 1-16,0 3 0 15,-4 13 0-15,0 19 0 16,0 4 1-16,-1 0-1 16,1 15 1-16,0-11-1 15,4 0 0-15,0 0 0 16,5 4 1-16,-1 8-1 16,5-4 0-16,0-12 0 15,0-4 0-15,0-8 0 16,5-8 1-16,-1 1-1 15,5-17 0-15,-5 1 0 16,5-13 0-16,0 5-1 16,0-12 1-16,9 0-3 15,4-8 0-15,4-12-1 16,5-4 0-16</inkml:trace>
        </inkml:traceGroup>
        <inkml:traceGroup>
          <inkml:annotationXML>
            <emma:emma xmlns:emma="http://www.w3.org/2003/04/emma" version="1.0">
              <emma:interpretation id="{4114335C-13FA-4DF0-970B-B3F7AF477600}" emma:medium="tactile" emma:mode="ink">
                <msink:context xmlns:msink="http://schemas.microsoft.com/ink/2010/main" type="inkWord" rotatedBoundingBox="11050,1592 11267,194 11820,280 11603,1677"/>
              </emma:interpretation>
              <emma:one-of disjunction-type="recognition" id="oneOf3">
                <emma:interpretation id="interp15" emma:lang="zh-CN" emma:confidence="0">
                  <emma:literal>f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+</emma:literal>
                </emma:interpretation>
                <emma:interpretation id="interp18" emma:lang="zh-CN" emma:confidence="0">
                  <emma:literal></emma:literal>
                </emma:interpretation>
                <emma:interpretation id="interp1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7235.9589">7402 830 14 0,'4'-15'7'0,"40"15"-7"16,-30 0 11-16,3-4-11 16,1 4 1-16,0 4 0 15,8-4 0-15,-3-4-1 16,3 0 0-16,1 0 0 15,4-8 1-15,0 0 0 16,4-4 0-16,5 1-1 16,-5-1 1-16,5 0-1 15,-4 4 0-15,-5 1 0 16,-9-1 0-16,0-4-1 16,-4 4 1-16,-5 0-3 15,0 4 1-15,-4 5-3 16,-4-1 0-16</inkml:trace>
          <inkml:trace contextRef="#ctx0" brushRef="#br0" timeOffset="6845.1763">7791 185 9 0,'-4'0'4'0,"0"-4"-5"0,4 4 6 0,-5 4-6 15,-4 3 1-15,0 5-1 16,1 8 0-16,-6 0 2 16,1 7 0-16,0 9-1 15,-1 11 1-15,1 0 0 16,4 8 0-16,0 12 0 16,1 0 0-1,3 28 0 1,1-9 0-16,4 5 1 15,0 3 0-15,0-11-1 16,0-4 1-16,0 3 0 16,0-3 0-16,0-24-1 15,-5-3 1-15,1-9-3 16,-1-4 1-16,1-3-3 16,0-5 1-16,-1-3-3 15,-4-5 1-15</inkml:trace>
        </inkml:traceGroup>
        <inkml:traceGroup>
          <inkml:annotationXML>
            <emma:emma xmlns:emma="http://www.w3.org/2003/04/emma" version="1.0">
              <emma:interpretation id="{3C705CAB-D450-43D8-A5F9-C5E7351A780B}" emma:medium="tactile" emma:mode="ink">
                <msink:context xmlns:msink="http://schemas.microsoft.com/ink/2010/main" type="inkWord" rotatedBoundingBox="11971,1321 12057,634 12599,702 12513,1388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氏</emma:literal>
                </emma:interpretation>
                <emma:interpretation id="interp22" emma:lang="zh-CN" emma:confidence="0">
                  <emma:literal>化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8361.7535">8509 665 10 0,'0'-16'5'0,"-9"4"-4"0,9 8 7 0,-4-3-8 16,4 7 0-16,0-4 2 15,-5-4 0-15,1 0-2 16,0 4 0-16,-5 4 1 15,0 0 1-15,-4 4-2 16,-1 8 1-16,-3 3-1 16,-1 5 0-16,0 8-1 15,-4 3 1-15,0 1 0 16,0 7 0-16,0 0 0 16,4 5 0-16,4 7 0 15,6-4 0-15,-1-3 1 16,0 7 0-16,4-8-1 15,5 0 1-15,0-11-1 16,5-1 0-16,4-7 1 0,0-8 0 16,-1-1-1-16,6-7 1 15,-1-4-1-15,5-4 1 16,0-15-1-16,-1-13 0 16,1-4 0-16,4-3 0 15,-4 0 0-15,0-5 0 16,4 1 0-16,-5-1 0 0,1 9 0 15,0-1 0-15,0 1-1 16,-10 3 0-16,1-3 1 16,-9 7 0-16,0 9 0 15,0-1 0-15,0 12-1 16,0 0 1-16,-4 8 0 16,-5 4 0-16,5 0 0 15,-5 3 0-15,4 9 0 16,1 4 0-16,-1 7 0 15,1-3 0-15,4 7 0 16,0 5 1-16,9-1-1 16,0 4 0-16,8-11 0 15,1-1 1-15,4-3-1 16,0-5 0-16,5-7-2 16,4-12 1-16,0-8-2 15,5-12 0-15,-1-7-2 16,0-9 1-16</inkml:trace>
        </inkml:traceGroup>
        <inkml:traceGroup>
          <inkml:annotationXML>
            <emma:emma xmlns:emma="http://www.w3.org/2003/04/emma" version="1.0">
              <emma:interpretation id="{646E56FC-01AA-40C9-AAC3-88F933FF04D2}" emma:medium="tactile" emma:mode="ink">
                <msink:context xmlns:msink="http://schemas.microsoft.com/ink/2010/main" type="inkWord" rotatedBoundingBox="12814,353 13893,356 13890,1609 12811,1606"/>
              </emma:interpretation>
              <emma:one-of disjunction-type="recognition" id="oneOf5">
                <emma:interpretation id="interp25" emma:lang="zh-CN" emma:confidence="0">
                  <emma:literal>门</emma:literal>
                </emma:interpretation>
                <emma:interpretation id="interp26" emma:lang="zh-CN" emma:confidence="0">
                  <emma:literal>幻</emma:literal>
                </emma:interpretation>
                <emma:interpretation id="interp27" emma:lang="zh-CN" emma:confidence="0">
                  <emma:literal>凵</emma:literal>
                </emma:interpretation>
                <emma:interpretation id="interp28" emma:lang="zh-CN" emma:confidence="0">
                  <emma:literal>冖</emma:literal>
                </emma:interpretation>
                <emma:interpretation id="interp29" emma:lang="zh-CN" emma:confidence="0">
                  <emma:literal>∞</emma:literal>
                </emma:interpretation>
              </emma:one-of>
            </emma:emma>
          </inkml:annotationXML>
          <inkml:trace contextRef="#ctx0" brushRef="#br0" timeOffset="9202.8498">9094 393 13 0,'-13'-12'6'0,"17"20"-7"16,-4-8 12-16,0 0-12 15,5 4 1-15,-5-4 1 16,8-4 0-16,1 0-1 16,0-4 1-16,4 5-1 15,10-1 1-15,3 0 0 16,5-4 0-16,5 0-1 15,-1 4 1-15,0-4 0 16,1 0 0-16,-10 0-1 16,5 0 0-16,-4 5-2 0,-9-1 1 15,0 0-2-15,-5 0 0 16,-4 4-2-16,-9 0 1 16</inkml:trace>
          <inkml:trace contextRef="#ctx0" brushRef="#br0" timeOffset="9547.5955">9156 468 10 0,'-13'28'5'0,"4"7"-3"0,9-23 8 0,-5 8-10 16,1 3 0-16,0 9 0 15,-1 3 0-15,-4 8 0 16,0-3 0-16,1 7 1 15,3 4 0-15,1 8 0 16,-5 8 1-16,4 0-1 16,1 4 1-16,0 4 0 15,-1-16 0-15,5 0-1 16,0-8 1-16,0-7-1 16,5-5 0-16,-5-8-1 15,4-3 1-15,0-4-1 16,5-9 0-16,0-3-1 15,4 0 0-15,1-8-1 16,-1-4 0-16,0-4-3 16,9 4 1-16,5-8-2 0,0-4 1 15</inkml:trace>
          <inkml:trace contextRef="#ctx0" brushRef="#br0" timeOffset="10086.9772">9758 590 10 0,'0'20'5'0,"0"-52"-5"16,0 32 8-16,9-4-8 15,0 0 1 1,9-3-1 0,4 3 0-16,5 0 0 15,-1-4 0-15,1 4 0 16,4-4 0-16,-5 0 0 16,1 4 0-16,0-4 0 15,-5 4 0-15,0 4 0 16,0 0 0-16,-4 4 1 15,-5 0 1-15,0 8-1 16,-4 4 0-16,-4 7 0 16,-1 5 1-16,-4 11-1 15,0 1 1-15,0-1-2 0,-4 8 0 16,4 5-1-16,0-5 1 16,-5 8 0-16,1-4 0 15,4-8 0-15,0 5 1 16,0-9-1-16,0-3 1 15,-5-9-1-15,1 1 1 16,-1-5-1-16,-3-7 1 16,-6 0-2-16,1 0 1 0,-9-1-2 15,4-3 1-15,-8-4-3 16,-5 0 1-16,0-4-2 16,4-4 1-16</inkml:trace>
        </inkml:traceGroup>
        <inkml:traceGroup>
          <inkml:annotationXML>
            <emma:emma xmlns:emma="http://www.w3.org/2003/04/emma" version="1.0">
              <emma:interpretation id="{AE76CB42-3709-43C7-8883-0E5360C8427D}" emma:medium="tactile" emma:mode="ink">
                <msink:context xmlns:msink="http://schemas.microsoft.com/ink/2010/main" type="inkWord" rotatedBoundingBox="14236,1373 14306,419 14625,443 14555,1397"/>
              </emma:interpretation>
              <emma:one-of disjunction-type="recognition" id="oneOf6">
                <emma:interpretation id="interp30" emma:lang="zh-CN" emma:confidence="0">
                  <emma:literal>下</emma:literal>
                </emma:interpretation>
                <emma:interpretation id="interp31" emma:lang="zh-CN" emma:confidence="0">
                  <emma:literal>?</emma:literal>
                </emma:interpretation>
                <emma:interpretation id="interp32" emma:lang="zh-CN" emma:confidence="0">
                  <emma:literal>Ⅰ</emma:literal>
                </emma:interpretation>
                <emma:interpretation id="interp33" emma:lang="zh-CN" emma:confidence="0">
                  <emma:literal>[</emma:literal>
                </emma:interpretation>
                <emma:interpretation id="interp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0374.6885">10547 385 10 0,'9'4'5'0,"57"0"0"0,-43-4 8 16,3-4-13-16,10 4 0 16,-10 0 0-16,1 0 0 15,-5 0-3-15,4 0 1 16,-8-4-2-16,-5 4 1 15</inkml:trace>
          <inkml:trace contextRef="#ctx0" brushRef="#br0" timeOffset="10703.4223">10738 429 10 0,'-5'35'5'0,"-8"32"-5"16,8-43 7-16,-3 3-7 15,-1 9 1-15,-13 11 0 16,-1-4 0-16,6 5-1 16,-1 3 1-16,5-4 1 15,-1 8 0-15,6 0 0 16,-1 4 0-16,4-4 0 15,5-7 0-15,5-1-2 16,8 0 1-16,0-7-1 16,5-13 1-16,4-3-3 15,5-9 0-15,4-7-1 16,0-8 0-16,0-8-2 0,9-11 0 16</inkml:trace>
        </inkml:traceGroup>
        <inkml:traceGroup>
          <inkml:annotationXML>
            <emma:emma xmlns:emma="http://www.w3.org/2003/04/emma" version="1.0">
              <emma:interpretation id="{7699967D-3CBC-4757-953A-47CEBB89DF48}" emma:medium="tactile" emma:mode="ink">
                <msink:context xmlns:msink="http://schemas.microsoft.com/ink/2010/main" type="inkWord" rotatedBoundingBox="15458,370 15573,1404 15210,1445 15095,411"/>
              </emma:interpretation>
              <emma:one-of disjunction-type="recognition" id="oneOf7">
                <emma:interpretation id="interp35" emma:lang="zh-CN" emma:confidence="0">
                  <emma:literal>了</emma:literal>
                </emma:interpretation>
                <emma:interpretation id="interp36" emma:lang="zh-CN" emma:confidence="0">
                  <emma:literal>]</emma:literal>
                </emma:interpretation>
                <emma:interpretation id="interp37" emma:lang="zh-CN" emma:confidence="0">
                  <emma:literal>)</emma:literal>
                </emma:interpretation>
                <emma:interpretation id="interp38" emma:lang="zh-CN" emma:confidence="0">
                  <emma:literal>〕</emma:literal>
                </emma:interpretation>
                <emma:interpretation id="interp3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1259.3162">11398 354 13 0,'0'-4'6'0,"22"0"-5"16,-13 4 12-16,0 0-13 16,4 0 0-16,0 4 0 15,5-4 0-15,-5 0-1 16,9 0 0-16,0 4 0 16,-4-4 1-16,0 4-1 15,0-8 0-15,-5 4 0 16,0-4 0-16,0 8 1 15,1-4 0-15,-1 4-1 16,0 8 1-16,1 3 0 16,-6 5 0-16,1 8 0 15,0 3 1-15,0 5-1 16,-4 15 0-16,-1-4 1 16,-4 8 0-16,0 0-1 0,0 0 0 15,0 1 0-15,0-1 0 16,0 4 0-16,0-4 1 15,0 0-2-15,0 4 1 16,0 0 0-16,-4-16 0 16,4-7 0-16,-5-1 1 15,1-11-1-15,-1-4 1 16,1-9 0-16,-5 1 1 16,0 0-1-16,-4-4 1 0,-1-4-3 15,-17-4 0-15,-4-4-3 16,-9 0 1-16,-9-8-2 15,-1-4 1-15</inkml:trace>
        </inkml:traceGroup>
        <inkml:traceGroup>
          <inkml:annotationXML>
            <emma:emma xmlns:emma="http://www.w3.org/2003/04/emma" version="1.0">
              <emma:interpretation id="{D4E2EDB8-C6A3-4A79-A031-453EDDCC391D}" emma:medium="tactile" emma:mode="ink">
                <msink:context xmlns:msink="http://schemas.microsoft.com/ink/2010/main" type="inkWord" rotatedBoundingBox="15811,1749 16118,1270 16223,1337 15916,1816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'</emma:literal>
                </emma:interpretation>
                <emma:interpretation id="interp42" emma:lang="zh-CN" emma:confidence="0">
                  <emma:literal>丿</emma:literal>
                </emma:interpretation>
                <emma:interpretation id="interp43" emma:lang="zh-CN" emma:confidence="0">
                  <emma:literal>」</emma:literal>
                </emma:interpretation>
                <emma:interpretation id="interp4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12415.6365">12443 1267 10 0,'-18'-4'5'0,"10"1"-4"16,8 3 6-16,-5 3-7 16,1-6 1-16,-5-9-1 0,4 4 1 15,1 4-2-15,0 4 1 16,-1 0 0-16,5 0 0 15,0 8 0-15,0-4 0 16,0 11 0-16,0-3 0 16,0 4 1-16,0 4 0 15,0-1 0-15,0 5 1 16,-4 4 0-16,-5 3 0 16,0-3-1-16,-4-1 0 0,-9 1 0 15,-5 3 0-15,-4-3-1 16,0-1 0-16,0 1-1 15,0 0 1-15,0-9-2 16,0-3 0-16,0-4-3 16,4-4 1-16</inkml:trace>
        </inkml:traceGroup>
        <inkml:traceGroup>
          <inkml:annotationXML>
            <emma:emma xmlns:emma="http://www.w3.org/2003/04/emma" version="1.0">
              <emma:interpretation id="{F491B37C-A45F-4D82-B06C-43045614E4E5}" emma:medium="tactile" emma:mode="ink">
                <msink:context xmlns:msink="http://schemas.microsoft.com/ink/2010/main" type="inkWord" rotatedBoundingBox="17633,-268 17916,1292 16902,1476 16618,-83"/>
              </emma:interpretation>
              <emma:one-of disjunction-type="recognition" id="oneOf9">
                <emma:interpretation id="interp45" emma:lang="zh-CN" emma:confidence="0">
                  <emma:literal>我</emma:literal>
                </emma:interpretation>
                <emma:interpretation id="interp46" emma:lang="zh-CN" emma:confidence="0">
                  <emma:literal>貉</emma:literal>
                </emma:interpretation>
                <emma:interpretation id="interp47" emma:lang="zh-CN" emma:confidence="0">
                  <emma:literal>鸵</emma:literal>
                </emma:interpretation>
                <emma:interpretation id="interp48" emma:lang="zh-CN" emma:confidence="0">
                  <emma:literal>㿠</emma:literal>
                </emma:interpretation>
                <emma:interpretation id="interp49" emma:lang="zh-CN" emma:confidence="0">
                  <emma:literal>轮</emma:literal>
                </emma:interpretation>
              </emma:one-of>
            </emma:emma>
          </inkml:annotationXML>
          <inkml:trace contextRef="#ctx0" brushRef="#br0" timeOffset="13090.6298">13396-237 14 0,'-31'20'7'0,"26"11"-7"0,-4-19 11 16,1 8-11-16,-6 4 1 15,1 7 0-15,-5 1 0 16,-4 7-2-16,-4-4 1 16,-1 5 0-16,-9-1 0 15,5 0 0-15,0 5 0 16,5-9-1-16,-1-7 0 0,1-5 0 15,8-3 0-15,5-4 0 16,-1 0 0-16,10-5-1 16,0-7 1-16,4 0-1 15,0-4 1 1,17-15-1 0,5-1 1-16,1 0 1 15,-1 0 0-15,0 1 0 16,0 3 1-16,0 4-1 15,0 0 0-15,-4 4 1 16,0 4 0-16,4 4-1 16,-4 8 1-16,-5 4-1 15,0 3 1-15,1 13 0 16,-1-1 1-16,5 16-1 16,-5 13 1-16,5-1-1 15,-10 12 1-15,-3-8-1 16,-10-4 1-16,1 4-2 0,0-4 1 15,-1-12-1-15,1 8 1 16,-1-12-1-16,-4-7 1 16,5-1-1-16,0-7 1 15,-5-1-2-15,0-7 1 16,0-8-2-16,0-4 0 16,-4-8-3-16,-5-4 0 15</inkml:trace>
          <inkml:trace contextRef="#ctx0" brushRef="#br0" timeOffset="13464.8742">13019 732 10 0,'0'-16'5'0,"13"12"-4"15,-4-4 5-15,0-3-6 16,4-1 1-16,10 4 0 15,8-8 0-15,4-4 0 16,9-3 0-16,18 3 1 16,0-4 0-16,5-7 0 15,4-1 0-15,-5-7 0 16,-4 8 0-16,0-1-2 16,0 1 1-16,-4 3-1 15,-9 4 1-15,-1 1-2 16,-12 3 0-16,-10 8-1 15,-4 0 0-15,-4 5-1 0,-9 7 1 16,-5 3-2-16,-8 5 1 16,-5 4 0-16,-9 0 0 15,-8 16 1-15,-10 3 1 16,1 4-2-16,-18 9 1 16,-9 11 0-16,0 0 1 15</inkml:trace>
          <inkml:trace contextRef="#ctx0" brushRef="#br0" timeOffset="13961.7342">13196 885 7 0,'-31'20'3'0,"9"-4"0"0,18-16 8 0,4 0-9 16,-5 4 0-16,5-4 0 15,0 0 0-15,0 0-3 16,9-8 0-16,4-4 2 16,10 0 0-16,8-11-1 15,0-5 1-15,17-11-1 16,6-8 0-16,-1-9 0 15,-5 1 1-15,6-8-2 16,-6 4 0-16,-8 0-1 16,0 0 0-16,-4 8 0 15,-5 0 0-15,0 7 0 16,-5-3 1-16,-8 0 0 16,0 7 1-16,-5 5 1 15,-4 4 0-15,-5 3-1 16,1 8 1-16,-5 8-1 0,0 5 1 15,0 11-1-15,-5 11 1 16,-4 9 0-16,0 0 0 16,1 7-1-16,-1 12 1 15,4 1 0-15,1 15 0 16,-1 16 0-16,5-1 0 16,0 13-1-16,0-4 0 15,0-8 0-15,0 3 1 16,5-3-1-16,-1 0 0 15,5 4 0-15,0-12 1 16,0-8-1-16,4-4 1 0,0-8-2 16,5-12 1-16,-5-7-1 15,1-8 0-15,-1 3-2 16,-4-11 1-16,0-12-3 16,0-4 1-16</inkml:trace>
          <inkml:trace contextRef="#ctx0" brushRef="#br0" timeOffset="14397.5375">13941 736 9 0,'-14'35'4'0,"-8"-3"-4"0,18-24 9 0,-10 3-9 16,1 5 0-16,-5 8 0 16,-8 7 0-16,4-3 0 15,4-1 0-15,0 9 0 16,1-9 0-16,3 5-2 15,5-8 1-15,-4-5-2 16,4-7 1-16</inkml:trace>
        </inkml:traceGroup>
        <inkml:traceGroup>
          <inkml:annotationXML>
            <emma:emma xmlns:emma="http://www.w3.org/2003/04/emma" version="1.0">
              <emma:interpretation id="{A2228346-684C-421D-98AA-ED32E13393ED}" emma:medium="tactile" emma:mode="ink">
                <msink:context xmlns:msink="http://schemas.microsoft.com/ink/2010/main" type="inkWord" rotatedBoundingBox="17767,278 18955,-71 19366,1324 18179,1674"/>
              </emma:interpretation>
              <emma:one-of disjunction-type="recognition" id="oneOf10">
                <emma:interpretation id="interp50" emma:lang="zh-CN" emma:confidence="0">
                  <emma:literal>们</emma:literal>
                </emma:interpretation>
                <emma:interpretation id="interp51" emma:lang="zh-CN" emma:confidence="0">
                  <emma:literal>ⅲ</emma:literal>
                </emma:interpretation>
                <emma:interpretation id="interp52" emma:lang="zh-CN" emma:confidence="0">
                  <emma:literal>训</emma:literal>
                </emma:interpretation>
                <emma:interpretation id="interp53" emma:lang="zh-CN" emma:confidence="0">
                  <emma:literal>卯</emma:literal>
                </emma:interpretation>
                <emma:interpretation id="interp54" emma:lang="zh-CN" emma:confidence="0">
                  <emma:literal>沏</emma:literal>
                </emma:interpretation>
              </emma:one-of>
            </emma:emma>
          </inkml:annotationXML>
          <inkml:trace contextRef="#ctx0" brushRef="#br0" timeOffset="14954.9314">14459 90 9 0,'0'12'4'0,"0"8"-5"0,0-17 7 16,-4 13-6-16,-5 4 0 15,-5 7-1-15,1 1 1 16,-9 11-1-16,-5-7 1 15,-4 3-1-15,5-7 0 16,8-4 0-16,0-1 1 0,5-7-1 16,0-4 0-16,4-4 1 15,4-1 0-15,1 5 0 16,4-8 1-16,9-4-1 16,0 4 1-16,0-8 0 15,4 8 1-15,0 0-1 16,0 4 1-16,1 4-1 15,-5 11 1-15,-1 5-1 16,1 7 0-16,0 17-1 16,-4-1 1-16,-5 4-1 15,-5 0 0-15,1-4 1 16,-5 8 0-16,0 0-1 16,0-7 1-16,0-5 0 15,5-8 1-15,-1-7-2 16,1-9 0-16,0-3-2 15,4-8 0-15,0-12-1 16,8-16 1-16,6-4-2 16,-1-11 1-16,0-5 0 0,5-7 0 15</inkml:trace>
          <inkml:trace contextRef="#ctx0" brushRef="#br0" timeOffset="15101.5346">14503 641 9 0,'22'-27'4'0,"9"-36"-4"0,-22 55 9 16,5-8-9-16,3 4 0 15,1-7 1-15,0 3 0 16,4 0-2-16,0 0 1 0,5 5 1 16,-5 3 0-16,0 0-1 15,-4 0 0-15,-5 4-2 16,0 8 1-16,-4-4-1 16,-4 0 0-16,-1 4-2 15,-4 4 1-15</inkml:trace>
          <inkml:trace contextRef="#ctx0" brushRef="#br0" timeOffset="15297.1778">14738 606 9 0,'-9'51'4'0,"-4"16"-2"16,13-47 8-16,-5 3-10 15,1 5 1-15,0 3 0 16,-1 5 0-16,1 7-1 16,-5-3 0-16,0 7 1 15,0 0 0-15,5-8-1 16,-5-3 0-16,4-5-1 15,1-7 0-15,4-8-2 16,0-8 1-16,0-8-2 16,9-16 1-16,4-8 0 0,5-7 0 15</inkml:trace>
          <inkml:trace contextRef="#ctx0" brushRef="#br0" timeOffset="15657.9309">15181 200 4 0,'18'-19'2'0,"8"7"-2"0,-17 8 4 15,0 0-3-15,0 4 0 0,0 0 1 16,0 4 0-16,0 8-3 16,-1 3 1-16,1 1 1 15,-4 8 1-15,-1-1 0 16,-4 13 0-16,0 3-1 15,0 8 1-15,0 1-1 16,0 3 1-16,-4 12-1 16,-1 0 1-16,1-8-1 15,-1 4 0-15,-3 0-1 16,-1-4 1-16,0 8 0 16,0 4 0-16,0-4-1 15,0-4 1-15,0-4-1 16,1-3 0-16,-1-1-1 15,0 0 1-15,0-12-3 0,0-7 0 16,5-12-2 0,-1-5 1-16</inkml:trace>
        </inkml:traceGroup>
        <inkml:traceGroup>
          <inkml:annotationXML>
            <emma:emma xmlns:emma="http://www.w3.org/2003/04/emma" version="1.0">
              <emma:interpretation id="{3B004CE1-5BCE-4530-B270-443F25A866DA}" emma:medium="tactile" emma:mode="ink">
                <msink:context xmlns:msink="http://schemas.microsoft.com/ink/2010/main" type="inkWord" rotatedBoundingBox="19373,831 19542,439 19592,461 19423,852"/>
              </emma:interpretation>
              <emma:one-of disjunction-type="recognition" id="oneOf11">
                <emma:interpretation id="interp55" emma:lang="zh-CN" emma:confidence="0">
                  <emma:literal>,</emma:literal>
                </emma:interpretation>
                <emma:interpretation id="interp56" emma:lang="zh-CN" emma:confidence="0">
                  <emma:literal>'</emma:literal>
                </emma:interpretation>
                <emma:interpretation id="interp57" emma:lang="zh-CN" emma:confidence="0">
                  <emma:literal>’</emma:literal>
                </emma:interpretation>
                <emma:interpretation id="interp58" emma:lang="zh-CN" emma:confidence="0">
                  <emma:literal>′</emma:literal>
                </emma:interpretation>
                <emma:interpretation id="interp5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7760.4228">15797 409 6 0,'-9'-4'3'0,"9"-4"0"0,0-4 2 15,0 12-4-15,0 0 1 16,0 0 0-16,0 0 0 15,0 0-3-15,4 8 0 16,-4 8 2-16,0 0 0 16,0-1-1-16,0 9 0 15,-4 4 1-15,-5 3 0 16,0 1 0-16,-8-1 0 16,3 1 0-16,-8-1 0 15,0-7-1-15,4 3 0 16,1 1-3-16,-1-12 0 0,5 3-1 15,-1-7 1-15</inkml:trace>
        </inkml:traceGroup>
        <inkml:traceGroup>
          <inkml:annotationXML>
            <emma:emma xmlns:emma="http://www.w3.org/2003/04/emma" version="1.0">
              <emma:interpretation id="{F65E01FB-751B-44EE-8BE7-393B170BC14A}" emma:medium="tactile" emma:mode="ink">
                <msink:context xmlns:msink="http://schemas.microsoft.com/ink/2010/main" type="inkWord" rotatedBoundingBox="19458,1209 19862,268 20478,532 20074,1474"/>
              </emma:interpretation>
              <emma:one-of disjunction-type="recognition" id="oneOf12">
                <emma:interpretation id="interp60" emma:lang="zh-CN" emma:confidence="0">
                  <emma:literal>七</emma:literal>
                </emma:interpretation>
                <emma:interpretation id="interp61" emma:lang="zh-CN" emma:confidence="0">
                  <emma:literal>匕</emma:literal>
                </emma:interpretation>
                <emma:interpretation id="interp62" emma:lang="zh-CN" emma:confidence="0">
                  <emma:literal>上</emma:literal>
                </emma:interpretation>
                <emma:interpretation id="interp63" emma:lang="zh-CN" emma:confidence="0">
                  <emma:literal>%</emma:literal>
                </emma:interpretation>
                <emma:interpretation id="interp6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8630.5781">16444 366 13 0,'-5'-8'6'0,"10"8"-4"0,-5 0 10 16,0 8-13-16,0 3 1 15,-9 5 0-15,-4 8 1 0,-1 11-1 16,-8 1 0-16,-4 11 0 15,-10 0 0-15,1 4 0 16,-10-3 0-16,5 3 0 16,-4 0 0-16,0 4 0 15,0 0 1-15,-1-3-1 16,5 3 0-16,1-8 0 16,3-4 0-16,5-7-2 15,4-9 1-15,5-7-3 16,5-4 0-16,3-8-1 15,5-20 1-15</inkml:trace>
          <inkml:trace contextRef="#ctx0" brushRef="#br0" timeOffset="18300.807">16032 381 6 0,'4'8'3'0,"-8"43"-2"16,4-35 3-16,-5 4-4 0,-4 0 0 15,1 11 1-15,-1 12 0 16,-5-7-1-16,1 11 0 15,0-7 0-15,0-5 1 16,-1 4 0-16,5 5 0 16,1-1-1-16,-1-4 1 15,4 9-1-15,1-1 1 16,-1 0 0-16,5 0 0 16,0-3 0-16,0-9 1 15,0-7-1-15,5-9 1 0,4-7-1 16,4 0 0-16,0-4 0 15,5-8 1-15,4-4-2 16,0 0 0-16,5 0 0 16,8-8 1-16,1 4-1 15,4-3 1-15,-1-1-1 16,1 0 1-16,-4 0-1 16,-1-4 0-16,1 1 0 15,-10 3 0-15,5 0-1 16,-9 0 1-16,-4 0-1 15,0 1 1-15,0 3-1 16,-5 0 0-16,-4 0-1 16,-5 0 1-16,1-4-3 15,-5 0 0-15</inkml:trace>
        </inkml:traceGroup>
        <inkml:traceGroup>
          <inkml:annotationXML>
            <emma:emma xmlns:emma="http://www.w3.org/2003/04/emma" version="1.0">
              <emma:interpretation id="{EEF536B4-B639-4544-885C-4401E55659C8}" emma:medium="tactile" emma:mode="ink">
                <msink:context xmlns:msink="http://schemas.microsoft.com/ink/2010/main" type="inkWord" rotatedBoundingBox="20305,847 20394,1034 20383,1040 20294,853"/>
              </emma:interpretation>
              <emma:one-of disjunction-type="recognition" id="oneOf13">
                <emma:interpretation id="interp65" emma:lang="zh-CN" emma:confidence="0">
                  <emma:literal>、</emma:literal>
                </emma:interpretation>
                <emma:interpretation id="interp66" emma:lang="zh-CN" emma:confidence="0">
                  <emma:literal>.</emma:literal>
                </emma:interpretation>
                <emma:interpretation id="interp67" emma:lang="zh-CN" emma:confidence="0">
                  <emma:literal>·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19094.8694">16541 795 7 0,'0'12'3'0,"13"-4"0"15,-8-1 3-15,-1-3-6 16,1 4 1-16,-1 4-1 16,1 0 1-16,3 4-2 15,1 3 1-15,-4 1 0 16,4-4 1-16,-1 0-2 16,-3-1 0-16,-1-3-2 15,5-4 1-15</inkml:trace>
        </inkml:traceGroup>
        <inkml:traceGroup>
          <inkml:annotationXML>
            <emma:emma xmlns:emma="http://www.w3.org/2003/04/emma" version="1.0">
              <emma:interpretation id="{969F0338-5435-43FC-9AB7-05580B416850}" emma:medium="tactile" emma:mode="ink">
                <msink:context xmlns:msink="http://schemas.microsoft.com/ink/2010/main" type="inkWord" rotatedBoundingBox="20449,1407 20653,16 21442,131 21239,1523"/>
              </emma:interpretation>
              <emma:one-of disjunction-type="recognition" id="oneOf14">
                <emma:interpretation id="interp70" emma:lang="zh-CN" emma:confidence="0">
                  <emma:literal>须</emma:literal>
                </emma:interpretation>
                <emma:interpretation id="interp71" emma:lang="zh-CN" emma:confidence="0">
                  <emma:literal>颁</emma:literal>
                </emma:interpretation>
                <emma:interpretation id="interp72" emma:lang="zh-CN" emma:confidence="0">
                  <emma:literal>㹮</emma:literal>
                </emma:interpretation>
                <emma:interpretation id="interp73" emma:lang="zh-CN" emma:confidence="0">
                  <emma:literal>颅</emma:literal>
                </emma:interpretation>
                <emma:interpretation id="interp74" emma:lang="zh-CN" emma:confidence="0">
                  <emma:literal>㹦</emma:literal>
                </emma:interpretation>
              </emma:one-of>
            </emma:emma>
          </inkml:annotationXML>
          <inkml:trace contextRef="#ctx0" brushRef="#br0" timeOffset="19787.3616">16989 948 9 0,'8'0'4'0,"1"24"-5"0,-9-16 9 0,-4 4-8 16,-5 4 1-16,-9 7-1 15,1 13 1-15,-10 3-1 16,-4 4 0-16,4 5 0 15,1-5 1-15,-1 0-2 16,5-11 0-16,4-5-2 16,1-7 1-16</inkml:trace>
          <inkml:trace contextRef="#ctx0" brushRef="#br0" timeOffset="19382.0811">17082 39 12 0,'0'12'6'0,"-5"-8"-7"0,10 3 11 0,-1 5-9 16,-4 4 0-16,-4 8 0 15,-5 7 1-15,-4 1-3 16,-5 3 1-16,-9 8 1 16,1 1 0-16,-10 3-2 15,1 0 0-15,4-3-1 16,0 3 0-16,4-4-2 15,5-7 0-15</inkml:trace>
          <inkml:trace contextRef="#ctx0" brushRef="#br0" timeOffset="19593.2291">17015 606 9 0,'-22'43'4'0,"-13"24"-4"0,26-47 6 15,-9 0-7-15,-4-5 1 16,4 5-4-16,-4 0 1 16,4-1 3-16,1-3 0 15</inkml:trace>
          <inkml:trace contextRef="#ctx0" brushRef="#br0" timeOffset="20296.7275">17339 51 13 0,'0'8'6'0,"22"-32"-5"0,-13 20 12 16,-1 4-14-16,6 4 1 15,-1 0 0-15,-4 8 0 0,0-1-1 16,0-3 1-16,0 4-2 16,-5 0 1-16,0-4-1 15,-4 4 1-15,0-1-2 16,0 9 1-16,-4-4 0 16,-5 4 1-16,0-1-1 15,-4 5 1-15,-5-4 0 16,0 3 1-16,1 1 1 15,-1 3 0-15,0-3 0 16,1 4 1-16,-1-1-1 16,5-7 1-16,-1 7 0 15,1-3 0-15,4 8 0 16,0 7 0-16,0 0-1 16,5 1 1-16,-5-1-1 15,5 4 1-15,-1-3-2 16,-4-1 1-16,5 1-1 15,-5-1 0-15,5 0-2 16,-5-7 0-16,0-1-2 16,5-11 0-16,-1-8-1 0,1 0 1 15</inkml:trace>
          <inkml:trace contextRef="#ctx0" brushRef="#br0" timeOffset="20822.0953">17303 850 11 0,'5'-4'5'0,"-1"4"-5"0,-4 0 9 15,0 0-9-15,4 4 0 16,-4 8 0-16,0 8 1 15,-4 3-1-15,-5 5 0 16,0-1 0-16,-4 9 1 0,-5 3-1 16,5 4 1-16,0-7-2 15,-1-1 0-15,1-3-3 16,0-5 1-16</inkml:trace>
          <inkml:trace contextRef="#ctx0" brushRef="#br0" timeOffset="20597.4374">17285 606 8 0,'14'-32'4'0,"17"13"-3"0,-22 7 8 15,4 4-9-15,0-4 0 0,0 0 0 16,1 1 1-16,-1 11-1 16,-4 7 0-16,4-3 0 15,-4 4 1-15,4 8 0 16,-4 0 0-16,-4 3 0 15,-1 9 0-15,1 7 0 16,-5 1 0-16,0-1 0 16,-5 1 0-16,1 3-1 15,-5 1 0-15,0-1-1 16,-4 0 1-16,-1-7-2 16,1-9 0-16,0-3-2 15,-1-4 0-15</inkml:trace>
          <inkml:trace contextRef="#ctx0" brushRef="#br0" timeOffset="21031.7497">17308 1193 11 0,'13'23'5'0,"18"-19"-5"15,-22 0 8-15,4 8-8 16,0-4 0-16,1 8-1 15,-1-9 1-15,9 1 0 16,0 0 0-16,5-4-3 16,-5 0 0-16</inkml:trace>
        </inkml:traceGroup>
        <inkml:traceGroup>
          <inkml:annotationXML>
            <emma:emma xmlns:emma="http://www.w3.org/2003/04/emma" version="1.0">
              <emma:interpretation id="{B12403DB-6EC1-4F7E-BE90-DBA871D1BCCC}" emma:medium="tactile" emma:mode="ink">
                <msink:context xmlns:msink="http://schemas.microsoft.com/ink/2010/main" type="inkWord" rotatedBoundingBox="21617,199 22578,201 22575,1445 21614,1443"/>
              </emma:interpretation>
              <emma:one-of disjunction-type="recognition" id="oneOf15">
                <emma:interpretation id="interp75" emma:lang="zh-CN" emma:confidence="0">
                  <emma:literal>理</emma:literal>
                </emma:interpretation>
                <emma:interpretation id="interp76" emma:lang="zh-CN" emma:confidence="0">
                  <emma:literal>煜</emma:literal>
                </emma:interpretation>
                <emma:interpretation id="interp77" emma:lang="zh-CN" emma:confidence="0">
                  <emma:literal>娌</emma:literal>
                </emma:interpretation>
                <emma:interpretation id="interp78" emma:lang="zh-CN" emma:confidence="0">
                  <emma:literal>悝</emma:literal>
                </emma:interpretation>
                <emma:interpretation id="interp79" emma:lang="zh-CN" emma:confidence="0">
                  <emma:literal>埕</emma:literal>
                </emma:interpretation>
              </emma:one-of>
            </emma:emma>
          </inkml:annotationXML>
          <inkml:trace contextRef="#ctx0" brushRef="#br0" timeOffset="25416.8572">18109 267 9 0,'-13'16'4'0,"4"15"0"0,9-23 4 15,-4 4-6-15,-1 16 1 16,1 3 0-16,0 9 0 16,-1 3-4-16,-4 12 0 15,0 4 3-15,-4-8 0 16,-5 4-2-16,1 1 1 16,-1 3-1-16,0-8 1 15,1 8-1-15,3-8 1 16,1 0-1-16,0-7 0 15,4-9-2-15,0-7 0 16,0-9-3-16,0-7 1 0,5-4-1 16,-5-8 0-16</inkml:trace>
          <inkml:trace contextRef="#ctx0" brushRef="#br0" timeOffset="27022.0026">17959 948 10 0,'-31'52'5'0,"9"-9"-5"0,17-27 10 16,-4 7-8-16,1 5 0 15,-1-4 0-15,4-1 1 0,1-3-4 16,-1-4 0-16,1-5 2 16,4-3 0-16,0-8-1 15,0-12 1-15,9-11-2 16,4-5 1-16,5-3 0 16,4-9 0-16,9-3 0 15,0 4 0-15,4-12-1 16,5-9 1-16,9-6-1 15,-5-5 0-15,1-12-1 16,-1 4 1-16,5 8-1 16,-9-4 1-16,-1 12 0 15,-3 8 0-15,-5 8 1 16,-9 4 0-16,0 11 1 16,-9 9 1-16,1 7-1 15,-5 0 0-15,-5 16-1 16,-4 0 1-16,0 8 0 15,0 8 0-15,-4 7-1 16,-1 5 0-16,1 7 0 16,-5 5 0-16,4-1 0 0,1-3 1 15,0-1-1-15,-1-7 0 16,1-1 0-16,-1-7 0 16,1-8 0-16,4 3 0 15,9-7 0-15,-5-12 1 16,5-7-1-16,4-13 0 15,1-4 0-15,-1 1 0 16,0-5 0-16,5-3 0 16,0-1 0-16,4 5 0 0,4 3 0 15,1 5 0-15,0 3-1 16,-5 4 0-16,0 4 1 16,-4 9 0-16,-1 3 0 15,-3 7 0-15,-6 9-1 16,-8 4 1-16,0 7 0 15,-8 9 0-15,-6 3-1 16,-3 1 0-16,-1-5 0 16,-4 4 0-16,4-3 1 15,0-5 0-15,1-11 0 16,3-4 0-16,1-4 0 16,4-12 0-16,0-4 0 15,5-12 0-15,-5-4 0 16,5-11 0-16,4 3-1 15,4 1 1-15,0 7-1 16,5 4 1-16,0 0-1 0,0 9 1 16,0 7 0-16,0 7 0 15,0 21 0-15,-1 7 0 16,-3 9 1-16,-5 19 0 16,-5-4-1-16,-3 0 1 15,-1 0 0-15,-5 0 0 16,1 0-1-16,-5 4 1 15,1-4-1-15,-6 0 1 16,1-15-1-16,0-5 0 16,4-8-2-16,1-3 1 0,-1-8-1 15,5-9 0-15,4-7-1 16,0-8 1-16,0-11 0 16,0-9 0-16,0-3 0 15,1-1 1-15,3 0 1 16,1 1 1-16,-1-1 0 15,5 5 1-15,0-1 0 16,9 4 1-16,0 1-1 16,4 3 1-16,9 0-2 15,1 0 1-15,-1 9-1 16,0-5 1-16,4 4-2 16,1-4 1-16,0 4-1 15,-1 8 1-15,1 0-1 16,-5 0 1-16,-4 0-1 15,-1 0 1-15,-3 8-1 16,-5 0 0-16,-5 8-1 16,-8 7 0-16,-5 1-1 0,-5 3 1 15,-3 5-1-15,-5 11 1 16,-1-3 0-16,-8 3 0 16,0 0 1-16,0 1 1 15,0-5 0-15,5 4 1 16,4-11 0-16,4-5 0 15,0-3-1-15,9-8 1 16,5-8-1-16,4-1 0 16,13-7-1-16,9-3 1 0,5-5-1 15,4-4 1-15,0-4-1 16,4-4 1-16,1-3-1 16,-1-1 1-16,1 4-1 15,-5-7 0-15,-5 7-2 16,1-3 0-16,-5 3-3 15,-4 0 0-15,-5 1 0 16,0-1 0-16</inkml:trace>
          <inkml:trace contextRef="#ctx0" brushRef="#br0" timeOffset="25671.0417">17861 653 8 0,'0'-12'4'0,"14"24"0"15,-5-12 6-15,-1 0-8 16,6 0 0-16,-1 0 0 16,0 0 1-16,5-4-4 15,0 0 0-15,-1 0 2 16,1 0 1-16,0 4-2 15,-5-4 0-15,0 4-2 16,-4 0 0-16,0 4-2 0,0 0 1 16,-5 8-1-16,-4 8 0 15</inkml:trace>
        </inkml:traceGroup>
        <inkml:traceGroup>
          <inkml:annotationXML>
            <emma:emma xmlns:emma="http://www.w3.org/2003/04/emma" version="1.0">
              <emma:interpretation id="{10AB95B2-5B0B-40A2-9F4C-43B98F5FEB8B}" emma:medium="tactile" emma:mode="ink">
                <msink:context xmlns:msink="http://schemas.microsoft.com/ink/2010/main" type="inkWord" rotatedBoundingBox="22968,176 24058,178 24054,1721 22965,1719"/>
              </emma:interpretation>
              <emma:one-of disjunction-type="recognition" id="oneOf16">
                <emma:interpretation id="interp80" emma:lang="zh-CN" emma:confidence="0">
                  <emma:literal>解</emma:literal>
                </emma:interpretation>
                <emma:interpretation id="interp81" emma:lang="zh-CN" emma:confidence="0">
                  <emma:literal>畔</emma:literal>
                </emma:interpretation>
                <emma:interpretation id="interp82" emma:lang="zh-CN" emma:confidence="0">
                  <emma:literal>畛</emma:literal>
                </emma:interpretation>
                <emma:interpretation id="interp83" emma:lang="zh-CN" emma:confidence="0">
                  <emma:literal>胼</emma:literal>
                </emma:interpretation>
                <emma:interpretation id="interp84" emma:lang="zh-CN" emma:confidence="0">
                  <emma:literal>脏</emma:literal>
                </emma:interpretation>
              </emma:one-of>
            </emma:emma>
          </inkml:annotationXML>
          <inkml:trace contextRef="#ctx0" brushRef="#br0" timeOffset="27804.0572">19261 523 11 0,'-4'16'5'0,"4"15"-5"0,4-27 11 16,-4 12-11-16,0 4 0 16,5 11 0-16,-1 5 0 15,1-1 0-15,-5 9 0 0,0 7 0 16,-5 8 1-16,5 12-1 16,-4-4 1-16,-1 3 0 15,1-3 0-15,-5-11-1 16,0-9 1-16,0-8-2 15,5-7 0-15,-5-5-1 16,5-15 0-16,-1 0-2 16,5-16 1-16,5-12-1 15,3-11 0-15</inkml:trace>
          <inkml:trace contextRef="#ctx0" brushRef="#br0" timeOffset="28463.5208">19421 649 13 0,'9'4'6'0,"22"-8"-7"0,-22 4 10 16,-1 4-8-16,1-4 0 15,0 4-2-15,4 8 0 16,-8 0-2-16,-1 0 1 16,-4 3-1-16,-4 1 0 0</inkml:trace>
          <inkml:trace contextRef="#ctx0" brushRef="#br0" timeOffset="28224.8543">19430 425 8 0,'13'-36'4'0,"-4"13"-4"15,-5 15 8-15,1 0-8 16,-5 8 0-16,4-8 0 0,5 4 1 16,0 0-1-16,0 4 0 15,8 0 0-15,1 0 0 16,9 4 0-16,-1 4 0 15,1 4 0-15,-5 0 0 16,5 3 0-16,-5-3 1 16,0 8-1-16,-4 3 1 15,-1 1-1-15,-3 12 1 16,-5 11-1-16,-1 4 1 16,-8 0-1-16,0 0 1 0,-4 5-1 15,0 3 1 1,-10 47 1-1,-8-8 0-15,9-15-1 16,-14 4 0-16,-4-5 0 16,9-23 0-16,0-11 0 15,9-13 0-15,-1-7-3 16,5-5 1-16,1-7-1 16,-1-4 0-16,4-12-3 15,1-12 1-15</inkml:trace>
          <inkml:trace contextRef="#ctx0" brushRef="#br0" timeOffset="28675.1698">19403 901 16 0,'-26'24'8'0,"3"15"-9"16,19-31 17-16,0 0-16 16,-1 4 1-16,1-4-1 15,-1 0 0-15,1-1-1 16,4-3 1-16,4 0 0 16,5 0 0-16,9-4-1 15,0-4 0-15,4-4-1 16,0-3 1-16,0-9-2 15,5 0 1-15,8 1-1 16,-4-1 0-16,-4 0 0 16,-5-3 0-16,-5-1 0 15,1-4 0-15</inkml:trace>
          <inkml:trace contextRef="#ctx0" brushRef="#br0" timeOffset="28929.3557">19536 492 8 0,'-4'0'4'0,"-1"8"-2"0,5-1 8 16,0 5-10-16,-4 8 1 16,-1 11 1-16,5 5 0 15,-4 3-2-15,-1 1 0 16,1 3 1-16,-5 8 0 16,5 0 0-16,-5 12 0 0,0 4-1 15,0 0 1-15,0-8-1 16,0 0 0-16,1-7-1 15,-1-17 1-15,4-4-3 16,1-7 1-16,-1-8-2 16,5-12 0-16,0-4 0 15,5-20 0-15</inkml:trace>
          <inkml:trace contextRef="#ctx0" brushRef="#br0" timeOffset="29889.5332">20014 122 12 0,'5'19'6'0,"13"-23"-5"0,-10 4 13 15,6 4-14-15,3 0 1 16,1 4-1-16,-4 0 0 16,3 4-1-16,1 0 1 15,-5-1 0-15,-4 5 0 16,-4 4-1-16,-5-1 0 16,-5 1 0-16,-4 4 0 0,-4 11 0 15,-9-7 1-15,4 3-1 16,0 1 0-16,-4-9 1 15,4 1 0-15,1-4 0 16,3 7 0-16,1-11 0 16,4 0 1-16,0-4-2 15,5-8 1-15,0 0-1 16,4-1 1-16,0-3-1 16,4-3 1-16,5-5-1 15,0 4 1-15,4-8 0 16,0 4 0-16,1 0 0 15,-1 0 0-15,-4 4 0 16,0 0 0-16,-1 4-1 16,-3 4 1-16,-5 8-1 15,0 8 0-15,-9 7 0 16,0 9 0-16,-4 3 1 16,0-3 1-16,-1-5 0 15,1 1 0-15,4-5 0 0,0 1 1 16,0-5 0-16,1-3 0 15,3-4-2-15,5 4 1 16,0-9-1-16,5-3 1 16,3 0 0-16,1-4 0 15,0-4-1-15,0 0 0 16,0 0 0-16,0 0 0 16,0 0-1-16,-9 0 1 15,0 0-2-15,-5 4 0 0,1 4 0 16,-10 4 0-16,1 3 0 15,-5 1 1-15,-4 0 0 16,-4 8 0-16,-1 3 2 16,-4 5 0-16,0-5-1 15,5 1 1-15,-1-1 0 16,0-3 0-16,10-4 0 16,3-5 1-16,1-3-2 15,9 0 1-15,4-4 0 16,9-4 1-16,8-12-1 15,5 0 0-15,9-4 0 16,5-4 0-16,-1-7 0 16,5-1 0-16,4 1-1 15,1 3 0-15,-1 0 0 16,-4 1 1-16,-5-1-2 16,5 4 1-16,-4 0-1 15,-5 5 0-15,-9 3-1 0,-4 0 1 16,-5 0-3-16,0 0 1 15,-4 0-1-15,-13 0 0 16</inkml:trace>
          <inkml:trace contextRef="#ctx0" brushRef="#br0" timeOffset="30206.2558">20196 704 11 0,'0'-19'5'0,"0"34"-5"16,0-15 9-16,0 4-9 16,0 0 0-16,0 12 0 15,0 4 1-15,0-1-1 16,0 5 1-16,0 4-1 16,-4 3 1-16,-1 8 0 15,1 5 1-15,-5 15-1 16,0 8 1-16,-4 12-1 15,0 3 1-15,-5-7-1 16,5-8 1-16,-5-4-1 16,4-8 1-16,1-8-2 15,4-3 0-15,0-13-2 16,1 1 0-16,3-13-4 16,1-3 1-16</inkml:trace>
        </inkml:traceGroup>
        <inkml:traceGroup>
          <inkml:annotationXML>
            <emma:emma xmlns:emma="http://www.w3.org/2003/04/emma" version="1.0">
              <emma:interpretation id="{C2323F37-1AD6-4613-8D1A-18106BCE75B8}" emma:medium="tactile" emma:mode="ink">
                <msink:context xmlns:msink="http://schemas.microsoft.com/ink/2010/main" type="inkWord" rotatedBoundingBox="24482,249 25736,252 25732,1670 24478,1667"/>
              </emma:interpretation>
              <emma:one-of disjunction-type="recognition" id="oneOf17">
                <emma:interpretation id="interp85" emma:lang="zh-CN" emma:confidence="0">
                  <emma:literal>一</emma:literal>
                </emma:interpretation>
                <emma:interpretation id="interp86" emma:lang="zh-CN" emma:confidence="0">
                  <emma:literal>-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‘</emma:literal>
                </emma:interpretation>
                <emma:interpretation id="interp8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1330.5868">20737 724 5 0,'-5'0'2'0,"1"-12"2"0,4 12 2 15,0-4-6-15,0 0 0 16,0 0 0-16,0 4 1 15,0-4-2-15,-5-3 1 0,5 7 0 16,0 0 1 0,18-8 1-1,9 8 0-15,-1-4 0 16,10-4 1-16,12 4 0 16,1-8 0-16,4 8 0 15,-4-8 0-15,0 5-2 16,-1-5 0-16,-8 0-1 15,-4 4 1-15,-5-4-1 16,-5 0 0-16,-8 5 0 16,0 3 0-16,-9 0-1 15,0-4 0-15,-9 8-4 16,0 4 1-16,0 0-1 16,-9 4 0-16</inkml:trace>
        </inkml:traceGroup>
        <inkml:traceGroup>
          <inkml:annotationXML>
            <emma:emma xmlns:emma="http://www.w3.org/2003/04/emma" version="1.0">
              <emma:interpretation id="{C05F8722-6FE0-4BC5-A47A-D5974D96272D}" emma:medium="tactile" emma:mode="ink">
                <msink:context xmlns:msink="http://schemas.microsoft.com/ink/2010/main" type="inkWord" rotatedBoundingBox="25107,1650 25204,233 25765,272 25668,1689"/>
              </emma:interpretation>
              <emma:one-of disjunction-type="recognition" id="oneOf18">
                <emma:interpretation id="interp90" emma:lang="zh-CN" emma:confidence="0">
                  <emma:literal>个</emma:literal>
                </emma:interpretation>
                <emma:interpretation id="interp91" emma:lang="zh-CN" emma:confidence="0">
                  <emma:literal>广</emma:literal>
                </emma:interpretation>
                <emma:interpretation id="interp92" emma:lang="zh-CN" emma:confidence="0">
                  <emma:literal>}</emma:literal>
                </emma:interpretation>
                <emma:interpretation id="interp93" emma:lang="zh-CN" emma:confidence="0">
                  <emma:literal>斤</emma:literal>
                </emma:interpretation>
                <emma:interpretation id="interp9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31660.8218">21685 196 10 0,'26'0'5'0,"-8"8"-3"0,-14-4 7 0,1 4-8 16,-1 4 1-16,-4 4 0 16,0 7 1-16,-4 9-4 15,-9 7 0-15,-10 4 2 16,1 5 0-16,0 7-1 16,-4 12 1-16,-6-8-1 15,1-8 1-15,0-4-1 16,0-3 0-16,5-5-2 15,4-8 0-15,4-3-2 16,0-4 0-16,5-5 0 16,0-7 0-16</inkml:trace>
          <inkml:trace contextRef="#ctx0" brushRef="#br0" timeOffset="31841.4492">21583 689 6 0,'26'-16'3'0,"45"8"-1"16,-44 8 4-16,-1-4-6 0,5 4 1 16,0 4 0-16,5-4 0 15,-1 4-2-15,-4-4 1 16,-4 0-1-16,-5 0 1 16,-4-4-2-16,-5 4 0 15</inkml:trace>
          <inkml:trace contextRef="#ctx0" brushRef="#br0" timeOffset="32156.6732">21809 740 12 0,'-18'12'6'0,"18"-12"-5"15,-4 7 12-15,4 5-13 16,-5 4 1-16,1-4 0 15,4 4 0-15,0 3-1 16,0 5 0-16,-5 7 0 16,1-3 1-16,4 7-1 15,-5 17 1-15,1 7-1 16,-5 4 1-16,0 0-1 16,-8 8 1-16,-1-8-1 15,0-4 1-15,5-8-1 16,0-4 1-16,4-8-2 15,0-7 0-15,4-8-3 16,-3-5 0-16,3-3-1 16,10-12 0-16</inkml:trace>
        </inkml:traceGroup>
        <inkml:traceGroup>
          <inkml:annotationXML>
            <emma:emma xmlns:emma="http://www.w3.org/2003/04/emma" version="1.0">
              <emma:interpretation id="{1667B331-5503-433D-B7F3-28326204744E}" emma:medium="tactile" emma:mode="ink">
                <msink:context xmlns:msink="http://schemas.microsoft.com/ink/2010/main" type="inkWord" rotatedBoundingBox="26080,286 27729,99 27891,1518 26242,1706"/>
              </emma:interpretation>
              <emma:one-of disjunction-type="recognition" id="oneOf19">
                <emma:interpretation id="interp95" emma:lang="zh-CN" emma:confidence="0">
                  <emma:literal>相</emma:literal>
                </emma:interpretation>
                <emma:interpretation id="interp96" emma:lang="zh-CN" emma:confidence="0">
                  <emma:literal>柵</emma:literal>
                </emma:interpretation>
                <emma:interpretation id="interp97" emma:lang="zh-CN" emma:confidence="0">
                  <emma:literal>糊</emma:literal>
                </emma:interpretation>
                <emma:interpretation id="interp98" emma:lang="zh-CN" emma:confidence="0">
                  <emma:literal>牳</emma:literal>
                </emma:interpretation>
                <emma:interpretation id="interp99" emma:lang="zh-CN" emma:confidence="0">
                  <emma:literal>榔</emma:literal>
                </emma:interpretation>
              </emma:one-of>
            </emma:emma>
          </inkml:annotationXML>
          <inkml:trace contextRef="#ctx0" brushRef="#br0" timeOffset="33345.5184">22371 657 9 0,'27'4'4'0,"13"-16"0"16,-27 4 5-16,9 0-8 15,9 8 1-15,5-3 0 16,-1-5 0-16,1 0-3 16,-1 0 0-16,0 0 2 15,-8 4 1-15,0-4-2 0,-5 0 1 16,0 4-3 0,0-3 1-16,-4-5-3 0,-5 4 0 15</inkml:trace>
          <inkml:trace contextRef="#ctx0" brushRef="#br0" timeOffset="34148.5896">22478 1039 5 0,'31'-8'2'0,"26"0"0"16,-35 4 1-16,1 0-4 16,3 4 1-16,10 0 0 0,-5 0 0 15,0 0 0-15,-5 4 1 16,5-4-1-16,-4 0 1 15,-1 4-2-15,-3-4 0 16</inkml:trace>
          <inkml:trace contextRef="#ctx0" brushRef="#br0" timeOffset="33973.4629">22677 885 11 0,'0'-11'5'16,"4"3"-3"-16,-4 8 11 0,0 0-13 15,0 0 0-15,0 0-1 16,0 0 1-16,0 4 0 16,-8 8 0-16,-6 3-1 15,-3 1 1-15,-1 4-1 16,-4-1 1-16,0-3-2 16,-5 0 1-16,5-4-3 15,-5 3 0-15</inkml:trace>
          <inkml:trace contextRef="#ctx0" brushRef="#br0" timeOffset="33764.3161">22761 185 8 0,'0'-4'4'15,"5"8"-2"-15,-5-4 3 0,0 0-5 16,0 7 1-16,0 1 0 16,0 4 1-16,0 4-3 15,0 0 1-15,0 3 1 16,0 9 1-16,0 7-1 16,0 16 1-16,0 9-1 15,-5 3 1-15,1 7 0 16,-1-3 0-16,1 0 0 15,-5 4 0-15,0 0-1 16,0 12 1-16,5-4-1 16,-5-1 1-16,0-3-1 15,-9 0 0-15,14-4-1 16,0-20 1-16,-1-8-2 16,1-7 0-16,4-5-1 0,-5-7 0 15,5-8-1-15,-4-5 0 16,-9 1-3-16,13-4 1 15,0-4 0-15,0-4 1 16</inkml:trace>
          <inkml:trace contextRef="#ctx0" brushRef="#br0" timeOffset="35189.331">23235 358 10 0,'-9'-12'5'0,"5"36"-6"15,0-24 7-15,-1 11-5 16,1 13 0-16,-1 8 0 16,1 15 1-16,-9 16-3 0,-1 0 1 15,1 4 1-15,-5 4 1 16,0 0 0-16,1 7 0 15,3-3 0-15,-3-8 0 16,3-8 0-16,1-4 1 16,4-11-2-16,9-9 1 15,0-4-1-15,0-7 0 16,18-12-1-16,4-4 0 16,5-16-1-16,4-8 1 15,4-11-1-15,5-9 0 0,-4-3 0 16,3 3 0-16,-8 5-1 15,-4-1 1-15,-5 1 0 16,-4 7 1-16,0 5-1 16,-5 3 1-16,-4 4 0 15,0 4 0-15,-9 8 0 16,4 12 0-16,-4 0 0 16,0 11 1-16,0 13-1 15,-4-1 0-15,4 9 0 16,0-1 1-16,0-8-1 15,0-3 0-15,4 3 0 16,-4-15 0-16,4-4-2 16,1-1 0-16,-1-11-2 15,1 4 1-15,4-12-2 16,4-8 1-16</inkml:trace>
          <inkml:trace contextRef="#ctx0" brushRef="#br0" timeOffset="34528.3572">23191 311 10 0,'18'-8'5'0,"22"4"-5"16,-27 0 9-16,9 0-7 15,-4 4 0-15,-1-4 0 16,1 4 1-16,0 0-4 15,0 4 0-15,-1 4 2 16,1 0 1-16,0 11-2 16,-1 13 0-16,1 3 0 15,-5 9 1-15,-4 7-1 16,-9 8 0-16,-4 0 0 16,-1-8 0-16,-3-4 0 0,-1-3 1 15,-5-5-1-15,1-4 0 16,-5-3-1-16,-4-4 0 15,-4-9-2-15,-1-3 1 16,1-8-3-16,-1-4 1 16</inkml:trace>
          <inkml:trace contextRef="#ctx0" brushRef="#br0" timeOffset="34678.9632">23244 736 8 0,'27'-40'4'0,"8"21"-1"0,-22 11 6 0,1-4-9 16,-1 4 1-16,-4 0 1 15,0 0 0-15,0 5-4 16,-1 3 1-16,-8 0 0 16,0 0 0-16,0 0-2 15,0 0 0-15</inkml:trace>
          <inkml:trace contextRef="#ctx0" brushRef="#br0" timeOffset="35850.7968">23656 393 11 0,'-4'0'5'0,"8"-8"-5"0,-4 8 10 16,5 0-10-16,3 4 1 15,1 8 0-15,9-8 1 0,9 8-3 16,-1-8 1-16,1 0 1 15,-5 0 1-15,0 0-2 16,0 0 1-16,0-1-1 16,-4-3 1-16,0 4-1 15,4 0 0-15,-13 8-1 16,4 4 1-16,-13 0 0 16,0 11 0-16,-9 1-1 15,-4 3 1-15,-9 5 0 16,0-1 0-16,-14 5 0 15,1-1 0-15,-1 0 0 16,5 1 1-16,0-5-1 16,5-3 1-16,4-1-1 15,4-7 1-15,5-5-1 16,4-3 1-16,0-4-1 16,9-4 0-16,4 0 0 15,10-8 0-15,8-4 0 16,13-8 0-16,1-4 0 0,8 1 0 15,-4-5-1-15,8 4 1 16,-8 0-1-16,0-7 1 16,-9 7-1-16,-4-4 1 15,-5 8-1-15,-4 1 1 16,-5 3-1-16,-4 8 0 16,-5 4 0-16,-4 4 1 15,-4 7 0-15,-14 5 0 16,-4 12 1-16,-9 3 0 15,-4 16 0-15,-1 4 1 0,-17 8-1 16,9 4 1-16,-1 0-2 16,5 4 1-16,5-16-1 15,0-8 0-15,8-7-2 16,5-9 0-16,4-3-2 16,5-8 0-16,4-9-1 15,9-7 1-15</inkml:trace>
        </inkml:traceGroup>
        <inkml:traceGroup>
          <inkml:annotationXML>
            <emma:emma xmlns:emma="http://www.w3.org/2003/04/emma" version="1.0">
              <emma:interpretation id="{30E604ED-9BC0-4174-A946-15FB8A2BCC73}" emma:medium="tactile" emma:mode="ink">
                <msink:context xmlns:msink="http://schemas.microsoft.com/ink/2010/main" type="inkWord" rotatedBoundingBox="27486,1469 28345,182 29271,801 28413,2087"/>
              </emma:interpretation>
              <emma:one-of disjunction-type="recognition" id="oneOf20">
                <emma:interpretation id="interp100" emma:lang="zh-CN" emma:confidence="0">
                  <emma:literal>平</emma:literal>
                </emma:interpretation>
                <emma:interpretation id="interp101" emma:lang="zh-CN" emma:confidence="0">
                  <emma:literal>年</emma:literal>
                </emma:interpretation>
                <emma:interpretation id="interp102" emma:lang="zh-CN" emma:confidence="0">
                  <emma:literal>开</emma:literal>
                </emma:interpretation>
                <emma:interpretation id="interp103" emma:lang="zh-CN" emma:confidence="0">
                  <emma:literal>异</emma:literal>
                </emma:interpretation>
                <emma:interpretation id="interp104" emma:lang="zh-CN" emma:confidence="0">
                  <emma:literal>毕</emma:literal>
                </emma:interpretation>
              </emma:one-of>
            </emma:emma>
          </inkml:annotationXML>
          <inkml:trace contextRef="#ctx0" brushRef="#br0" timeOffset="36159.522">24068 1047 8 0,'5'8'4'0,"3"19"-2"15,-3-19 7-15,-1 8-9 16,-4 8 1-16,5-5 0 15,-5 5 0-15,4 0-2 0,1-1 1 16,3-7 0-16,1-4 1 16,5-4-2-16,3-8 1 15,1-8-1-15,4-4 0 16,0-4-2-16,5-7 0 16,-1-9 0-16,10-7 0 15</inkml:trace>
          <inkml:trace contextRef="#ctx0" brushRef="#br0" timeOffset="37681.0945">24139 1409 9 0,'-9'-4'4'0,"14"16"0"0,3-16 5 16,6 0-6-16,8-8 0 15,4 1 0-15,10-5 1 16,17 0-6-16,9-4 1 16,5 1 3-16,3-5 0 15,1 0-2-15,-9-7 1 16,0 3-1-16,-4 1 0 15,-9 3-1-15,4 1 0 16,-13 3-2-16,-5 0 1 0,-8 8-3 16,-5 1 1-16,-4 3-1 15,-5 0 1-15</inkml:trace>
          <inkml:trace contextRef="#ctx0" brushRef="#br0" timeOffset="36630.8491">24365 460 7 0,'0'4'3'0,"49"-4"2"0,-27-4 3 0,9 4-8 16,4-8 1-16,14 8 0 15,-5-8 0-15,1-3-1 16,-1-5 0-16,0 4 1 16,-4 0 0-16,0 0-1 15,-5 1 0-15,-8 7-2 16,-5-4 1-16,-4 4-3 15,0 4 1-15</inkml:trace>
          <inkml:trace contextRef="#ctx0" brushRef="#br0" timeOffset="37335.8493">24485 685 7 0,'-14'4'3'0,"14"11"1"16,0-15 3-16,9 0-7 0,0 4 0 16,0-4 0-16,0 4 1 15,8 4-2-15,1 0 0 16,-5 0 0-16,1 0 0 16,-10 7 0-16,-4 1 0 15,-4 4 0-15,-5 0 1 16,-4 3 1-16,-14 1 1 15,0 7 0-15,5-7 1 0,-4 0 0 16,12-5 0-16,-3-3-1 16,3 0 0-16,6-4-3 15,-1-1 1-15,4-3-1 16,5-8 1-16,9-4-1 16,13-7 0-16,9-5-1 15,9-12 1-15,9 5 1 16,4-13 0-16,-9-3 0 15,1-5 0-15,-1 1 0 16,-9 4 0-16,-4 3-1 16,-4 9 1-16,-5 7-1 15,-4 0 1-15,-9 9-1 16,-9 11 1-16,0 11-1 16,0 13 1-16,-9 4-1 15,0 3 1-15,0-3 0 16,5-5 0-16,-1 1 0 15,5-4 1-15,0-5-1 16,5-3 1-16,8-4-1 0,5-8 1 16,4-4-1-16,0-4 1 15,-4 4-1-15,-5-8 1 16,14-3-2-16,-5-5 0 16,-9 0 1-16,0 1 0 15,5 7 0-15,-9 0 0 16,0 0 0-16,-9 12 0 31,0 12 0-31,-5 4 1 0,1 3-1 16,-1-3 0-16,5 0 0 15,-4-4 0-15,4 0-1 16,0-1 1-16,0 1-3 16,0-4 1-16</inkml:trace>
          <inkml:trace contextRef="#ctx0" brushRef="#br1" timeOffset="446615.3543">24777 846 7 0,'-4'-4'3'0,"4"16"-5"15,0-12 6-15,0 0-4 16,0 4 0-16,-5 4 0 16,5 8 1-16,-4-1-1 15,4 9 1-15,0 0 0 16,0 3 1-16,0 20-1 15,0 1 1-15,0 3 0 16,0 8 1-16,0 12-1 16,-5 4 0-16,-4-4 0 15,1 3 0-15,-15 9 0 0,15 16 0 16,-6-9-2-16,1 1 1 16,0 3-3-16,-1-3 0 15,12-75-2-15</inkml:trace>
        </inkml:traceGroup>
        <inkml:traceGroup>
          <inkml:annotationXML>
            <emma:emma xmlns:emma="http://www.w3.org/2003/04/emma" version="1.0">
              <emma:interpretation id="{2783A8DB-1571-4CC6-8C16-8AA35BA3F7D5}" emma:medium="tactile" emma:mode="ink">
                <msink:context xmlns:msink="http://schemas.microsoft.com/ink/2010/main" type="inkWord" rotatedBoundingBox="29290,1217 29381,666 29534,691 29444,1242"/>
              </emma:interpretation>
              <emma:one-of disjunction-type="recognition" id="oneOf21">
                <emma:interpretation id="interp105" emma:lang="zh-CN" emma:confidence="0">
                  <emma:literal>”</emma:literal>
                </emma:interpretation>
                <emma:interpretation id="interp106" emma:lang="zh-CN" emma:confidence="0">
                  <emma:literal>:</emma:literal>
                </emma:interpretation>
                <emma:interpretation id="interp107" emma:lang="zh-CN" emma:confidence="0">
                  <emma:literal>;</emma:literal>
                </emma:interpretation>
                <emma:interpretation id="interp108" emma:lang="zh-CN" emma:confidence="0">
                  <emma:literal>“</emma:literal>
                </emma:interpretation>
                <emma:interpretation id="interp10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9258.2172">25548 1106 11 0,'9'12'5'0,"13"0"-4"0,-18-8 10 0,5 3-11 15,0 1 0-15,0 0-5 16,-5 0 1-16,5 0 3 15,-4-4 0-15</inkml:trace>
          <inkml:trace contextRef="#ctx0" brushRef="#br0" timeOffset="39051.5887">25623 610 9 0,'0'4'4'0,"5"4"-2"16,-5-8 5-16,4 4-7 16,9 0 1-16,-4 3 0 15,0 1 0-15,4 4-1 16,1 4 0-16,-1-4 0 15,-9 3 1-15,10 1-2 16,-6 0 1-16,1 0-3 16,-4-1 0-16,-1-3 0 15,1 0 0-15</inkml:trace>
        </inkml:traceGroup>
      </inkml:traceGroup>
    </inkml:traceGroup>
    <inkml:traceGroup>
      <inkml:annotationXML>
        <emma:emma xmlns:emma="http://www.w3.org/2003/04/emma" version="1.0">
          <emma:interpretation id="{7ADD5FE4-6178-41D1-8FD0-2D14771EF526}" emma:medium="tactile" emma:mode="ink">
            <msink:context xmlns:msink="http://schemas.microsoft.com/ink/2010/main" type="paragraph" rotatedBoundingBox="8074,1812 31646,2056 31626,3957 8054,37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45DBBF-E9DF-4BCB-AD65-5A75744E451F}" emma:medium="tactile" emma:mode="ink">
              <msink:context xmlns:msink="http://schemas.microsoft.com/ink/2010/main" type="inkBullet" rotatedBoundingBox="8069,2305 9130,2316 9118,3520 8056,3509"/>
            </emma:interpretation>
            <emma:one-of disjunction-type="recognition" id="oneOf22">
              <emma:interpretation id="interp110" emma:lang="zh-CN" emma:confidence="0">
                <emma:literal>为</emma:literal>
              </emma:interpretation>
              <emma:interpretation id="interp111" emma:lang="zh-CN" emma:confidence="0">
                <emma:literal>攻</emma:literal>
              </emma:interpretation>
              <emma:interpretation id="interp112" emma:lang="zh-CN" emma:confidence="0">
                <emma:literal>扫</emma:literal>
              </emma:interpretation>
              <emma:interpretation id="interp113" emma:lang="zh-CN" emma:confidence="0">
                <emma:literal>办</emma:literal>
              </emma:interpretation>
              <emma:interpretation id="interp114" emma:lang="zh-CN" emma:confidence="0">
                <emma:literal>归</emma:literal>
              </emma:interpretation>
            </emma:one-of>
          </emma:emma>
        </inkml:annotationXML>
        <inkml:trace contextRef="#ctx0" brushRef="#br0" timeOffset="544443.0447">4305 2858 9 0,'18'-67'4'0,"61"16"-2"15,-61 31 8-15,4 1-10 16,0 3 1-16,1 4-1 16,-1 0 1-16,4 1-1 15,1 3 0 1,8 19 2 0,-4 9 0-16,-9 12 0 15,-4-5 0-15,-5 13 0 16,-4-5 1-16,-4 4-1 15,-5 5 1-15,-5-1-2 16,-8 0 0-16,-5 5-1 16,-4 3 1-16,0-4-1 15,-5 0 1-15,-4-3-1 0,0-13 1 16,0-3-1-16,-4-9 0 16,4 1 0-16,4-4 0 15,1-12 0-15,8-8 0 16,5-4-1-16,4-8 1 15,4-11-1-15,5-1 1 16,9 1-1-16,9-5 1 16,4-3-1-16,14-9 1 15,-1 1-1-15,5-4 0 0,9-12-2 16,-5 0 1-16,-4-8-1 16,0-12 0-16,0 0-1 15,-1 4 1-15,-3 4 0 16,4 12 0-16,-5 4 3 15,-4 4 0-15,-9 8 0 16,1 11 1-16,-6 13 1 16,-3 7 1-16,-6 8 0 15,1 8 0-15,-9 11-1 16,0 5 1-16,-4 8-1 16,-5-5 0-16,0 1-2 15,0 7 0-15,0 1 0 16,5-12 0-16,0 11 0 15,4-7 0-15,-5-1 0 16,5-11 0-16,5 4 0 16,3 0 0-16,1-4 0 15,5-9 1-15,3 1-1 16,10-4 0-16,4-4 0 0,0 1 1 16,0-9-1-16,4 0 0 15,-4 0 0-15,0 4 0 16,-4 8 0-16,-5-8 0 15,5 4 0-15,-5 8 0 16,0 4 0-16,-4 12 0 16,-5 0 0-16,0 3 1 15,-8 9 0-15,-5 7 0 16,4 12 1-16,-8 4 0 0,-10-3-1 16,1 3 1-16,-5-4-1 15,-4 12 0-15,0 4-1 16,0 4 1-16,0-8-1 15,-5-4 0-15,1-12-1 16,-1-4 1-16,0-7-2 16,10-9 0-16,-1-3-4 15,0-8 0-15,1-12-1 16,3-4 0-16</inkml:trace>
        <inkml:trace contextRef="#ctx0" brushRef="#br0" timeOffset="544638.6839">4925 3035 9 0,'0'-15'4'0,"5"3"-1"15,-5 12 5-15,0 0-8 16,4-4 1-16,0 4-1 0,5-4 1 16,0 0-2-16,4 4 1 15,1-4 0-15,3 0 0 16,10 0-3-16,-5-4 0 15,0 0 0-15,5 5 0 16</inkml:trace>
      </inkml:traceGroup>
      <inkml:traceGroup>
        <inkml:annotationXML>
          <emma:emma xmlns:emma="http://www.w3.org/2003/04/emma" version="1.0">
            <emma:interpretation id="{D7B7D588-58B7-4117-83FE-7C9A90233E55}" emma:medium="tactile" emma:mode="ink">
              <msink:context xmlns:msink="http://schemas.microsoft.com/ink/2010/main" type="line" rotatedBoundingBox="9406,1826 31646,2056 31626,3957 9387,3726"/>
            </emma:interpretation>
          </emma:emma>
        </inkml:annotationXML>
        <inkml:traceGroup>
          <inkml:annotationXML>
            <emma:emma xmlns:emma="http://www.w3.org/2003/04/emma" version="1.0">
              <emma:interpretation id="{57888D7D-2637-4A1D-89A3-0A39EE923CCB}" emma:medium="tactile" emma:mode="ink">
                <msink:context xmlns:msink="http://schemas.microsoft.com/ink/2010/main" type="inkWord" rotatedBoundingBox="9403,2144 10061,2151 10045,3686 9387,3679"/>
              </emma:interpretation>
              <emma:one-of disjunction-type="recognition" id="oneOf23">
                <emma:interpretation id="interp115" emma:lang="zh-CN" emma:confidence="0">
                  <emma:literal>重</emma:literal>
                </emma:interpretation>
                <emma:interpretation id="interp116" emma:lang="zh-CN" emma:confidence="0">
                  <emma:literal>勇</emma:literal>
                </emma:interpretation>
                <emma:interpretation id="interp117" emma:lang="zh-CN" emma:confidence="0">
                  <emma:literal>㙑</emma:literal>
                </emma:interpretation>
                <emma:interpretation id="interp118" emma:lang="zh-CN" emma:confidence="0">
                  <emma:literal>䨘</emma:literal>
                </emma:interpretation>
                <emma:interpretation id="interp119" emma:lang="zh-CN" emma:confidence="0">
                  <emma:literal>䯩</emma:literal>
                </emma:interpretation>
              </emma:one-of>
            </emma:emma>
          </inkml:annotationXML>
          <inkml:trace contextRef="#ctx0" brushRef="#br0" timeOffset="545634.3894">5674 2764 12 0,'-5'23'6'15,"1"-11"-4"-15,4-4 11 0,0 8-14 16,0 7 1-16,0-3 0 16,0 0 0-16,0-1 0 15,0 5 0-15,0 0-2 16,0-1 1-16,0-3-3 16,0 0 1-16,0-5-1 15,0-3 0-15</inkml:trace>
          <inkml:trace contextRef="#ctx0" brushRef="#br0" timeOffset="545043.4688">5643 2331 10 0,'4'-4'5'0,"-4"-4"-6"15,0 8 10-15,0 0-9 16,0 0 1-16,9-4-1 15,-4 0 1-15,3 0-2 16,1 0 1-16,0 0 0 16,4 0 0-16,10 0 0 15,3-4 0-15,5 0 0 16,5 1 0-16,3-1 2 0,-3-12 0 16,4 8-1-16,-5-4 1 15,-4 5 0-15,0-5 0 16,-4 0 0-16,-5-4 0 15,0 5-2-15,-4 3 1 16,0 4-3-16,-10 0 1 16,1 0-4-16,-4 4 0 15</inkml:trace>
          <inkml:trace contextRef="#ctx0" brushRef="#br0" timeOffset="545344.1814">5692 2520 8 0,'-5'7'4'0,"1"9"-4"16,4-16 3-16,9-4-2 15,-1 0 1-15,15-7 1 16,3-5 0-16,5 0-4 15,9 0 1-15,0 1 3 16,4-5 0-16,0 0-1 16,-8 0 0-16,-1 1-1 15,1-5 1-15,-5 4-2 16,-5 1 0-16,-3 3-4 16,-1 4 1-16,-9 0-1 15,0 5 0-15</inkml:trace>
          <inkml:trace contextRef="#ctx0" brushRef="#br0" timeOffset="546470.99">5882 3020 12 0,'-53'39'6'0,"-5"-7"-4"16,49-25 11-16,1 1-11 15,-6 4 0-15,5-8 0 16,1 4 1-16,3 0-5 15,5-8 1-15,0 4 2 16,5-4 0-16,17 0-1 16,0-4 1-16,9-12-2 15,4 0 1-15,5-3-2 16,0-9 0-16,0 0-2 16,-5 1 0-16,-4-9-2 15,0 1 1-15</inkml:trace>
          <inkml:trace contextRef="#ctx0" brushRef="#br0" timeOffset="546261.8528">5816 2870 14 0,'0'-4'7'0,"22"-12"-8"0,-9 5 13 15,5 3-12-15,4 0 0 16,4 0 0-16,-3 0 0 16,3 0 0-16,1-4 0 15,-5 8-1-15,0 0 1 16,-4 8-2-16,-5 0 0 0,-4-4-2 15,0 4 0-15</inkml:trace>
          <inkml:trace contextRef="#ctx0" brushRef="#br0" timeOffset="546020.1647">5851 2669 9 0,'22'4'4'0,"14"-39"-4"0,-23 23 8 16,5 4-8-16,-1 0 1 16,10-4 0-16,0 1 0 15,-1-1-2-15,-4-8 1 16,5 4 0-16,-5-3 1 16,0 3-1-16,0 4 1 15,0 0-1-15,1 4 0 0,-6 0-1 16,1 5 1-16,-5-1 0 15,1 4 0-15,-1 11 1 16,0 5 0-16,-4 16 0 16,-5-5 1-16,-4 13 0 15,-4-1 1-15,0 8-1 16,-10 0 1-16,5 5-3 16,-4-9 1-16,0 0-1 15,0-3 1-15,-1-1-3 16,1-7 0-16,0-5-3 15,-1-3 1-15,1-5-1 16,-5 1 0-16</inkml:trace>
          <inkml:trace contextRef="#ctx0" brushRef="#br0" timeOffset="546786.708">6104 2441 9 0,'-14'-4'4'0,"10"4"-3"0,4 0 8 16,-5 4-9-16,5 4 0 0,-4 7 1 15,0 1 0-15,-5 8-1 16,4 7 0-16,10 5 1 16,-1 11 1-16,1-4-1 15,-1 12 1-15,-4 5-1 16,0-5 1-16,0 4-1 16,0-4 0-16,-4 16-1 15,-1-4 1 1,-13 27-2-1,5-15 1-15,-5-12-3 16,5-8 1-16,0-16-2 16,-1-7 0-16</inkml:trace>
          <inkml:trace contextRef="#ctx0" brushRef="#br0" timeOffset="547342.6069">6059 3350 7 0,'-44'40'3'0,"-14"23"0"16,45-47 6-16,-5 3-6 15,1 9 0-15,-6-8 2 16,6-1 0-16,-5 1-7 16,4-8 1-16,5-4 3 15,4 3 1-15,9-3-2 16,13 0 1-16,5-4-2 16,-1-4 1-16,19-8 0 15,4-4 0-15,0-3 0 16,0-5 0-16,-5-4 0 15,0 5 0-15,1 3-1 0,-5-4 1 16,-5 4-1-16,1 5 0 16,-5-1-1-16,-4 4 0 15,-5 4-1-15,0 0 1 16,-4 0-4-16,5 0 1 16,-14 4-2-16,0 0 0 15</inkml:trace>
          <inkml:trace contextRef="#ctx0" brushRef="#br0" timeOffset="547138.4552">5811 3287 11 0,'13'-3'5'0,"23"-17"-5"0,-18 8 8 16,-1 0-8-16,5 4 1 16,5-3 1-16,4 3 0 15,-4 0-2-15,-1-4 0 16,1 8 1-16,-5-4 1 15,0 0-2-15,-4 0 1 0,0 4-3 16,-5 0 1-16,-4 1-3 16,0-1 1-16,-1 4-1 15,-8 4 0-15</inkml:trace>
        </inkml:traceGroup>
        <inkml:traceGroup>
          <inkml:annotationXML>
            <emma:emma xmlns:emma="http://www.w3.org/2003/04/emma" version="1.0">
              <emma:interpretation id="{1D4F4086-4E38-42F7-83B1-86D5F75DF5B7}" emma:medium="tactile" emma:mode="ink">
                <msink:context xmlns:msink="http://schemas.microsoft.com/ink/2010/main" type="inkWord" rotatedBoundingBox="10395,2033 11281,2042 11263,3746 10378,3736"/>
              </emma:interpretation>
              <emma:one-of disjunction-type="recognition" id="oneOf24">
                <emma:interpretation id="interp120" emma:lang="zh-CN" emma:confidence="0">
                  <emma:literal>客</emma:literal>
                </emma:interpretation>
                <emma:interpretation id="interp121" emma:lang="zh-CN" emma:confidence="0">
                  <emma:literal>官</emma:literal>
                </emma:interpretation>
                <emma:interpretation id="interp122" emma:lang="zh-CN" emma:confidence="0">
                  <emma:literal>茗</emma:literal>
                </emma:interpretation>
                <emma:interpretation id="interp123" emma:lang="zh-CN" emma:confidence="0">
                  <emma:literal>启</emma:literal>
                </emma:interpretation>
                <emma:interpretation id="interp124" emma:lang="zh-CN" emma:confidence="0">
                  <emma:literal>茩</emma:literal>
                </emma:interpretation>
              </emma:one-of>
            </emma:emma>
          </inkml:annotationXML>
          <inkml:trace contextRef="#ctx0" brushRef="#br0" timeOffset="550238.1553">6857 2563 18 0,'-5'24'9'0,"10"-40"-12"0,-5 24 17 16,0 0-14-16,4 11 0 0,1 9 0 16,-1 3 1-16,-4 1-1 15,0 3 0-15,0 9 1 16,-4-5 0-16,-5 4-1 15,0 4 1-15,0 1 0 16,-4 7 0-16,-1 4 0 16,-3-4 0-16,-5 8-1 15,-1-4 1-15,1-8-2 16,0-7 1-16,4-1-3 16,1-8 0-16,-1 1-3 15,5-16 1-15,4-5-1 16,0 1 1-16</inkml:trace>
          <inkml:trace contextRef="#ctx0" brushRef="#br0" timeOffset="549667.7532">6733 2563 9 0,'0'-8'4'0,"40"-31"-2"0,-32 31 8 0,1-8-11 16,5-4 1-16,-1 1-1 15,5-1 1-15,4-4 0 16,4 1 0-16,5-5 0 15,0 5 1-15,0 3-1 16,5 0 0-16,8-3 1 16,0-1 0-16,-4 0-1 15,5 1 0-15,-6 3 0 16,1 4 1-16,0-3 0 16,-4 3 0-16,-5 4-1 15,-5-4 1-15,-4 4-1 16,0 8 1-16,-4 1-1 15,0 6 1-15,-5 5-1 16,0 4 1-16,-4 4 0 16,-4 4 1-16,-1-1-1 15,-4 1 0-15,-4 4 0 0,-1 3 1 16,-4 5-2-16,1 3 1 16,-10 1-1-16,-4 11 0 15,-5 4 0-15,1 0 0 16,-5 4-1-16,0 0 0 15,0-7-1-15,-5 3 1 16,5-16-3-16,5 5 1 16,3-13-2-16,6-7 0 15</inkml:trace>
          <inkml:trace contextRef="#ctx0" brushRef="#br0" timeOffset="550478.3258">6928 3138 12 0,'13'12'6'0,"5"19"-1"0,-14-15 12 16,0 8-17-16,1 7 1 16,-5 8 0-16,0 5 0 15,0 3-2-15,0-4 0 16,-5-3-1-16,1-1 0 0,0-11-2 16,-1-9 0-16,1 1-1 15,-1-4 0-15</inkml:trace>
          <inkml:trace contextRef="#ctx0" brushRef="#br0" timeOffset="550915.1492">6959 3339 10 0,'13'-20'5'0,"9"-39"0"16,-13 47 8-16,4-4-12 15,0 1 0-15,5-1 1 16,13 0 0-16,5 0-3 15,4 1 1-15,-1-1 2 16,-3-4 0-16,-1 8-2 16,1 4 1-16,-1 1 0 15,-8 3 0-15,-5 0-1 16,0 8 1-16,-4 3-2 16,-5 1 1-16,-13 8-2 15,-9 20 1-15,-9 3-1 0,-8 4 1 16,-10 8-1-16,-3 5 1 15,-6 3 1-15,1-8 0 16,4-8 1-16,5 0 1 16,-1-7 0-16,10-5 1 15,-1-3-1-15,9-8 0 16,5-5-1-16,4-3 1 16,5-8-2-16,4-4 1 0,9-8-1 15,8-4 1-15,19-15-1 16,-1-9 0-16,10 1-1 15,-1-8 0-15,0-5-2 16,5 1 1-16,-5-4-5 16,-4 0 1-16</inkml:trace>
          <inkml:trace contextRef="#ctx0" brushRef="#br0" timeOffset="551307.4154">6945 2736 6 0,'-4'-12'3'0,"13"-3"4"0,-5 11-1 15,1-8-6-15,3 4 1 0,1 0-1 16,0-4 1-16,0 4-2 15,4 1 1-15,1-1 0 16,-1 4 1-16,0 0-2 16,0 0 0-16,14 0-2 15,-5 0 1-15</inkml:trace>
          <inkml:trace contextRef="#ctx0" brushRef="#br0" timeOffset="549894.4139">7109 2646 20 0,'22'0'10'0,"9"4"-14"16,-22-4 20-16,5 3-16 16,-1-3 0-16,0-3 0 15,0-1 1-15,1-4-2 16,-1 0 0-16,0 4-2 15,-4-8 0-15,0 8-2 16,-5-8 0-16</inkml:trace>
          <inkml:trace contextRef="#ctx0" brushRef="#br0" timeOffset="548766.6111">6635 2441 4 0,'0'-4'2'0,"31"4"0"16,-18 0-1-16,5-4 0 15,4 0 1-15,-4-4 1 16,4 0 0-16,5-4-4 16,-1 1 0-16,1-9 3 15,4 4 0-15,0-3-1 16,4 3 1-16,-4 0-1 16,-4 0 1-16,4-3-1 15,-4 3 1-15,-1 0-2 16,-4 0 0-16,-4 5-2 15,0 7 1-15,-5-8-3 16,-13 8 0-16</inkml:trace>
          <inkml:trace contextRef="#ctx0" brushRef="#br0" timeOffset="549142.3828">6914 1980 9 0,'0'8'4'0,"5"-16"-4"16,-1 8 7-16,1 12-5 15,3 0 1-15,1 0 0 16,0 3 0-16,0 1-4 16,0 4 0-16,0-4 2 15,0 3 0-15,-5 1-2 16,5 0 1-16,-5-5-3 15,1 1 0-15,-1-4-1 16,-4 0 0-16</inkml:trace>
        </inkml:traceGroup>
        <inkml:traceGroup>
          <inkml:annotationXML>
            <emma:emma xmlns:emma="http://www.w3.org/2003/04/emma" version="1.0">
              <emma:interpretation id="{A1DF5C10-71DC-4B07-B9E0-718F390F8F92}" emma:medium="tactile" emma:mode="ink">
                <msink:context xmlns:msink="http://schemas.microsoft.com/ink/2010/main" type="inkWord" rotatedBoundingBox="11714,2240 12831,2252 12818,3516 11701,3504"/>
              </emma:interpretation>
              <emma:one-of disjunction-type="recognition" id="oneOf25">
                <emma:interpretation id="interp125" emma:lang="zh-CN" emma:confidence="0">
                  <emma:literal>状</emma:literal>
                </emma:interpretation>
                <emma:interpretation id="interp126" emma:lang="zh-CN" emma:confidence="0">
                  <emma:literal>狀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北</emma:literal>
                </emma:interpretation>
                <emma:interpretation id="interp12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552789.9665">7978 3067 15 0,'-27'27'7'0,"23"-7"-6"15,4-16 13-15,4-4-14 16,0 0 1-16,5 0-1 16,5-4 0-16,3-4-1 15,5-4 0-15,5-3-2 16,0-5 0-16,4-4-2 16,-5-3 1-16</inkml:trace>
          <inkml:trace contextRef="#ctx0" brushRef="#br0" timeOffset="552388.181">7978 2693 14 0,'-5'4'7'0,"10"-20"-8"0,-5 16 13 16,8 4-13-16,6-4 0 16,-1-4 0-16,5 8 1 15,4 0 0-15,0 4 1 16,0-4-3-16,0 0 1 0,-4-4-3 15,-5 4 1-15</inkml:trace>
          <inkml:trace contextRef="#ctx0" brushRef="#br0" timeOffset="552283.1062">8385 2205 17 0,'-4'0'8'0,"4"-16"-9"0,0 16 16 16,0 0-15-16,0 0 1 16,0 0-1-16,0 0 1 15,0 8-1-15,0 0 0 16,0 3 0-16,0 5 0 16,0 8 0-16,4 7 0 15,1 5 0-15,-1 7 1 16,0 16-1-16,1 8 1 15,-1 16 0-15,-4-8 0 0,0-1-1 16,0 9 1-16,0-12 0 16,0-4 0-16,-4 4-1 15,-1-4 0-15,1 4 0 16,0-8 1-16,-1-12-1 16,1-4 1-16,-1-12-2 15,1 1 1-15,-1-9-2 16,1-7 1-16,0-8-4 15,-1-4 0-15,1-8-1 16,4 0 0-16</inkml:trace>
          <inkml:trace contextRef="#ctx0" brushRef="#br0" timeOffset="552893.0392">8452 2673 13 0,'8'8'6'0,"6"-12"-4"0,-10-4 11 16,9 4-14-16,5-8 1 16,4 5-1-16,5-1 1 15,-1 0 0-15,1 0 1 16,4 4-1-16,0 0 1 15,5-4-1-15,-5-8 1 0,0 1 0 16,0 3 0-16,-9 4-2 16,-5-4 1-16,1 8-4 15,-5-4 0-15,1 8-1 16,-5-7 1 0</inkml:trace>
          <inkml:trace contextRef="#ctx0" brushRef="#br0" timeOffset="553075.6694">8757 2437 10 0,'-4'-4'5'0,"4"8"0"16,4 0 8-16,1 8-12 15,-5 11 0-15,0 5 1 16,0 3 0-16,-5 9-3 15,1 3 1-15,-5 4 1 0,0 8 1 16,-9 1-1-16,-4-5 0 16,-4 4-1-16,-5 0 0 15,0-4-3-15,4 0 1 16,0-7-3-16,5-5 0 16</inkml:trace>
          <inkml:trace contextRef="#ctx0" brushRef="#br0" timeOffset="553330.8543">8655 3020 9 0,'27'-8'4'0,"8"4"0"16,-21 4 2-16,-1 4-6 15,5 0 1-15,4 4-1 16,0 3 1-16,-4 1-2 15,-1 0 1-15,1 0 0 16,0 0 1-16,0-1 0 16,-1 1 0-16,-3-4 0 15,-1-4 0-15,0 0-3 16,-4 4 1-16,0-8-2 16,-5 0 0-16</inkml:trace>
          <inkml:trace contextRef="#ctx0" brushRef="#br0" timeOffset="553556.5105">9023 2295 13 0,'0'-8'6'0,"4"12"-8"0,-4-4 10 16,5 0-8-16,4 0 0 0,0 0-2 16,0 4 1-16,-1 0-1 15,-3 0 0-15</inkml:trace>
        </inkml:traceGroup>
        <inkml:traceGroup>
          <inkml:annotationXML>
            <emma:emma xmlns:emma="http://www.w3.org/2003/04/emma" version="1.0">
              <emma:interpretation id="{45EBFACD-7A26-4C6A-A7F6-89DC93316730}" emma:medium="tactile" emma:mode="ink">
                <msink:context xmlns:msink="http://schemas.microsoft.com/ink/2010/main" type="inkWord" rotatedBoundingBox="13018,2246 13682,2253 13670,3385 13007,3378"/>
              </emma:interpretation>
              <emma:one-of disjunction-type="recognition" id="oneOf26">
                <emma:interpretation id="interp130" emma:lang="zh-CN" emma:confidence="0">
                  <emma:literal>怒</emma:literal>
                </emma:interpretation>
                <emma:interpretation id="interp131" emma:lang="zh-CN" emma:confidence="0">
                  <emma:literal>怼</emma:literal>
                </emma:interpretation>
                <emma:interpretation id="interp132" emma:lang="zh-CN" emma:confidence="0">
                  <emma:literal>疟</emma:literal>
                </emma:interpretation>
                <emma:interpretation id="interp133" emma:lang="zh-CN" emma:confidence="0">
                  <emma:literal>恏</emma:literal>
                </emma:interpretation>
                <emma:interpretation id="interp134" emma:lang="zh-CN" emma:confidence="0">
                  <emma:literal>追</emma:literal>
                </emma:interpretation>
              </emma:one-of>
            </emma:emma>
          </inkml:annotationXML>
          <inkml:trace contextRef="#ctx0" brushRef="#br0" timeOffset="554216.4789">9541 2205 7 0,'-8'-8'3'0,"8"4"2"15,0 4 4-15,0 0-7 16,4 4 0-16,0 4 0 16,-4 3 1-16,0 1-4 15,0 8 1-15,0 4 2 16,0 3 0-16,-4 1 0 15,-5 11 0-15,0 4 0 16,-4 9 0-16,-5 3-1 16,1 8 0-16,-6 0 0 0,-8-4 0 15,5-4-2-15,-1-8 0 16,-4-4-2-16,0-3 0 16,5-9-3-16,3-3 0 15</inkml:trace>
          <inkml:trace contextRef="#ctx0" brushRef="#br0" timeOffset="554922.4844">9417 3055 18 0,'-22'28'9'0,"27"-1"-11"16,-5-19 16-16,-9 8-14 15,0 7 0-15,-4 5 0 16,-1 0 0-16,1-1-3 16,0 1 0-16,-9-1-2 15,4 1 1-15</inkml:trace>
          <inkml:trace contextRef="#ctx0" brushRef="#br0" timeOffset="553916.266">9289 2547 16 0,'0'-16'8'0,"31"12"-8"16,-18 1 15-16,5 3-15 16,4-12 1-16,5 0 0 0,8 8 0 15,-8-8-2-15,4 4 1 16,-5 0 0-16,1 1 1 16,4-1-1-16,0 0 1 15,0-4-1-15,0 0 1 16,0 0-2-16,-5 1 0 15,-3-1-1-15,-6-4 0 16,-3 8-2-16,-6 4 0 0,1 0-2 16,-4 0 1-16</inkml:trace>
          <inkml:trace contextRef="#ctx0" brushRef="#br0" timeOffset="555268.2252">9453 3157 5 0,'18'-11'2'0,"-18"26"1"0,13-15 0 16,-4 8-3-16,4 4 0 0,-4 4 0 16,-5 0 1-16,1-1-1 15,4 1 0-15,-1 0 1 16,1-4 1-16,0-4 0 15,4-4 0-15,5 7 0 16,-5-7 0-16,10 0 0 16,3-8 1-16,1 4 0 15,4-8 0-15,-5 1-2 16,1-5 1-16,-5 0 1 16,5 4 0-16,4-4-3 15,-9 0 1-15,-4 8-3 16,-1-3 0-16,-3-1-3 15,-19-4 0-15,-4 4-1 16,0 0 1-16</inkml:trace>
          <inkml:trace contextRef="#ctx0" brushRef="#br0" timeOffset="554697.3202">9488 2937 14 0,'5'-4'7'0,"21"16"-5"0,-17-12 14 16,4 0-16-16,1 0 0 16,-1-8 0-16,0 0 1 15,1 0-4-15,-1 0 0 0,0 0-2 16,0-3 1-16</inkml:trace>
          <inkml:trace contextRef="#ctx0" brushRef="#br0" timeOffset="554487.1738">9568 2614 16 0,'22'-24'8'0,"9"32"-9"15,-18-8 12-15,1 4-11 16,3 0 0-16,1 0 0 16,4 0 1-16,0-8-1 15,1 4 0-15,-6 0 0 16,1-4 1-16,0 4-2 16,-5-4 0-16,-4 4-3 15,0-4 1-15,-5 0-2 16,-4 12 1-16</inkml:trace>
          <inkml:trace contextRef="#ctx0" brushRef="#br0" timeOffset="555462.8632">9714 3020 12 0,'0'4'6'0,"22"3"-6"0,-13-7 10 15,0 0-10-15,0 4 0 16,0 0-2-16,0 0 1 0,-1 0-2 16,1 0 1-16</inkml:trace>
        </inkml:traceGroup>
        <inkml:traceGroup>
          <inkml:annotationXML>
            <emma:emma xmlns:emma="http://www.w3.org/2003/04/emma" version="1.0">
              <emma:interpretation id="{9C1879C4-78C2-4AD4-9655-D179BE3CA250}" emma:medium="tactile" emma:mode="ink">
                <msink:context xmlns:msink="http://schemas.microsoft.com/ink/2010/main" type="inkWord" rotatedBoundingBox="13991,3055 14018,3056 14017,3206 13989,3205"/>
              </emma:interpretation>
              <emma:one-of disjunction-type="recognition" id="oneOf27">
                <emma:interpretation id="interp135" emma:lang="zh-CN" emma:confidence="0">
                  <emma:literal>,</emma:literal>
                </emma:interpretation>
                <emma:interpretation id="interp136" emma:lang="zh-CN" emma:confidence="0">
                  <emma:literal>、</emma:literal>
                </emma:interpretation>
                <emma:interpretation id="interp137" emma:lang="zh-CN" emma:confidence="0">
                  <emma:literal>.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555718.5455">10237 3000 19 0,'-4'4'9'0,"12"20"-11"16,-3-21 18-16,-1 9-16 15,1 0 1-15,-5 0-1 16,4 4 0-16,-4-5-4 16,0 5 1-16,0 4-2 0,0 0 0 15</inkml:trace>
        </inkml:traceGroup>
        <inkml:traceGroup>
          <inkml:annotationXML>
            <emma:emma xmlns:emma="http://www.w3.org/2003/04/emma" version="1.0">
              <emma:interpretation id="{DAC077C8-D283-4176-BBBA-9526B7F914D3}" emma:medium="tactile" emma:mode="ink">
                <msink:context xmlns:msink="http://schemas.microsoft.com/ink/2010/main" type="inkWord" rotatedBoundingBox="14342,2927 14669,2930 14663,3535 14336,3532"/>
              </emma:interpretation>
              <emma:one-of disjunction-type="recognition" id="oneOf28">
                <emma:interpretation id="interp140" emma:lang="zh-CN" emma:confidence="0">
                  <emma:literal>,</emma:literal>
                </emma:interpretation>
                <emma:interpretation id="interp141" emma:lang="zh-CN" emma:confidence="0">
                  <emma:literal>〉</emma:literal>
                </emma:interpretation>
                <emma:interpretation id="interp142" emma:lang="zh-CN" emma:confidence="0">
                  <emma:literal>'</emma:literal>
                </emma:interpretation>
                <emma:interpretation id="interp143" emma:lang="zh-CN" emma:confidence="0">
                  <emma:literal>丿</emma:literal>
                </emma:interpretation>
                <emma:interpretation id="interp14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556830.3425">10822 2874 9 0,'-5'4'4'0,"5"4"-3"0,5-4 4 16,-5 0-5-16,0 7 1 16,0-3 0-16,0 0 0 15,4 0-2-15,1 0 1 0,-1 0 0 16,0 0 1-16,1 0-1 15,4-4 0-15,-5-1 2 16,1 1 0-16,3 0 0 16,1 0 0-16,0 0 0 15,0 0 1-15,-5 0-1 16,1 0 1-16,-1 4-2 16,-4 4 0-16,-9 0 0 15,1 3 0-15,-6 1 0 16,-3 4 0-16,-1 7-1 15,0 9 1-15,-4 3-1 16,0 1 0-16,-9 3 0 16,-5-4 1-16,1 1-2 15,8-1 0-15,1-4-3 16,8-11 0-16,0-4-2 16,5-5 1-16</inkml:trace>
        </inkml:traceGroup>
        <inkml:traceGroup>
          <inkml:annotationXML>
            <emma:emma xmlns:emma="http://www.w3.org/2003/04/emma" version="1.0">
              <emma:interpretation id="{C38343E5-887A-487F-B098-1C192B6DA073}" emma:medium="tactile" emma:mode="ink">
                <msink:context xmlns:msink="http://schemas.microsoft.com/ink/2010/main" type="inkWord" rotatedBoundingBox="15205,1953 15881,1960 15866,3426 15190,3419"/>
              </emma:interpretation>
              <emma:one-of disjunction-type="recognition" id="oneOf29">
                <emma:interpretation id="interp145" emma:lang="zh-CN" emma:confidence="0">
                  <emma:literal>当</emma:literal>
                </emma:interpretation>
                <emma:interpretation id="interp146" emma:lang="zh-CN" emma:confidence="0">
                  <emma:literal>刍</emma:literal>
                </emma:interpretation>
                <emma:interpretation id="interp147" emma:lang="zh-CN" emma:confidence="0">
                  <emma:literal>當</emma:literal>
                </emma:interpretation>
                <emma:interpretation id="interp148" emma:lang="zh-CN" emma:confidence="0">
                  <emma:literal>苛</emma:literal>
                </emma:interpretation>
                <emma:interpretation id="interp149" emma:lang="zh-CN" emma:confidence="0">
                  <emma:literal>笥</emma:literal>
                </emma:interpretation>
              </emma:one-of>
            </emma:emma>
          </inkml:annotationXML>
          <inkml:trace contextRef="#ctx0" brushRef="#br0" timeOffset="558090.228">12013 2244 7 0,'31'4'3'0,"-22"-12"1"15,-4 8 4-15,-5 8-5 16,-5 4 1-16,-8 0-4 0,-5 7 0 15,1 5-2-15,-10-1 0 16,0 9 2-16,-8 7 0 16,0 5-2-16,-1-1 1 15,1-4 3-15,4 1 0 16,0-1 0-16,0 0 1 16,-9-7-1-16,0-1 1 15,0 1-1-15,5-1 0 16,4-15-2-16,0-4 0 0,8 4-1 15,6-8 1-15,3 0-1 16,6-8 1-16,8 0-1 16,4-8 1-16,14-4 0 15,4 0 1-15,9 0-1 16,0-7 1-16,0 3-1 16,4-12 1-16,5 5-1 15,0-1 1-15,0 0-1 16,0 1 1-16,4 3-1 15,0 4 0-15,1 4 0 16,3 5 0-16,-12-1 0 16,-5 12 0-16,0 4 0 15,-5 3 0-15,-8 1 0 16,-9 4 0-16,0 8 0 16,-5 7 0-16,-4 4 0 15,-4 9 1-15,-5-5 0 16,-4 1 0-16,-9-1-1 0,-5 4 1 15,5 1-1-15,4-9 1 16,0 8-1-16,-4 1 1 16,5-1-2-16,-1-4 1 15,5-11-3-15,-1-1 0 16,1-7-2-16,4 0 0 16,-4-12-1-16,4 0 1 15</inkml:trace>
          <inkml:trace contextRef="#ctx0" brushRef="#br0" timeOffset="558346.9142">11570 3079 10 0,'14'0'5'0,"3"-8"2"16,-8 4 8-16,0-4-15 15,4 0 0-15,5 0 0 16,4-4 1-16,0 1-1 16,5-1 0-16,0 0 0 15,-1 0 1-15,1 0-4 16,-5 1 1-16,-4 3-2 16,-1 4 1-16,-3-4-2 15,-5 4 1-15</inkml:trace>
          <inkml:trace contextRef="#ctx0" brushRef="#br0" timeOffset="558555.5587">11624 3287 18 0,'-5'36'9'0,"5"-12"-12"0,5-21 19 15,-1 1-16-15,5 4 1 16,0-4 0-16,4-4 1 15,5 0-3-15,-1-8 1 0,6-3-3 16,-1-5 1-16,4-8-2 16,1-3 0-16,0-5-2 15,-1 8 1-15</inkml:trace>
          <inkml:trace contextRef="#ctx0" brushRef="#br0" timeOffset="557474.7916">11455 2405 11 0,'-4'8'5'0,"13"0"-6"15,-9-8 8-15,4 4-8 16,5 4 0-16,0-8-2 16,4 16 0-16,0-12 3 15,5-4 0-15</inkml:trace>
          <inkml:trace contextRef="#ctx0" brushRef="#br0" timeOffset="557327.6869">11783 1901 18 0,'-4'4'9'0,"-1"0"-10"16,5 0 15-16,-4 4-14 15,-1 0 1-15,1 12-1 16,-5-5 1-16,0 9-2 16,5 0 1-16,-1 3 0 15,1 1 1-15,0 3-1 16,-1 1 0-16,1-1 0 16,-1 5 1-16,1-1-1 15,-1 5 1-15,1-9-1 0,-1 12 1 16,1-15-1-16,0 7 1 15,-1-11-2-15,1-8 0 16,-1-4-4-16,5 3 1 16,-4-7-1-16,-1 4 0 15</inkml:trace>
        </inkml:traceGroup>
        <inkml:traceGroup>
          <inkml:annotationXML>
            <emma:emma xmlns:emma="http://www.w3.org/2003/04/emma" version="1.0">
              <emma:interpretation id="{93733FF7-62B1-4DA3-8325-AFC40EDAF1A9}" emma:medium="tactile" emma:mode="ink">
                <msink:context xmlns:msink="http://schemas.microsoft.com/ink/2010/main" type="inkWord" rotatedBoundingBox="16222,2083 17382,2095 17368,3389 16208,3377"/>
              </emma:interpretation>
              <emma:one-of disjunction-type="recognition" id="oneOf30">
                <emma:interpretation id="interp150" emma:lang="zh-CN" emma:confidence="0">
                  <emma:literal>救</emma:literal>
                </emma:interpretation>
                <emma:interpretation id="interp151" emma:lang="zh-CN" emma:confidence="0">
                  <emma:literal>粮</emma:literal>
                </emma:interpretation>
                <emma:interpretation id="interp152" emma:lang="zh-CN" emma:confidence="0">
                  <emma:literal>趟</emma:literal>
                </emma:interpretation>
                <emma:interpretation id="interp153" emma:lang="zh-CN" emma:confidence="0">
                  <emma:literal>趑</emma:literal>
                </emma:interpretation>
                <emma:interpretation id="interp154" emma:lang="zh-CN" emma:confidence="0">
                  <emma:literal>稂</emma:literal>
                </emma:interpretation>
              </emma:one-of>
            </emma:emma>
          </inkml:annotationXML>
          <inkml:trace contextRef="#ctx0" brushRef="#br0" timeOffset="561275.4912">12452 3209 8 0,'4'-4'4'0,"-4"-4"-1"0,0 8 4 16,5 0-6-16,4-8 0 16,0 4-1-16,0 0 1 15,4 0-2-15,0 4 1 16,-4 4 1-16,0 4 0 0,0-4 0 16,0 4 0-16,-1 4-1 15,1-1 1-15,-4 1 0 16,4 4 0-16,-9-4-2 15,0 0 0-15,0-4-3 16,0-1 0-16</inkml:trace>
          <inkml:trace contextRef="#ctx0" brushRef="#br0" timeOffset="559441.1869">12837 2232 11 0,'36'-20'5'0,"4"5"-5"0,-27 11 8 15,0-4-8-15,1 12 1 16,-1-8-1-16,0 4 0 15,1 4 0-15,-1 4 1 16,0 0 1-16,-4-1 1 0,-5 5-1 16,-4 8 0-16,0 4 1 15,-4 7 0-15,-5-3-1 16,-9 11 0-16,-4 16 0 16,-4 0 0-16,-1 0-1 15,-8 4 1-15,-14 8-1 16,0-4 0-16,5-7-1 15,4-5 0-15,5-4-1 16,-1-4 1-16,5-7-2 16,5-9 0-16,-1 1-3 15,9-8 1-15,1-5-3 16,3-3 1-16</inkml:trace>
          <inkml:trace contextRef="#ctx0" brushRef="#br0" timeOffset="559846.475">12589 2650 11 0,'0'3'5'0,"0"-14"-5"16,0 11 9-16,5 4-9 16,-5-4 0-16,9 4 0 15,0-8 0-15,13-4 0 16,4 4 0-16,5 0-2 16,5-12 1-16,-1-4-2 15,-4 1 0-15</inkml:trace>
          <inkml:trace contextRef="#ctx0" brushRef="#br0" timeOffset="561498.147">12767 3161 9 0,'0'4'4'0,"35"32"3"15,-26-28 4-15,4 4-10 16,0-1 0-16,1 5 0 16,-1-4 0-16,0 4-2 0,1-5 1 15,-5 1-1-15,-1 0 0 16,6-4-4-16,3 0 1 15</inkml:trace>
          <inkml:trace contextRef="#ctx0" brushRef="#br0" timeOffset="560418.3872">13227 2071 13 0,'0'8'6'0,"5"-16"-4"15,-5 8 12-15,4 8-14 16,1-1 1-16,-5 1 1 15,0 8 0-15,0 8-3 16,4-5 1-16,-4 5 1 16,-4 8 1-16,-1 3-1 15,-4 4 0-15,0 1 0 0,-8 11 0 16,3 12-1-16,1-8 1 16,0-4-1-16,-5 0 0 15,5-3-1-15,0-5 1 16,4-12-1-16,0 1 1 15,0-1-1-15,0-7 0 16,5-4-3-16,-1-8 1 16,1-5-2-16,-1-3 0 15</inkml:trace>
          <inkml:trace contextRef="#ctx0" brushRef="#br0" timeOffset="561709.7988">13103 3114 11 0,'5'4'5'0,"4"8"-2"15,-5-8 6-15,-4-4-9 16,4 4 1-16,1-4 0 16,-1 4 0-16,1 4-2 15,4-4 0-15,-5 3-2 16,5 1 1-16,-5-4-2 16,1 4 1-16</inkml:trace>
          <inkml:trace contextRef="#ctx0" brushRef="#br0" timeOffset="560657.5504">13307 2555 12 0,'5'28'6'0,"17"-17"-4"16,-13-3 9-16,8 0-11 15,1 8 0-15,-5-4 0 16,5 0 1-16,0-1-1 15,-1 1 0-15,1-4-3 16,-5 8 0-16,-4-12-1 16,0 4 1-16</inkml:trace>
          <inkml:trace contextRef="#ctx0" brushRef="#br0" timeOffset="561948.9702">13365 3094 7 0,'31'4'3'0,"4"0"-1"0,-30-4 5 15,3 0-7-15,1 4 1 16,0 0 0-16,4 0 1 16,-4 0-3-16,0 0 1 15,0-4-2-15,0 0 1 16,0 8-2-16,4-4 1 16</inkml:trace>
          <inkml:trace contextRef="#ctx0" brushRef="#br0" timeOffset="559110.9526">12775 2090 11 0,'-8'-15'5'0,"8"-21"1"16,4 28 10-16,-4 8-16 16,0 0 1-16,0 4-1 15,4-4 1-15,5 0-1 16,-9 16 0-16,5 4 0 15,-5 7 1-15,-5 5-1 16,-4-1 0-16,1 1 1 16,-19 3 0-16,5 5-1 15,0-5 1-15,0 0-1 16,-1 1 0 0,1-1-5-1,5-7 1-15,3-8-2 16,1-5 1-16</inkml:trace>
          <inkml:trace contextRef="#ctx0" brushRef="#br0" timeOffset="559651.8363">12793 2358 10 0,'13'0'5'0,"14"4"-4"0,-14-4 5 15,-4 4-7-15,-4 0 0 16,4 0-4-16,-5 4 0 0</inkml:trace>
          <inkml:trace contextRef="#ctx0" brushRef="#br0" timeOffset="560057.1242">13161 2319 13 0,'13'0'6'0,"9"4"-8"0,-8-4 12 16,-6 0-10-16,6 0 0 15,-1 0 1-15,0 0 0 16,1 0-2-16,-1 0 1 16,0 0-3-16,1-4 1 0,-1 4-1 15,-4-4 0-15</inkml:trace>
          <inkml:trace contextRef="#ctx0" brushRef="#br0" timeOffset="560899.7387">13493 2189 15 0,'9'-4'7'0,"9"24"-9"0,-9-16 14 0,8 3-12 15,-3 1 0-15,-1-4 0 16,0 4 1-16,5 0-4 15,-9-4 1-15,-5 4-2 16,1-4 1-16</inkml:trace>
        </inkml:traceGroup>
        <inkml:traceGroup>
          <inkml:annotationXML>
            <emma:emma xmlns:emma="http://www.w3.org/2003/04/emma" version="1.0">
              <emma:interpretation id="{6A9F10AA-7A1C-4E9E-9663-53BB63852D07}" emma:medium="tactile" emma:mode="ink">
                <msink:context xmlns:msink="http://schemas.microsoft.com/ink/2010/main" type="inkWord" rotatedBoundingBox="17576,2103 18752,2115 18739,3402 17562,3390"/>
              </emma:interpretation>
              <emma:one-of disjunction-type="recognition" id="oneOf31">
                <emma:interpretation id="interp155" emma:lang="zh-CN" emma:confidence="0">
                  <emma:literal>这</emma:literal>
                </emma:interpretation>
                <emma:interpretation id="interp156" emma:lang="zh-CN" emma:confidence="0">
                  <emma:literal>返</emma:literal>
                </emma:interpretation>
                <emma:interpretation id="interp157" emma:lang="zh-CN" emma:confidence="0">
                  <emma:literal>还</emma:literal>
                </emma:interpretation>
                <emma:interpretation id="interp158" emma:lang="zh-CN" emma:confidence="0">
                  <emma:literal>逐</emma:literal>
                </emma:interpretation>
                <emma:interpretation id="interp159" emma:lang="zh-CN" emma:confidence="0">
                  <emma:literal>过</emma:literal>
                </emma:interpretation>
              </emma:one-of>
            </emma:emma>
          </inkml:annotationXML>
          <inkml:trace contextRef="#ctx0" brushRef="#br0" timeOffset="584784.2633">13817 2653 9 0,'-5'0'4'0,"18"0"-2"0,-8 4 6 16,8 0-6-16,-4 0 0 15,4-4 0-15,5 0 1 16,0 0-4-16,-1-4 0 16,1 4 2-16,0 0 1 0,4-8-2 15,5 8 0-15,-5 0-2 16,-4 0 1-16,-5-3-2 15,0 6 1-15,-13 5-1 16,-4 4 1-16,-5 4 1 16,0 0 0-16,0 3 1 15,0 5 1-15,-4 4 0 16,4-5 1-16,0 9 0 16,0-13 0-16,5 1 0 15,-1-8 0-15,5 0-1 16,5-1 1-16,4 1-1 15,0-4 1-15,8 0-1 16,6 0 1-16,-6 0-1 16,1 0 0-16,-5 0-1 15,-4-5 1-15,0 5-1 16,-5 0 0-16,-4 4-1 16,-13 0 1-16,-5 4-1 0,1-1 1 15,-1 5-1-15,-4-4 1 16,0 0 0-16,-1-1 0 15,-3-3 0-15,4 12 0 16,0-5 0-16,-1-3 1 16,6 0-1-16,3 0 1 15,6-4-1-15,-1-1 0 16,0-3 1-16,9 0 0 16,13 0 0-16,0-4 0 15,1 0 0-15,3 0 0 0,6 4 0 16,3-4 0-16,14 3 0 15,0 5 0-15,0-4-1 16,4 0 0-16,0 0 0 16,5 0 1-16,-5-4 0 15,-4 0 0-15,-4-4-1 16,-1-4 1-16,-4-4 0 16,0 0 0-16,-4 0-1 15,4-4 1-15,-9 4-2 16,-4 4 1-16,-1 1-2 15,-3-5 0-15,-1 4-3 16,-4 4 0-16,0 0-3 16,0 0 1-16</inkml:trace>
          <inkml:trace contextRef="#ctx0" brushRef="#br0" timeOffset="582997.495">14229 2598 10 0,'4'-8'5'0,"18"24"-5"0,-13-16 7 16,0-12-7-16,-9 12 0 15,4 0 0-15,1-4 0 0,-1 8-2 16,1 0 1-16,-5-4-1 16,0 0 1-16,0 0-1 15,0 0 1-15,8 4 0 16,1 0 0-16,-4 0 1 15,-5-4 1-15,9 0 0 16,-1 4 1-16,1-8 0 16,0 8 0-16,0 0 1 15,4-4 0-15,1-4 0 16,-1-4 0-16,5 0-1 16,4-3 1-16,9 3-1 15,-5 0 0-15,5 0-1 16,0 0 0-16,0-4 0 15,14-4 0-15,-5 9-1 16,-1 7 1-16,6-4-1 16,-5-8 1-16,0 0-1 15,4 4 1-15,-13 0-1 0,-5 0 1 16,-3 1-1-16,-6 3 0 16,-8-4-2-16,-4 4 1 15,-5 0-4-15,0 4 1 16,-14 0-2-16,1 0 1 15</inkml:trace>
          <inkml:trace contextRef="#ctx0" brushRef="#br0" timeOffset="583297.708">14654 2665 12 0,'-5'0'6'0,"5"20"-4"16,0-16 10-16,0-4-12 15,0 12 0-15,0-4 1 16,0-1 0-16,-4 9-1 16,0 0 0-16,-5 8 0 15,0-1 1-15,0 1 0 16,-4-1 0-16,-1 1-1 16,-3 4 1-16,-5 3 0 15,-1 5 0-15,-3-1-1 16,4 0 1-16,-9 1-1 15,4 3 1-15,-4 1-2 16,4-5 1-16,1-7-4 16,-1-5 1-16,5-7-2 15,0 0 0-15</inkml:trace>
          <inkml:trace contextRef="#ctx0" brushRef="#br0" timeOffset="583672.9822">14486 2724 12 0,'0'8'6'0,"8"8"-3"16,-3-16 8-16,-1 8-11 15,5 8 1-15,0-1 0 16,0 5 1-16,4 0-2 16,0-1 0-16,1 1 1 15,-1 0 1-15,5-1-1 16,-1 5 1-16,1 0-1 16,-5-1 0-16,5 1-1 15,-5 0 1-15,10-5-1 16,-6-3 1-16,-3-4-1 15,-1 0 0-15,0-4-1 16,-4-1 1-16,-4-3-4 16,-5 0 1-16,-5-4-3 15,1-4 0-15</inkml:trace>
          <inkml:trace contextRef="#ctx0" brushRef="#br0" timeOffset="584018.2228">13856 2287 17 0,'-8'-4'8'0,"16"8"-11"16,-8-4 14-16,5 0-11 16,4 4 0-16,0 0 0 15,-1 0 1-15,1 4-2 16,0 0 1-16,0 0-3 15,0 0 0-15,0-1-1 16,0 1 0-16</inkml:trace>
          <inkml:trace contextRef="#ctx0" brushRef="#br0" timeOffset="582427.0935">14565 2122 4 0,'-4'-28'2'0,"-5"13"-1"0,9 15 3 15,0-8-3-15,0 0 1 16,0 8 0-16,0 0 1 15,0-4-4-15,0 0 0 16,0 4 2-16,0 0 1 16,4 4-1-16,1 4 1 0,4 8 0 15,0-5 0-15,-1 1 1 16,1 4 0-16,0 0-1 16,4 3 1-16,1-3-2 15,-5 0 1-15,-1 0-1 16,1-5 0-16,0-3-1 15,-4 0 0-15,-1 0-1 16,0-4 0-16,1 0-4 16,-5 0 1-16,0-4-1 15,-5 4 0-15</inkml:trace>
        </inkml:traceGroup>
        <inkml:traceGroup>
          <inkml:annotationXML>
            <emma:emma xmlns:emma="http://www.w3.org/2003/04/emma" version="1.0">
              <emma:interpretation id="{6B8B70D3-1763-4971-BA4F-0FD228226275}" emma:medium="tactile" emma:mode="ink">
                <msink:context xmlns:msink="http://schemas.microsoft.com/ink/2010/main" type="inkWord" rotatedBoundingBox="18905,2018 20260,2032 20245,3484 18890,3470"/>
              </emma:interpretation>
              <emma:one-of disjunction-type="recognition" id="oneOf32">
                <emma:interpretation id="interp160" emma:lang="zh-CN" emma:confidence="0">
                  <emma:literal>徙</emma:literal>
                </emma:interpretation>
                <emma:interpretation id="interp161" emma:lang="zh-CN" emma:confidence="0">
                  <emma:literal>徰</emma:literal>
                </emma:interpretation>
                <emma:interpretation id="interp162" emma:lang="zh-CN" emma:confidence="0">
                  <emma:literal>偼</emma:literal>
                </emma:interpretation>
                <emma:interpretation id="interp163" emma:lang="zh-CN" emma:confidence="0">
                  <emma:literal>偍</emma:literal>
                </emma:interpretation>
                <emma:interpretation id="interp164" emma:lang="zh-CN" emma:confidence="0">
                  <emma:literal>徥</emma:literal>
                </emma:interpretation>
              </emma:one-of>
            </emma:emma>
          </inkml:annotationXML>
          <inkml:trace contextRef="#ctx0" brushRef="#br0" timeOffset="585190.5776">15287 2224 16 0,'5'-12'8'0,"4"-3"-8"16,-9 15 12-16,4-4-12 15,-4 4 0-15,0 0 0 16,5 8 1-16,-1 0-1 16,-4 3 0-16,-4 5 0 15,-1 8 1-15,-4 3-1 16,-4 1 1-16,0-1-1 15,-5 13 1-15,0-9-1 16,1 13 1-16,3-1-2 16,1-12 0-16,0-3-3 15,-1 0 0-15,6-13-1 16,-6-7 1-16</inkml:trace>
          <inkml:trace contextRef="#ctx0" brushRef="#br0" timeOffset="585761.4587">15376 2437 10 0,'-4'-4'5'0,"-1"12"-3"16,5-8 7-16,0 12-7 15,0-8 0-15,0 7 0 16,0 1 0-16,0-4-3 16,0 8 0-16,5 7 3 15,-5 5 0-15,4 11-1 16,0 5 0-16,1-1 0 0,-5 8 1 15,0 4-1-15,0 0 1 16,0 1-2-16,0-5 1 16,-5 4-1-16,5-12 1 15,-4 16-1-15,0 0 0 16,-1-7 0-16,-4-5 1 16,5-8-1-16,-1-7 0 15,1-9-2-15,0 1 0 16,-1-8-3-16,1-1 1 0,4-11-2 15,0-4 0-15</inkml:trace>
          <inkml:trace contextRef="#ctx0" brushRef="#br0" timeOffset="587456.6605">15779 2823 17 0,'5'12'8'0,"34"-32"-8"0,-25 12 14 0,8 4-14 16,4-4 1-16,1-4 0 15,4 1 1-15,0-5-3 16,5 4 1-16,8-12 0 16,5 5 1-16,-1-1-1 15,-3 4 1-15,-6-7-1 16,1 3 0-16,0 0 0 15,-9 1 1-15,5 7-2 16,-10 0 1-16,-8 4-1 16,0 0 0-16,-5 0-2 15,-4 8 1-15,0-4-4 16,-9 4 1-16,0 8 0 16,-5 0 0-16</inkml:trace>
          <inkml:trace contextRef="#ctx0" brushRef="#br0" timeOffset="588042.0776">16054 2831 16 0,'-5'15'8'0,"-3"5"-10"0,3-16 16 31,-8 16-15-31,-5 3 1 15,0 1-5-15,1 0 1 16,-1-1 3-16,-4 1 1 0,4-1-4 16,0-3 0-16</inkml:trace>
          <inkml:trace contextRef="#ctx0" brushRef="#br0" timeOffset="588297.2564">15979 3071 16 0,'17'8'8'0,"14"11"-9"16,-22-15 16-16,4 0-15 15,-4 4 1-15,5 0 0 16,-1 8 0-16,13-4-1 15,-3 3 0-15,3 1 0 16,1-8 1-16,-1 0-1 16,1 0 0-16,4 0-5 15,0-4 0-15</inkml:trace>
          <inkml:trace contextRef="#ctx0" brushRef="#br0" timeOffset="587801.9052">16235 2760 12 0,'-4'-12'6'0,"-5"20"-5"0,14 0 12 16,-5-4-13-16,4 0 0 16,-4 3 0-16,0 9 0 15,0 0 0-15,0 4 0 16,-4-5 0-16,4 5 0 15,-5 0 0-15,1-4 1 16,4-1-2-16,0 1 1 16,0-4-1-16,0 0 1 0,0-4-2 15,0-1 1-15,0-3 0 16,0-4 1-16,0 0 0 16,9 0 0-16,4-4 1 15,0 0 0-15,5 1 0 16,0-5 1-16,-1 0-1 15,1-4 1-15,4 4-2 16,5-4 0-16,-9-3-3 16,-1 7 0-16,-3-8-2 15,-6 4 1-15</inkml:trace>
          <inkml:trace contextRef="#ctx0" brushRef="#br0" timeOffset="585401.2215">15230 2441 10 0,'26'-4'5'0,"19"0"-3"0,-32 0 7 16,5 0-6-16,4 0 0 16,9 0 1-16,0 0 0 15,4 0-6-15,1-4 1 0,-5 1 2 16,0 3 0-16,-5 0-5 15,-3 0 1-15,-6-8-2 16,-3 8 0-16</inkml:trace>
          <inkml:trace contextRef="#ctx0" brushRef="#br0" timeOffset="586197.2699">16045 2023 11 0,'4'20'5'0,"5"-36"-5"0,-9 16 9 15,5 8-7-15,-1 0 0 16,1 8 0-16,-1 11 1 16,-4 5-4-16,0-8 1 15,0 3 1-15,-4 9 1 16,-1-5-1-16,1 1 0 16,-1-1-1-16,1-7 1 15,-1-1-2-15,1 1 1 16,0-4-4-16,4-1 1 0,0-11-2 15,0-4 1-15</inkml:trace>
          <inkml:trace contextRef="#ctx0" brushRef="#br0" timeOffset="587326.0706">16072 2405 10 0,'0'8'5'0,"4"-12"-1"16,-4 4 8-16,0 0-11 16,9-4 0-16,4 0 1 15,9 1 0-15,5-5-3 16,-1 4 0-16,5-8 2 15,0 4 0-15,0 4-1 16,1-4 1-16,-6 0-1 16,1 4 0-16,-5-3-2 15,-4 3 1-15,-5 0-4 16,0 4 1-16</inkml:trace>
          <inkml:trace contextRef="#ctx0" brushRef="#br0" timeOffset="586796.191">16076 2248 13 0,'0'-4'6'0,"4"4"-4"15,-4 0 12-15,0 0-14 16,14-8 0-16,3 8 0 16,6 0 0-16,3-8 0 15,1 0 0-15,4 4 0 16,-5-3 1-16,1 3-1 15,0-4 1-15,-1 0-3 16,-4 0 1-16,5 0-2 0,-9 0 0 16,-5 4-2-16,-4 0 1 15</inkml:trace>
          <inkml:trace contextRef="#ctx0" brushRef="#br0" timeOffset="586511.9914">16151 2059 13 0,'27'-8'6'0,"-1"-8"-3"16,-12 12 11-16,-1-4-14 16,5 1 0-16,4-1 1 15,0-4 0-15,0 8-1 16,0-4 0-16,9 4 0 16,-8 0 1-16,-1 4 0 15,-5 4 0-15,-3-4 0 16,-1 0 0-16,0 8-1 15,-4 0 1-15,0 12 0 0,0-1 0 16,-5 5 0-16,-4-4 0 16,0 7-1-16,0 5 1 15,-4-5-1-15,-1-3 1 16,1-1-1-16,0 1 0 16,-1-4-1-16,1-1 0 15,-1-3-2-15,1 0 1 16,-1-4-3-16,1-4 1 15,4 0-2-15,-4-5 0 0</inkml:trace>
        </inkml:traceGroup>
        <inkml:traceGroup>
          <inkml:annotationXML>
            <emma:emma xmlns:emma="http://www.w3.org/2003/04/emma" version="1.0">
              <emma:interpretation id="{FED335D1-4DF7-4DF7-81BE-29CF5A958226}" emma:medium="tactile" emma:mode="ink">
                <msink:context xmlns:msink="http://schemas.microsoft.com/ink/2010/main" type="inkWord" rotatedBoundingBox="20565,1941 21784,1954 21770,3336 20550,3323"/>
              </emma:interpretation>
              <emma:one-of disjunction-type="recognition" id="oneOf33">
                <emma:interpretation id="interp165" emma:lang="zh-CN" emma:confidence="0">
                  <emma:literal>到</emma:literal>
                </emma:interpretation>
                <emma:interpretation id="interp166" emma:lang="zh-CN" emma:confidence="0">
                  <emma:literal>封</emma:literal>
                </emma:interpretation>
                <emma:interpretation id="interp167" emma:lang="zh-CN" emma:confidence="0">
                  <emma:literal>刨</emma:literal>
                </emma:interpretation>
                <emma:interpretation id="interp168" emma:lang="zh-CN" emma:confidence="0">
                  <emma:literal>剆</emma:literal>
                </emma:interpretation>
                <emma:interpretation id="interp169" emma:lang="zh-CN" emma:confidence="0">
                  <emma:literal>钊</emma:literal>
                </emma:interpretation>
              </emma:one-of>
            </emma:emma>
          </inkml:annotationXML>
          <inkml:trace contextRef="#ctx0" brushRef="#br0" timeOffset="589528.633">17197 1890 17 0,'0'19'8'0,"4"-31"-9"15,-4 12 10-15,0 4-9 16,0 0 1-16,0 12 0 15,0 4 0-15,0 3-2 16,0 5 1-16,-4 11 0 16,-1 5 1-16,1-5 0 15,-5 4 0-15,0 1 0 16,-4 3 0-16,-9-4 0 16,-5 8 0-16,-4 8-1 0,0 4 1 15,-4-11 0-15,-10 3 0 16,6-8-2-16,3-4 0 15,10-3-2-15,-1-9 0 16,5-3-3-16,4-12 1 16</inkml:trace>
          <inkml:trace contextRef="#ctx0" brushRef="#br0" timeOffset="590354.2165">17064 2870 18 0,'-4'28'9'0,"4"-17"-11"0,0-11 19 15,4 4-17-15,9-8 1 16,5 0 0-16,0 1 1 16,-1-9-3-16,6-4 1 15,3-16 0-15,5 5 1 16,0-5-3-16,0-3 1 16,0-4-3-16,0 7 1 15,-4-7-3-15,-1 7 1 0</inkml:trace>
          <inkml:trace contextRef="#ctx0" brushRef="#br0" timeOffset="590114.0467">17153 2543 10 0,'-14'32'5'0,"14"-28"2"0,0-4 6 0,5 8-12 15,-5-8 1-15,9 3 0 16,-1-6 1-16,6-5-4 15,3-8 1-15,6 0 2 16,-1-4 0-16,4 1-1 16,1-1 0-16,-1-4-1 15,1 1 0-15,0 3-2 16,-5 0 1-16,-5 1-2 16,1-5 0-16,-4 8-2 15,-6 5 1-15,1-1-2 16,-9 12 1-16</inkml:trace>
          <inkml:trace contextRef="#ctx0" brushRef="#br0" timeOffset="590714.4722">17423 2496 18 0,'-14'43'9'0,"1"1"-11"16,9-29 16-16,-1 5-14 15,-4 12 1-15,-4 3 0 16,0 8 1-16,-5 5-3 16,0-9 0-16,1 4 2 15,3 1 0-15,-3-1-1 16,3-4 0-16,1-3 0 16,0 7 0-16,4-8 0 15,5 5 1-15,-1-9 0 0,1-3 0 16,-1-4-1-16,5-5 1 15,0-7 0-15,0 0 1 16,0-8-2-16,5 0 0 16,4-12-1-16,-1-8 1 15,6-4-2-15,3 1 0 16,6-9-2-16,-1-3 0 16,4-9-2-16,-4 5 0 15</inkml:trace>
          <inkml:trace contextRef="#ctx0" brushRef="#br0" timeOffset="591154.7849">17649 2527 13 0,'9'12'6'0,"-27"4"-5"15,18-12 10-15,0 4-11 16,0 4 1-16,0 3 0 15,0-3 0-15,0 4-2 16,4-4 1-16,-4-4 1 16,5-4 1-16,4 0-1 15,-1-1 0-15,6-3 0 16,3-3 1-16,6-9-1 16,-1-4 1-16,0 0-1 15,0 4 0-15,0-3-1 16,5-5 0-16,-5 4 0 15,0 8 1-15,0-7-1 0,0-1 0 32,5 4-1-32,-5 4 0 15,-4-4-3-15,-5 4 0 16,-4 5-2-16,0-1 1 16</inkml:trace>
          <inkml:trace contextRef="#ctx0" brushRef="#br0" timeOffset="591466.008">17923 2244 18 0,'0'0'9'0,"5"4"-12"16,-5-4 17-16,0 0-14 15,0 0 0-15,0 0 0 16,0 4 1-16,0 8-1 16,0 3 0-16,0 5 0 15,0 8 1-15,-5 3 0 16,5 16 0-16,-4 5 0 16,4 3 0-16,-4 12 0 0,-1-16 0 15,1 16 0 1,-1-4 0-16,1-4-1 0,-5-8 0 15,5 0 0-15,-1-4 1 16,1-3-1-16,-1-9 0 16,1-3-1-16,-1-5 1 15,1 1-2-15,4-8 0 16,0-1-3-16,0-7 0 16,0-8-1-16,0 4 0 15</inkml:trace>
          <inkml:trace contextRef="#ctx0" brushRef="#br0" timeOffset="589829.3442">17104 2335 13 0,'13'0'6'0,"-8"3"-2"16,-1-3 8-16,5-3-12 16,0 3 0-16,0 0 1 15,4-4 0-15,0-4-2 16,0 4 1-16,1-4 1 15,3-4 0-15,1 4-1 16,4-4 1-16,0 1-1 16,1-1 1-16,-1-8-2 15,0 4 1-15,-4 1-2 16,-1-1 0-16,-3 4-3 16,-1 8 0-16</inkml:trace>
        </inkml:traceGroup>
        <inkml:traceGroup>
          <inkml:annotationXML>
            <emma:emma xmlns:emma="http://www.w3.org/2003/04/emma" version="1.0">
              <emma:interpretation id="{DF83F3B3-93FC-4A5B-B28B-78457AD55C16}" emma:medium="tactile" emma:mode="ink">
                <msink:context xmlns:msink="http://schemas.microsoft.com/ink/2010/main" type="inkWord" rotatedBoundingBox="21975,3157 22146,2386 22556,2476 22385,3248"/>
              </emma:interpretation>
              <emma:one-of disjunction-type="recognition" id="oneOf34">
                <emma:interpretation id="interp170" emma:lang="zh-CN" emma:confidence="0">
                  <emma:literal>又</emma:literal>
                </emma:interpretation>
                <emma:interpretation id="interp171" emma:lang="zh-CN" emma:confidence="0">
                  <emma:literal>ㄡ</emma:literal>
                </emma:interpretation>
                <emma:interpretation id="interp172" emma:lang="zh-CN" emma:confidence="0">
                  <emma:literal>夕</emma:literal>
                </emma:interpretation>
                <emma:interpretation id="interp173" emma:lang="zh-CN" emma:confidence="0">
                  <emma:literal>叉</emma:literal>
                </emma:interpretation>
                <emma:interpretation id="interp174" emma:lang="zh-CN" emma:confidence="0">
                  <emma:literal>夊</emma:literal>
                </emma:interpretation>
              </emma:one-of>
            </emma:emma>
          </inkml:annotationXML>
          <inkml:trace contextRef="#ctx0" brushRef="#br0" timeOffset="591931.3366">18349 2508 16 0,'4'4'8'0,"36"-52"-10"16,-27 45 16-16,5-1-14 15,4-4 0-15,-4 4 0 16,4 0 1-16,-4 0-2 16,4 0 1-16,0 0 0 15,0-4 1-15,-4 0-1 16,0 4 0-16,-1-4 0 0,1 5 1 15,-5-1 0-15,1 4 0 16,-5 0-1-16,-1 4 0 16,-3 3 1-16,-5 9 0 15,0 4-1-15,-5 11 1 16,-3 5-1-16,-1-5 1 16,-9 20 0-16,0 5 0 15,-4 7-1-15,0 0 1 16,-9-8-1-16,0 0 1 15,-5-4-1-15,1-8 1 0,0-7-2 16,4-5 0-16,4-3-3 16,5-8 1-16,-5-1-3 15,5-11 0-15</inkml:trace>
          <inkml:trace contextRef="#ctx0" brushRef="#br0" timeOffset="592203.0419">18349 2673 13 0,'4'4'6'0,"23"16"-2"16,-18-12 9-16,4 0-12 15,9 3 0-15,0 5 0 16,-4 8 0-16,4-9-2 15,-4 9 1-15,-1 0 1 16,1-1 0-16,0-3-1 0,0 0 1 16,-1-1-2-16,1 1 0 15,0 0-3-15,0-4 1 16,-5-1-2-16,0-3 0 16</inkml:trace>
        </inkml:traceGroup>
        <inkml:traceGroup>
          <inkml:annotationXML>
            <emma:emma xmlns:emma="http://www.w3.org/2003/04/emma" version="1.0">
              <emma:interpretation id="{472A35B2-C3B9-4746-B3C3-CD52534446BE}" emma:medium="tactile" emma:mode="ink">
                <msink:context xmlns:msink="http://schemas.microsoft.com/ink/2010/main" type="inkWord" rotatedBoundingBox="22493,3584 22590,2111 23087,2144 22990,3617"/>
              </emma:interpretation>
              <emma:one-of disjunction-type="recognition" id="oneOf35">
                <emma:interpretation id="interp175" emma:lang="zh-CN" emma:confidence="0">
                  <emma:literal>门</emma:literal>
                </emma:interpretation>
                <emma:interpretation id="interp176" emma:lang="zh-CN" emma:confidence="0">
                  <emma:literal>¢</emma:literal>
                </emma:interpretation>
                <emma:interpretation id="interp177" emma:lang="zh-CN" emma:confidence="0">
                  <emma:literal>≠</emma:literal>
                </emma:interpretation>
                <emma:interpretation id="interp178" emma:lang="zh-CN" emma:confidence="0">
                  <emma:literal>力</emma:literal>
                </emma:interpretation>
                <emma:interpretation id="interp179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592518.255">18796 2614 13 0,'5'8'6'0,"17"-28"-2"15,-9 16 10-15,9-4-14 16,9 5 0-16,0 3 1 16,5-4 0-16,-1 0-1 15,5-8 0-15,0 0 1 16,-5 0 0-16,-4-4 0 16,-4 13 0-16,-1-13-1 15,-3 0 0-15,-1 4 0 16,-5 4 1-16,1 0-3 15,-5 1 1-15,1-1-5 16,-5 4 1-16</inkml:trace>
          <inkml:trace contextRef="#ctx0" brushRef="#br0" timeOffset="593178.721">19027 2909 15 0,'13'-4'7'0,"40"28"-8"15,-35-24 12-15,-1 4-11 16,6-4 0-16,-6 4-7 16,-3-4 1-16,-1 4 5 15,0 0 1-15</inkml:trace>
          <inkml:trace contextRef="#ctx0" brushRef="#br0" timeOffset="592966.571">19248 2083 13 0,'0'3'6'0,"0"1"-5"16,0-4 7-16,0 4-8 15,4 4 1-15,-4 8 0 16,0 4 0-16,5-1-1 15,-1 5 0-15,-4 11 2 16,0 5 0-16,0 3-1 16,0 12 0-16,0 8 1 15,5 8 0-15,-5 0-1 16,0 4 0-16,-5 0-1 16,1 3 1-16,-1-3-1 15,1-4 1-15,0-4-1 16,-1 4 0-16,-4 12 1 15,-8-13 0-15,3-7-1 16,1-11 1-16,0-9-1 0,4 0 1 16,0-11-1-16,0-5 1 15,-4-3-3-15,0-4 1 16,-1-9-4-16,-3-3 1 16,-1-4-3-16,0-8 1 15</inkml:trace>
        </inkml:traceGroup>
        <inkml:traceGroup>
          <inkml:annotationXML>
            <emma:emma xmlns:emma="http://www.w3.org/2003/04/emma" version="1.0">
              <emma:interpretation id="{DBC17924-106B-493B-A0B7-3A384217772E}" emma:medium="tactile" emma:mode="ink">
                <msink:context xmlns:msink="http://schemas.microsoft.com/ink/2010/main" type="inkWord" rotatedBoundingBox="23335,2164 24889,2180 24873,3743 23319,3727"/>
              </emma:interpretation>
              <emma:one-of disjunction-type="recognition" id="oneOf36">
                <emma:interpretation id="interp180" emma:lang="zh-CN" emma:confidence="0">
                  <emma:literal>某</emma:literal>
                </emma:interpretation>
                <emma:interpretation id="interp181" emma:lang="zh-CN" emma:confidence="0">
                  <emma:literal>椠</emma:literal>
                </emma:interpretation>
                <emma:interpretation id="interp182" emma:lang="zh-CN" emma:confidence="0">
                  <emma:literal>幫</emma:literal>
                </emma:interpretation>
                <emma:interpretation id="interp183" emma:lang="zh-CN" emma:confidence="0">
                  <emma:literal>揉</emma:literal>
                </emma:interpretation>
                <emma:interpretation id="interp184" emma:lang="zh-CN" emma:confidence="0">
                  <emma:literal>棼</emma:literal>
                </emma:interpretation>
              </emma:one-of>
            </emma:emma>
          </inkml:annotationXML>
          <inkml:trace contextRef="#ctx0" brushRef="#br0" timeOffset="595218.1685">19571 2732 12 0,'5'8'6'0,"-5"-28"-2"16,13 20 6-16,5-4-10 15,0 1 0-15,8 3 0 16,5-8 1-16,5 0-1 16,8-4 1-16,-4 0 0 15,4-4 0-15,0 5 1 16,5-5 0-16,0-8-1 15,-5 1 1-15,5 7-1 16,9-4 0-16,-10 4 0 16,-3 1 0-16,-6 3-1 15,-8 0 0-15,-8 4-1 16,-1 0 0-16,-5 0-2 16,-3 4 0-16,-14-3-3 0,0 7 0 15</inkml:trace>
          <inkml:trace contextRef="#ctx0" brushRef="#br0" timeOffset="597803.0062">19585 3221 11 0,'44'-4'5'0,"9"-16"-1"0,-31 12 9 0,1-4-13 16,8 4 0-16,4 0 0 15,-4 1 1-15,-4-1-1 16,-1-4 0-16,1-4 0 16,4 4 1-16,0 0-1 15,0 1 1-15,0-1-1 16,-5 0 0-16,1 0 0 15,-5 0 1-15,0 5-2 16,0-1 1-16,-4 0-3 16,-9 4 1-16,0 0-3 15,0 0 1-15</inkml:trace>
          <inkml:trace contextRef="#ctx0" brushRef="#br0" timeOffset="596569.6282">19833 2232 11 0,'9'-4'5'0,"-9"16"-3"0,9-8 7 16,-1 0-8-16,1 0 0 16,5 8 1-16,-6 3 0 15,1 9-2-15,0 0 0 16,0 11 2-16,0 1 1 16,0 7-1-16,-5 4 0 15,1 8 0-15,-5 4 0 0,0-4-1 16,-5-3 1-16,1 3-2 15,-1-12 1-15,1-4-1 16,-1-3 0-16,-3-9-2 16,3-3 0-16,1-4-2 15,-1-8 0-15,1-1-2 16,4-3 0-16</inkml:trace>
          <inkml:trace contextRef="#ctx0" brushRef="#br0" timeOffset="597395.7139">19859 3091 9 0,'14'0'4'0,"17"-8"-2"16,-22 4 7-16,4-4-9 15,0 0 0-15,5-4 0 16,0-4 1-16,-1 1-2 15,1-1 0-15,0 0-2 16,-1 0 1-16</inkml:trace>
          <inkml:trace contextRef="#ctx0" brushRef="#br0" timeOffset="597155.5442">19917 2842 7 0,'-4'-11'3'0,"30"22"-1"16,-17-14 4-16,0-1-6 15,4 4 1-15,0-4 0 16,5-8 1-16,0 0-3 15,0 4 1-15,-5-4-1 0,0 1 1 16,0 3-3-16,-4 0 1 16</inkml:trace>
          <inkml:trace contextRef="#ctx0" brushRef="#br0" timeOffset="595623.9567">20161 2142 8 0,'-5'-8'4'0,"5"-12"-2"0,0 20 4 0,0 0-5 15,0 4 0-15,0-4 2 16,0 4 1-16,0 4-5 16,0 8 1-16,0-1 2 15,0 9 0-15,5 3 0 16,-5 9 0-16,4 3-1 16,-4 5 0-16,0 19 0 15,0 4 0-15,0-4 0 16,-4 11 0-16,-1 1-1 15,1-4 1-15,-1 4-1 16,-3-8 1-16,-6-4-1 16,5 4 1-16,5-8-1 15,-5 4 1-15,5-16-1 16,-1 0 1-16,1-7-1 16,-1-9 0-16,1-3-2 0,-1-5 1 15,1-3-2-15,0-8 0 16,-1 0-3-16,5 0 1 15</inkml:trace>
          <inkml:trace contextRef="#ctx0" brushRef="#br0" timeOffset="596914.8729">20121 2236 5 0,'4'4'2'0,"5"-28"4"16,-9 24-1-16,0 0-5 0,5 4 0 15,-1 0 2-15,5 0 1 16,0 8-3-16,-5 0 0 16,5 4 2-16,-5 3 0 15,1 5 0-15,-5 0 0 16,4 7-1-16,-4 8 1 16,-4 9-2-16,-1-5 1 15,1 8-1-15,-5 0 0 16,0-3-1-16,0-5 1 0,1 4-2 15,-6-7 1-15,5-13-3 16,1 1 1-16,3-9-1 16,1-3 0-16</inkml:trace>
          <inkml:trace contextRef="#ctx0" brushRef="#br0" timeOffset="598956.8295">20072 3154 13 0,'0'0'6'0,"0"7"-3"15,0-7 12-15,0 4-14 16,-4 4 0-16,-1 8 0 15,-4 4 1-15,-4 7-3 16,-5 5 0-16,1 3 1 16,-6 1 0-16,-8-1-1 15,0 1 0-15,0-5-3 16,0-11 1-16,5 3-2 16,4-3 1-16</inkml:trace>
          <inkml:trace contextRef="#ctx0" brushRef="#br0" timeOffset="599196.9952">20041 3217 7 0,'27'-4'3'0,"13"12"0"0,-27-5 2 15,5-3-4-15,-5 4 1 16,0 4 0-16,0 0 0 15,18 0-3-15,-4-4 1 16,0 4 1-16,-1-4 1 16,-4 0-2-16,0 0 1 0,1-8-4 15,-1-4 1-15,0 4-1 16,0-12 0-16</inkml:trace>
          <inkml:trace contextRef="#ctx0" brushRef="#br0" timeOffset="598726.1626">20152 2988 5 0,'4'0'2'0,"-8"0"1"15,4 0 0-15,0 0-3 16,0 0 1-16,0 4 1 16,0 4 0-16,0 4-2 15,0 4 1-15,0 3 1 16,0-3 1-16,-5 8-1 16,1 7 1-16,4 8-1 15,-4 9 1-15,-1 3-2 16,-4 4 1-16,5 4-2 15,-1-4 1-15,1-11-1 16,0-1 1-16,-1-8-1 16,1-3 1-16,-1-5-2 0,1-7 1 15,4-4-2-15,0-4 1 16,0-1-3-16,-5-3 0 16,1-4-1-16,4-4 0 15</inkml:trace>
        </inkml:traceGroup>
        <inkml:traceGroup>
          <inkml:annotationXML>
            <emma:emma xmlns:emma="http://www.w3.org/2003/04/emma" version="1.0">
              <emma:interpretation id="{69F207BD-C3F7-4EC1-87B3-70923E78A766}" emma:medium="tactile" emma:mode="ink">
                <msink:context xmlns:msink="http://schemas.microsoft.com/ink/2010/main" type="inkWord" rotatedBoundingBox="24109,3592 24368,2320 24943,2436 24685,3709"/>
              </emma:interpretation>
              <emma:one-of disjunction-type="recognition" id="oneOf37">
                <emma:interpretation id="interp185" emma:lang="zh-CN" emma:confidence="0">
                  <emma:literal>台</emma:literal>
                </emma:interpretation>
                <emma:interpretation id="interp186" emma:lang="zh-CN" emma:confidence="0">
                  <emma:literal>卡</emma:literal>
                </emma:interpretation>
                <emma:interpretation id="interp187" emma:lang="zh-CN" emma:confidence="0">
                  <emma:literal>步</emma:literal>
                </emma:interpretation>
                <emma:interpretation id="interp188" emma:lang="zh-CN" emma:confidence="0">
                  <emma:literal>手</emma:literal>
                </emma:interpretation>
                <emma:interpretation id="interp18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600487.9094">20794 2398 10 0,'-4'3'5'15,"4"5"-3"-15,0-4 6 0,0 0-7 16,-5 4 1-16,1 4 0 15,-5 15 0-15,-9 1-2 16,5 7 0-16,0 9 1 16,-5-5 1-16,0 1-2 15,1-5 1-15,-10 8 0 16,0-7 0-16,-4-9-2 16,9 1 1-16,0-5-3 15,0-3 1-15,0-8-3 16,4 0 1-16</inkml:trace>
          <inkml:trace contextRef="#ctx0" brushRef="#br0" timeOffset="599992.5574">20834 2653 9 0,'-4'8'4'0,"-5"-8"-1"16,9 0 6-16,0 8-8 15,0-4 1-15,0 8 0 0,0 0 1 16,0 4-4-16,0 7 0 16,0 5 2-16,0 3 1 15,-5 1-1-15,1-1 1 16,-1 5 0-16,1 7 0 15,-5 0 0-15,0 5 0 16,0 11-1-16,1 0 1 16,-6 4-1-16,5-4 0 15,-4-4-1-15,4 4 1 0,0-12-2 16,1-3 1-16,-1-5-2 16,0-15 1-16,4-1-4 15,1-3 1-15,0-8-2 16,4-1 0-16</inkml:trace>
          <inkml:trace contextRef="#ctx0" brushRef="#br0" timeOffset="599467.6846">20852 2315 14 0,'0'0'7'0,"9"0"-8"15,-5 4 13-15,1 0-12 16,-5 4 0-16,-5 7-1 16,-4 5 0-16,-4 4 0 0,-5 3 0 15,-4 9-1-15,0 7 1 16,-5-4-3-16,5 1 1 16,0-9-1-16,4 1 1 15</inkml:trace>
          <inkml:trace contextRef="#ctx0" brushRef="#br0" timeOffset="599662.3231">20861 2535 12 0,'26'20'6'0,"14"-32"-8"16,-31 12 12-16,9 4-10 15,-1-4 0-15,-3-4-3 16,-1 4 0-16,-4 0 1 16,-5 0 1-16</inkml:trace>
          <inkml:trace contextRef="#ctx0" brushRef="#br0" timeOffset="600819.144">20870 2464 7 0,'-5'8'3'0,"18"4"2"0,-8-20 2 16,-1 12-7-16,1 0 0 0,-1 8 0 16,5 0 1-16,4 0-1 15,1 3 1-15,3 1-1 16,1 0 1-16,0-4-1 15,-1 7 1-15,1-3-1 16,0 0 0-16,0-8 0 16,-1 7 0-16,-3-15-1 15,-1 12 1-15,0-8-3 16,0 0 0-16</inkml:trace>
        </inkml:traceGroup>
        <inkml:traceGroup>
          <inkml:annotationXML>
            <emma:emma xmlns:emma="http://www.w3.org/2003/04/emma" version="1.0">
              <emma:interpretation id="{907478BA-BC81-4604-AD55-B77068C12422}" emma:medium="tactile" emma:mode="ink">
                <msink:context xmlns:msink="http://schemas.microsoft.com/ink/2010/main" type="inkWord" rotatedBoundingBox="25491,2233 25993,3227 25213,3621 24711,2628"/>
              </emma:interpretation>
              <emma:one-of disjunction-type="recognition" id="oneOf38">
                <emma:interpretation id="interp190" emma:lang="zh-CN" emma:confidence="0">
                  <emma:literal>后</emma:literal>
                </emma:interpretation>
                <emma:interpretation id="interp191" emma:lang="zh-CN" emma:confidence="0">
                  <emma:literal>仅</emma:literal>
                </emma:interpretation>
                <emma:interpretation id="interp192" emma:lang="zh-CN" emma:confidence="0">
                  <emma:literal>任</emma:literal>
                </emma:interpretation>
                <emma:interpretation id="interp193" emma:lang="zh-CN" emma:confidence="0">
                  <emma:literal>伍</emma:literal>
                </emma:interpretation>
                <emma:interpretation id="interp194" emma:lang="zh-CN" emma:confidence="0">
                  <emma:literal>㐰</emma:literal>
                </emma:interpretation>
              </emma:one-of>
            </emma:emma>
          </inkml:annotationXML>
          <inkml:trace contextRef="#ctx0" brushRef="#br0" timeOffset="601524.147">21521 2287 12 0,'0'0'6'0,"4"-4"-6"0,-4 4 10 16,5 0-10-16,-1 4 0 15,0 4 2-15,1 4 0 16,-1 4-2-16,-4 3 1 16,-4 5 0-16,-5 11 1 15,0 9-1-15,-9 3 1 16,1 0-2-16,-5 8 1 16,-1-7-1-16,1-1 1 15,0 0-1-15,-4-4 0 0,8-7-2 16,0-5 0-16,5-7-2 15,0-4 0-15,4-5-1 16,-5-3 0-16</inkml:trace>
          <inkml:trace contextRef="#ctx0" brushRef="#br0" timeOffset="601794.3361">21450 2689 8 0,'9'0'4'0,"4"27"-2"16,-9-15 7-16,1 4-8 16,-1 4 0-16,-4-1 2 15,0 13 1-15,0-5-5 16,0 5 1-16,-4 3 2 16,-1 5 0-16,1 3 0 15,0 4 0-15,-1 5-2 0,-4 7 1 16,5-4-1-16,-1-4 1 15,1 0-3-15,-5 0 0 16,0-11-2-16,5-9 1 16,-1-3-2-16,1-9 0 15</inkml:trace>
          <inkml:trace contextRef="#ctx0" brushRef="#br0" timeOffset="602488.3322">21649 2850 11 0,'45'4'5'0,"3"-27"-4"16,-34 19 9-16,3-4-10 15,5 4 0-15,1-4 0 16,3-4 0-16,1 0-1 16,-1 1 1-16,1-5-2 15,-5-8 0-15,-4 8-1 16,-1 1 0-16</inkml:trace>
          <inkml:trace contextRef="#ctx0" brushRef="#br0" timeOffset="603151.8">22079 2862 10 0,'4'20'5'0,"1"19"-4"16,-5-35 11-16,0 8-13 15,-5 4 1-15,-3 7 0 16,-6 5 1-16,1-1-1 15,-5 9 1-15,-13-1-2 0,5 9 1 16,-5-5 0-16,0 0 0 16,0 1 0-16,0-5 0 15,4-3-1-15,0-5 1 16,10-7 0-16,-1 0 1 16,0-8-1-16,9-1 0 15,1-3 0-15,8-8 0 16,4-8 0-16,9-3 0 15,9-9 0-15,5-4 0 16,0 5 0-16,8-5 1 0,0 0-1 16,1 5 1-16,-1-1-1 15,1-4 1-15,-1 5-1 16,-4 3 0-16,-4 4-1 16,-1 4 1-16,-3 0-3 15,-6 0 1-15,-3 0-2 16,-1 5 1-16</inkml:trace>
          <inkml:trace contextRef="#ctx0" brushRef="#br0" timeOffset="602680.9654">21862 3012 5 0,'0'35'2'0,"13"-3"-2"0,-8-24 3 0,-1-4-6 15,-4-1 1-15</inkml:trace>
        </inkml:traceGroup>
        <inkml:traceGroup>
          <inkml:annotationXML>
            <emma:emma xmlns:emma="http://www.w3.org/2003/04/emma" version="1.0">
              <emma:interpretation id="{9B69838D-B9B5-4130-902A-5BD05B3370BB}" emma:medium="tactile" emma:mode="ink">
                <msink:context xmlns:msink="http://schemas.microsoft.com/ink/2010/main" type="inkWord" rotatedBoundingBox="26729,2282 26806,3822 25837,3870 25760,2330"/>
              </emma:interpretation>
              <emma:one-of disjunction-type="recognition" id="oneOf39">
                <emma:interpretation id="interp195" emma:lang="zh-CN" emma:confidence="0">
                  <emma:literal>置</emma:literal>
                </emma:interpretation>
                <emma:interpretation id="interp196" emma:lang="zh-CN" emma:confidence="0">
                  <emma:literal>貫</emma:literal>
                </emma:interpretation>
                <emma:interpretation id="interp197" emma:lang="zh-CN" emma:confidence="0">
                  <emma:literal>實</emma:literal>
                </emma:interpretation>
                <emma:interpretation id="interp198" emma:lang="zh-CN" emma:confidence="0">
                  <emma:literal>䍛</emma:literal>
                </emma:interpretation>
                <emma:interpretation id="interp199" emma:lang="zh-CN" emma:confidence="0">
                  <emma:literal>盘</emma:literal>
                </emma:interpretation>
              </emma:one-of>
            </emma:emma>
          </inkml:annotationXML>
          <inkml:trace contextRef="#ctx0" brushRef="#br0" timeOffset="604864.0148">22464 3008 9 0,'-17'20'4'0,"-5"-17"-1"0,22-3 7 16,0 0-8-16,-5 0 0 15,5 0-1-15,0 0 1 16,0 0-3-16,13 0 0 15,5-3 2-15,9-5 0 16,8 0-1-16,1-4 0 16,-1 0 1-16,0 0 0 0,5 1-1 15,-4-1 1-15,-5-4-3 16,-5-4 0-16,1 1-2 16,-5-1 0-16</inkml:trace>
          <inkml:trace contextRef="#ctx0" brushRef="#br0" timeOffset="603971.3855">22655 2260 10 0,'57'-4'5'0,"-3"-12"-7"16,-41 12 12-16,9 4-10 0,0 0 1 16,0 0-1-16,1-4 1 15,-1 8-1-15,-5-4 0 16,1 0 0-16,-5 4 0 16,1 0 0-16,-5 4 0 15,-1 4-1-15,-3 3 1 16,-5 5-1-16,-9 4 0 15,-4 11-1-15,-9 5 1 16,-5 3 1-16,-4 0 0 0,0 0-1 16,0 1 1-16,0-9 0 15,-9 1 1-15,5-9-1 16,-1 1 1-16,1-5 0 16,8-11 0-16,5 0-1 15,0 0 1-15,4-4-1 16,5-8 1-16,8 0 0 15,5-8 1-15,9 8-1 16,5-20 1-16,12 8-1 16,1-3 1-16,-1 3-1 15,5-8 1-15,-4 0-2 16,-1 5 1-16,1-5-3 16,-5 8 0-16,0-4-3 15,-4-3 1-15</inkml:trace>
          <inkml:trace contextRef="#ctx0" brushRef="#br0" timeOffset="605412.404">22588 3142 10 0,'0'-12'5'0,"9"-8"-6"15,0 16 11-15,4-4-10 16,1 1 1-16,-1-1 0 15,0 0 0-15,1 0-1 16,-1 0 1-16,5 0 0 16,-5 0 0-16,5 4 0 15,-1 0 1-15,6 0-1 0,-6 1 1 16,1-1-2-16,-5 0 1 16,1 4 0-16,-1 0 0 15,-4 4-1-15,0 0 1 16,-5 3 0-16,0 5 0 15,1 4 0-15,-5 0 1 16,0 3-1-16,0 13 1 16,-5 3-1-16,1 9 1 15,0-1-2-15,-1 0 1 0,-4 1-2 16,0-1 1-16,1 0-1 16,-1-7 0-16,4-5 0 15,-4 1 1-15,5-13-2 16,0 1 0-16,-1-8-1 15,1 0 0-15,-1-4-2 16,1-4 1-16,-1-1-2 16,1-3 0-16</inkml:trace>
          <inkml:trace contextRef="#ctx0" brushRef="#br0" timeOffset="605638.5681">22602 3232 11 0,'4'4'5'0,"18"-16"-4"16,-26 12 9-16,8 0-9 15,5-3 0-15,0-1 1 16,4 4 0-16,1 4-3 0,-1-8 0 16,0 0 2-16,0-4 0 15,1 4-3-15,-1-4 1 16,0 4-2-16,-4-4 1 15,0 0-2-15,-4 4 0 16</inkml:trace>
          <inkml:trace contextRef="#ctx0" brushRef="#br0" timeOffset="606103.8987">22628 3571 11 0,'18'-16'5'0,"17"0"-5"0,-26 13 11 16,0-5-12-16,0 0 1 15,4 0 0-15,1 0 0 16,-6 0-1-16,1 0 1 0,5-4-2 16,-5 5 0-16,-1-5-1 15,1 4 0-15</inkml:trace>
          <inkml:trace contextRef="#ctx0" brushRef="#br0" timeOffset="605847.7128">22659 3386 10 0,'-26'24'5'0,"26"-5"-1"16,0-19 9-16,0 0-14 15,4 0 1-15,5 4 1 16,9-4 0-16,-5-4-1 16,9-4 0-16,0 0-1 15,0-7 1-15,5-1-2 16,-5 0 1-16,0-3-4 16,-4 3 1-16,0 0 0 15,-5 4 0-15</inkml:trace>
          <inkml:trace contextRef="#ctx0" brushRef="#br0" timeOffset="604347.1476">22779 2437 7 0,'0'8'3'0,"0"-8"0"15,0 0 5-15,0 0-9 16,0 8 0-16,0 7-1 16,-4 9 0-16,-5 4 1 15,0 3 0-15</inkml:trace>
          <inkml:trace contextRef="#ctx0" brushRef="#br0" timeOffset="602214.6351">22004 2307 8 0,'9'12'4'0,"8"11"-3"0,-12-19 6 15,4 0-7-15,-1 0 0 16,-3 0-1-16,-1 4 1 16,1 0-2-16,-1 4 0 15</inkml:trace>
          <inkml:trace contextRef="#ctx0" brushRef="#br0" timeOffset="604182.5316">22637 2394 5 0,'-4'0'2'0,"8"19"2"0,-4-11-1 15,5 4-3-15,-5 4 1 16,0 3 0-16,-5 5 1 16,1-4-3-16,8-1 0 0,1-3-1 15,-1 4 1-15</inkml:trace>
          <inkml:trace contextRef="#ctx0" brushRef="#br0" timeOffset="603416.4946">22402 2260 6 0,'5'0'3'0,"4"-4"-4"0,-5 8 4 31,5 15-5-31,0 5 0 16,-5 4 0-16,-4 3 0 0,0 8 3 16,-4 5 0-16</inkml:trace>
          <inkml:trace contextRef="#ctx0" brushRef="#br0" timeOffset="607076.871">22230 3807 8 0,'17'-4'4'0,"28"-11"-3"0,-23 11 7 16,9 0-8-16,4 0 0 15,1-4 1-15,4 0 0 16,8 0-1-16,-3 0 0 15,-6 0 0-15,1-3 1 16,5 3 0-16,-10 0 1 31,14 0-1-31,-9 0 0 16,-9 4 0-16,-5 0 1 0,-4 0-2 16,-4 8 1-16,-5 0-2 15,1 0 0-15,-5 0-2 16,-1 0 0-16,-3 0-1 15,-1 0 0-15</inkml:trace>
          <inkml:trace contextRef="#ctx0" brushRef="#br0" timeOffset="604992.1058">22775 2728 9 0,'-9'16'4'0,"0"-4"-4"16,4 0 5-16,1 3-4 15,-5 13 0-15,0-4 0 16,0-1 0-16,5 1-1 15,-5-1 0-15,-4 1 1 16,-1 0 0-16,1-5-1 16,0 1 1-16,-5-4-1 0,9 0 1 15,-4-5 0-15,4 1 0 16,5-4 1-16,-1 0 0 16,1 4-1-16,-1-4 1 15,1 0 0-15,0 3 0 16,4 5-1-16,0 12 0 15,0 3-1-15,0 5 1 16,-5 3 0-16,-4-4 0 16,5 9-1-16,-5-1 1 0,0-4-1 15,0 1 0-15,0-1-1 16,1-3 0-16,3-13-2 16,1 1 0-16,-1-8-3 15,1-5 1-15,4-7-1 16,0-4 1-16</inkml:trace>
        </inkml:traceGroup>
        <inkml:traceGroup>
          <inkml:annotationXML>
            <emma:emma xmlns:emma="http://www.w3.org/2003/04/emma" version="1.0">
              <emma:interpretation id="{3C994FF0-E87A-403B-8CD4-A24E4EDBEF49}" emma:medium="tactile" emma:mode="ink">
                <msink:context xmlns:msink="http://schemas.microsoft.com/ink/2010/main" type="inkWord" rotatedBoundingBox="27214,2284 28211,2294 28195,3775 27199,3765"/>
              </emma:interpretation>
              <emma:one-of disjunction-type="recognition" id="oneOf40">
                <emma:interpretation id="interp200" emma:lang="zh-CN" emma:confidence="0">
                  <emma:literal>或</emma:literal>
                </emma:interpretation>
                <emma:interpretation id="interp201" emma:lang="zh-CN" emma:confidence="0">
                  <emma:literal>甙</emma:literal>
                </emma:interpretation>
                <emma:interpretation id="interp202" emma:lang="zh-CN" emma:confidence="0">
                  <emma:literal>溨</emma:literal>
                </emma:interpretation>
                <emma:interpretation id="interp203" emma:lang="zh-CN" emma:confidence="0">
                  <emma:literal>戒</emma:literal>
                </emma:interpretation>
                <emma:interpretation id="interp204" emma:lang="zh-CN" emma:confidence="0">
                  <emma:literal>戟</emma:literal>
                </emma:interpretation>
              </emma:one-of>
            </emma:emma>
          </inkml:annotationXML>
          <inkml:trace contextRef="#ctx0" brushRef="#br0" timeOffset="607334.0326">23452 2669 12 0,'0'0'6'0,"0"8"-2"0,0-8 11 15,0 0-16-15,0 0 1 16,5-4 0-16,4 4 0 16,4 0 0-16,9 4 1 15,0 4-1-15,5-4 1 16,4-4 0-16,13 4 0 16,5-8 0-16,0-8 0 0,-1 4 0 15,1 4 1-15,4-8-1 16,-4-3 1-16,-9-1-2 15,-5 0 1-15,-4 4-1 16,-9 1 0-16,-4 3-2 16,-5 0 1-16,1-4-3 15,-5 16 1-15,-5-12-3 16,-4 8 1-16,0-4-1 16,-9 16 1-16</inkml:trace>
          <inkml:trace contextRef="#ctx0" brushRef="#br0" timeOffset="608010.0167">24073 2783 8 0,'13'12'4'0,"-4"-16"0"16,-9 4 7-16,4 4-9 15,-4 0 1-15,0 4-1 16,0 4 1-16,-4 4-5 16,-1-1 0-16,-8 5 1 15,-5 0 1-15,-4-1-2 16,-4 5 0-16,-5 0-1 15,-5-1 1-15,-13 1 0 16,1 0 0-16,3-1 1 16,1-3 1-16,4 0 0 15,0-1 0-15,5 1 0 16,4-8 1-16,0-4-1 16,0-1 1-16,9-7-2 15,-1 0 1-15,6 0-1 16,3-3 0-16,10-1 0 0,4 0 1 15,0 4 0-15,9-8 1 16,9 0 0-16,8-4 0 16,1 4 1-16,4-4 1 15,13 1-1-15,5-1 0 16,0-4-1-16,4 0 1 16,0 1-2-16,-4-1 1 15,-1 0-2-15,-8 0 0 16,-4 4-3-16,-5-3 1 0,-5 3-1 15,-4 0 0-15</inkml:trace>
          <inkml:trace contextRef="#ctx0" brushRef="#br0" timeOffset="608640.9643">23767 3087 10 0,'4'4'5'0,"5"-1"-5"16,-9 1 7-16,5 0-6 16,-5 4 0-16,0 4 0 15,-18 12 1-15,0 3-4 16,0 5 1-16,-4-1 0 15,-4 1 0-15,-1-1-3 0,1-3 1 16</inkml:trace>
          <inkml:trace contextRef="#ctx0" brushRef="#br0" timeOffset="607544.6819">23647 2787 10 0,'0'20'5'0,"14"12"-6"0,-14-29 10 15,0-3-9-15,4 12 0 16,0-8-5-16,-4 4 0 16,0-4 5-16,0 0 0 15</inkml:trace>
          <inkml:trace contextRef="#ctx0" brushRef="#br0" timeOffset="608820.5946">23758 3362 10 0,'80'-4'5'0,"-14"-4"-5"0,-39 8 10 16,-1 0-10-16,1-3 1 0,0-1-1 16,-1 0 1-16,1 0-3 15,-1-4 0-15,1 0-1 16,-5-4 0-16</inkml:trace>
          <inkml:trace contextRef="#ctx0" brushRef="#br0" timeOffset="608430.3109">23833 2232 8 0,'0'12'4'0,"5"-4"-4"16,4-4 8-16,-1 8-7 0,1 3 1 15,0 9 0-15,4 7 1 16,-4 21-4-16,0 7 1 16,0 8 1-16,-9 7 1 15,-9 5-1-15,5 8 0 16,-5-4 0-16,0 3 0 16,0 1 0-16,-4 7 1 15,4 1 0-15,0-5 0 16,0-11-1-16,5-12 1 0,-1 0-2 15,5-16 1-15,-4-7-2 16,0-9 0-16,-5-4-3 16,9-7 0-16,0-8-2 15,-5-8 1-15</inkml:trace>
          <inkml:trace contextRef="#ctx0" brushRef="#br0" timeOffset="609393.0085">24343 2811 8 0,'-5'28'4'0,"10"3"-1"0,-1-27 4 0,1 4-7 16,-1 0 0-16,1 0-1 15,-1-1 0-15,0 1 0 16,10 0 1-16,-5 0-1 16,8 0 1-16,-3 4-1 15,-6 4 0-15,6 3 1 16,-14 5 0-16,0 3 0 15,-5 13 1-15,-8 3 0 16,0 12 1-16,-1-4 1 16,-3 1 0-16,-1 3 0 15,5-4 0-15,-1 0-1 16,6-11 1-16,-1-1-3 16,0-12 0-16,4-3-3 15,1-4 0-15,8-8-1 16,5-5 1-16,5-18-2 15,17-9 1-15,4-12 0 16,9-23 1-16</inkml:trace>
          <inkml:trace contextRef="#ctx0" brushRef="#br0" timeOffset="609087.7768">24330 2457 14 0,'0'-8'7'0,"17"23"-8"16,-8-18 13-16,0 3-13 0,4 0 1 16,1 7-4-16,3-3 1 15,-3 0 1-15,-1 4 0 16</inkml:trace>
        </inkml:traceGroup>
        <inkml:traceGroup>
          <inkml:annotationXML>
            <emma:emma xmlns:emma="http://www.w3.org/2003/04/emma" version="1.0">
              <emma:interpretation id="{B75531CA-062F-4EC7-A6C7-2512B3B7C50E}" emma:medium="tactile" emma:mode="ink">
                <msink:context xmlns:msink="http://schemas.microsoft.com/ink/2010/main" type="inkWord" rotatedBoundingBox="28349,3582 28485,2584 29030,2659 28894,3657"/>
              </emma:interpretation>
              <emma:one-of disjunction-type="recognition" id="oneOf41">
                <emma:interpretation id="interp205" emma:lang="zh-CN" emma:confidence="0">
                  <emma:literal>井</emma:literal>
                </emma:interpretation>
                <emma:interpretation id="interp206" emma:lang="zh-CN" emma:confidence="0">
                  <emma:literal>#</emma:literal>
                </emma:interpretation>
                <emma:interpretation id="interp207" emma:lang="zh-CN" emma:confidence="0">
                  <emma:literal>芹</emma:literal>
                </emma:interpretation>
                <emma:interpretation id="interp208" emma:lang="zh-CN" emma:confidence="0">
                  <emma:literal>丼</emma:literal>
                </emma:interpretation>
                <emma:interpretation id="interp209" emma:lang="zh-CN" emma:confidence="0">
                  <emma:literal>卉</emma:literal>
                </emma:interpretation>
              </emma:one-of>
            </emma:emma>
          </inkml:annotationXML>
          <inkml:trace contextRef="#ctx0" brushRef="#br0" timeOffset="609901.8551">24711 3087 8 0,'-40'27'4'0,"13"1"-3"15,27-24 8-15,0-4-7 16,0 0 1-16,0 4-1 16,0 0 1-16,22-8-4 0,0 4 0 15,5-4 2-15,8 0 1 16,5-4-2-16,5-8 1 16,3 4-1-16,-3-3 1 15,3-1-1-15,1 0 1 16,-5 0-2-16,1 1 0 15,-14 3-3-15,9 0 1 16,-18 4-2-16,-9 0 1 16</inkml:trace>
          <inkml:trace contextRef="#ctx0" brushRef="#br0" timeOffset="609661.6842">24781 2716 9 0,'-4'0'4'0,"8"0"-5"0,-4 0 10 16,0 0-9-16,0 0 0 0,5 4 1 16,4 0 0-16,4-4-1 15,0 0 0-15,5 0 0 16,0 4 1-16,13 4-1 16,-5-8 1-16,1 4 0 15,-1-4 0-15,-3 0-1 16,-6 0 0-16,10 0-2 15,-14 0 1-15,-4-4-1 16,0 4 0-16,-9 4-2 16,-4 12 0-16</inkml:trace>
          <inkml:trace contextRef="#ctx0" brushRef="#br0" timeOffset="610267.1139">24852 2590 9 0,'-4'-11'4'0,"4"15"-5"16,4 0 8-16,-4-4-6 16,0 7 0-16,0 5 0 15,0 4 1-15,0 15-3 16,-4 5 1-16,-1 11 2 15,1 4 0-15,0 4-1 16,-1 8 1-16,-4 4-1 16,0 8 1-16,1 0-1 0,-1 0 1 15,0-8-2-15,4-8 1 16,1-12-1-16,0-11 0 16,-1-9-4-16,5-3 1 15,0-12-2-15,0-12 1 16</inkml:trace>
          <inkml:trace contextRef="#ctx0" brushRef="#br0" timeOffset="610516.7938">25007 2567 10 0,'0'0'5'0,"0"20"-3"16,0-13 8-16,0 13-9 15,0 4 1-15,-4 11 0 16,-5 1 1-16,9 3-4 16,-4 4 0-16,-1 1 2 15,1 3 1-15,-1 4-2 16,1 8 0-16,-1 8 0 16,1 8 1-16,0-4-1 15,-1 4 0-15,1-8-1 16,4-4 0-16,0-8-1 15,0-8 0-15,-5-12-3 16,5-7 0-16</inkml:trace>
        </inkml:traceGroup>
        <inkml:traceGroup>
          <inkml:annotationXML>
            <emma:emma xmlns:emma="http://www.w3.org/2003/04/emma" version="1.0">
              <emma:interpretation id="{1F971F87-2881-4EF4-9335-9934B02EE295}" emma:medium="tactile" emma:mode="ink">
                <msink:context xmlns:msink="http://schemas.microsoft.com/ink/2010/main" type="inkWord" rotatedBoundingBox="29216,2499 30419,2511 30407,3724 29204,3712"/>
              </emma:interpretation>
              <emma:one-of disjunction-type="recognition" id="oneOf42">
                <emma:interpretation id="interp210" emma:lang="zh-CN" emma:confidence="0">
                  <emma:literal>内</emma:literal>
                </emma:interpretation>
                <emma:interpretation id="interp211" emma:lang="zh-CN" emma:confidence="0">
                  <emma:literal>沩</emma:literal>
                </emma:interpretation>
                <emma:interpretation id="interp212" emma:lang="zh-CN" emma:confidence="0">
                  <emma:literal>灼</emma:literal>
                </emma:interpretation>
                <emma:interpretation id="interp213" emma:lang="zh-CN" emma:confidence="0">
                  <emma:literal>妁</emma:literal>
                </emma:interpretation>
                <emma:interpretation id="interp214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611723.648">25455 2791 8 0,'0'20'4'0,"9"-48"-4"16,0 24 7-16,-1 8-7 15,1 0 0-15,5 4 0 16,-1 8 0-16,0 8 0 16,0-1 0-16,1 5 0 15,-5 7 1-15,-5 5-1 0,5 3 1 16,-9 12 0-16,-9 0 1 16,5 12 0-16,-5 0 0 15,-5 0-3-15,-3 0 1 16,-1-12-1-16,5-12 1 15,4-3-1-15,0-13 0 16,0-11-1-16,5-8 0 16,4-20 2-16,4-8 1 15,5-11-2-15,4-24 0 0,5-12-1 16,13 4 0-16,0-4 0 16,0 4 0-16,0 4 1 15,9-4 0-15,-5 16 1 16,14 15 0-16,-5 5 0 15,-8 7 1-15,-5 8-1 16,-9 12 0-16,-4 0-2 16,-5 4 1-16,-13 12 2 31,115-64-1-31,-257 143 1 16,107-48 1-16,13-3 0 15,0-17 1-15,-1 1-1 16,10-5 0-16,0-7-3 15,8-8 1-15,5-16-1 16,9-8 0-16,13-11 0 16,14-13 0-16,-5-7 0 15,18-8 1-15,-1-12-1 16,1 0 1-16,-9 4-1 0,-5 0 1 16,-4 16 0-16,0 0 0 15,-8 19-1-15,-6 8 1 16,-3 5 1-16,-5 15 0 15,-5 0 0-15,-4 15 0 16,0 5 0-16,-4 0 1 16,-5 11 0-16,9-3 1 15,-5 3-1-15,1 9 0 16,-1-9 0-16,5 1 0 0,5-9-1 16,4-3 0-16,4-4-1 15,5-1 1-15,4-3 0 16,0-4 0-16,9-4-1 15,0 0 1-15,-4 0-1 16,17-4 1-16,0 0-1 16,-8 4 0-16,3 0 0 15,-3 0 0-15,-9 4-1 16,-5 3 1-16,-9 9-1 16,0 4 1-16,1 7-1 15,-10 5 1-15,0 7 0 16,-8 8 1-16,-5 0 0 15,-4 9 0-15,-14-1 0 16,-4 0 1-16,5-8-1 16,-5 0 1-16,0-8-3 15,0-7 1-15,-5-9-2 16,5-3 0-16,0-8-3 0,0-8 0 16,5-1-1-16,-1-10 1 15</inkml:trace>
          <inkml:trace contextRef="#ctx0" brushRef="#br0" timeOffset="610774.4758">25628 2445 9 0,'0'12'4'0,"0"11"-3"16,0-19 5-16,0 12-9 15,-9 4 1-15,-5 3-3 16,-3 5 1-16</inkml:trace>
          <inkml:trace contextRef="#ctx0" brushRef="#br0" timeOffset="611932.2969">26146 3118 11 0,'0'4'5'0,"22"-8"-2"0,-13 4 10 0,0 0-13 16,0 0 1-16,13 0-1 15,-4 4 1-15,-1 4-1 16,1-4 0-16,4 8 0 15,0-4 1-15,-4 3-2 16,4-3 1-16,-4-4-2 16,-5 0 1-16,-4-4-3 15,4 4 0-15</inkml:trace>
        </inkml:traceGroup>
        <inkml:traceGroup>
          <inkml:annotationXML>
            <emma:emma xmlns:emma="http://www.w3.org/2003/04/emma" version="1.0">
              <emma:interpretation id="{C24E5741-486B-4ABC-9A53-7A6BCEBD5AEF}" emma:medium="tactile" emma:mode="ink">
                <msink:context xmlns:msink="http://schemas.microsoft.com/ink/2010/main" type="inkWord" rotatedBoundingBox="30722,3682 30883,3668 30891,3758 30730,3772"/>
              </emma:interpretation>
              <emma:one-of disjunction-type="recognition" id="oneOf43">
                <emma:interpretation id="interp215" emma:lang="zh-CN" emma:confidence="0">
                  <emma:literal>。</emma:literal>
                </emma:interpretation>
                <emma:interpretation id="interp216" emma:lang="zh-CN" emma:confidence="0">
                  <emma:literal>.</emma:literal>
                </emma:interpretation>
                <emma:interpretation id="interp217" emma:lang="zh-CN" emma:confidence="0">
                  <emma:literal>凵</emma:literal>
                </emma:interpretation>
                <emma:interpretation id="interp218" emma:lang="zh-CN" emma:confidence="0">
                  <emma:literal>)</emma:literal>
                </emma:interpretation>
                <emma:interpretation id="interp21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612679.3266">26970 3626 9 0,'-4'12'4'0,"8"15"-2"0,5-23 4 16,-5 4-6-16,-4 0 0 15,14 0-1-15,-6 0 0 16,1-4 1-16,5 0 1 16,-1-4-1-16,0 0 0 0,5-4 0 15,-5-4 1-15,-4 0 0 16,4 0 0-16,-4 0-1 15,-4 0 1-15,3 5-2 16,-8 3 1-16,0-12-2 16,-8 8 1-16,8-4-2 15,0 0 0-15</inkml:trace>
        </inkml:traceGroup>
        <inkml:traceGroup>
          <inkml:annotationXML>
            <emma:emma xmlns:emma="http://www.w3.org/2003/04/emma" version="1.0">
              <emma:interpretation id="{BE75BD09-1759-46E2-9940-E63559168C03}" emma:medium="tactile" emma:mode="ink">
                <msink:context xmlns:msink="http://schemas.microsoft.com/ink/2010/main" type="inkWord" rotatedBoundingBox="31641,2509 31641,2560 31626,2560 31626,2509"/>
              </emma:interpretation>
              <emma:one-of disjunction-type="recognition" id="oneOf44">
                <emma:interpretation id="interp220" emma:lang="zh-CN" emma:confidence="0">
                  <emma:literal>“</emma:literal>
                </emma:interpretation>
                <emma:interpretation id="interp221" emma:lang="zh-CN" emma:confidence="0">
                  <emma:literal>·</emma:literal>
                </emma:interpretation>
                <emma:interpretation id="interp222" emma:lang="zh-CN" emma:confidence="0">
                  <emma:literal>.</emma:literal>
                </emma:interpretation>
                <emma:interpretation id="interp223" emma:lang="zh-CN" emma:confidence="0">
                  <emma:literal>‘</emma:literal>
                </emma:interpretation>
                <emma:interpretation id="interp224" emma:lang="zh-CN" emma:confidence="0">
                  <emma:literal>’</emma:literal>
                </emma:interpretation>
              </emma:one-of>
            </emma:emma>
          </inkml:annotationXML>
          <inkml:trace contextRef="#ctx0" brushRef="#br1" timeOffset="446326.4601">27883 2461 8 0,'0'15'4'0,"0"-38"-1"16,0 23 5-16,0 0-7 15,0 0 0-15,0 0 1 16,0 0 1-16,0 8-4 16,0-8 1-16,0 12 1 15,0 7 1-15,0-7-1 16</inkml:trace>
        </inkml:traceGroup>
      </inkml:traceGroup>
    </inkml:traceGroup>
    <inkml:traceGroup>
      <inkml:annotationXML>
        <emma:emma xmlns:emma="http://www.w3.org/2003/04/emma" version="1.0">
          <emma:interpretation id="{F82965AF-107A-480C-923E-8C03504CC6A3}" emma:medium="tactile" emma:mode="ink">
            <msink:context xmlns:msink="http://schemas.microsoft.com/ink/2010/main" type="paragraph" rotatedBoundingBox="7678,3952 30206,3988 30204,5670 7675,5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7B385E-9E13-45A6-A798-714F2741E89F}" emma:medium="tactile" emma:mode="ink">
              <msink:context xmlns:msink="http://schemas.microsoft.com/ink/2010/main" type="line" rotatedBoundingBox="7678,3952 30206,3988 30204,5670 7675,5634"/>
            </emma:interpretation>
          </emma:emma>
        </inkml:annotationXML>
        <inkml:traceGroup>
          <inkml:annotationXML>
            <emma:emma xmlns:emma="http://www.w3.org/2003/04/emma" version="1.0">
              <emma:interpretation id="{21AF832B-3288-4C87-8322-33A5C4791BB4}" emma:medium="tactile" emma:mode="ink">
                <msink:context xmlns:msink="http://schemas.microsoft.com/ink/2010/main" type="inkWord" rotatedBoundingBox="7677,4524 8405,4525 8403,5635 7675,5634"/>
              </emma:interpretation>
              <emma:one-of disjunction-type="recognition" id="oneOf45">
                <emma:interpretation id="interp225" emma:lang="zh-CN" emma:confidence="0">
                  <emma:literal>云</emma:literal>
                </emma:interpretation>
                <emma:interpretation id="interp226" emma:lang="zh-CN" emma:confidence="0">
                  <emma:literal>五</emma:literal>
                </emma:interpretation>
                <emma:interpretation id="interp227" emma:lang="zh-CN" emma:confidence="0">
                  <emma:literal>忍</emma:literal>
                </emma:interpretation>
                <emma:interpretation id="interp228" emma:lang="zh-CN" emma:confidence="0">
                  <emma:literal>忑</emma:literal>
                </emma:interpretation>
                <emma:interpretation id="interp229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40800.4156">3924 4685 13 0,'-5'0'6'0,"14"12"-8"0,0-16 10 0,-4 0-9 15,3-4 1-15,6 8 0 16,-1-7 0-16,0-1 0 16,5 0 0-16,0 4-1 15,4-8 1-15,4 4 0 16,6-12 1-16,3 5 0 16,0-1 0-16,-4 4 0 15,5 0 0-15,4 0 0 16,0 1 1-16,-5-1-2 15,5 0 1-15,-9 0-3 16,-9 4 1-16,-4 0-1 16,-5 1 0-16,-4 3-2 15,0 0 0-15</inkml:trace>
          <inkml:trace contextRef="#ctx0" brushRef="#br0" timeOffset="642315.4854">4043 5378 6 0,'5'24'3'0,"-1"4"-3"0,-4-21 4 16,0 5-4-16,5 0 0 15,-1 4 0-15,-4 0 1 0,5-1 0 16,-1 1 0-16,5-4 1 16,0 4 1-16,4-5-1 15,0-3 1-15,5 0-1 16,4-8 1-16,0 0-1 16,5-12 0-16,0 1-2 15,-1-5 1-15,10 0-1 16,-5 4 0-16,0 0 0 15,0-3 0-15,0 3 0 16,-14 4 0-16,1 0-1 16,-5 4 0-16,1 0-2 15,-10 0 1-15,-4-4-2 16,-4 1 0-16</inkml:trace>
          <inkml:trace contextRef="#ctx0" brushRef="#br0" timeOffset="641441.8705">4278 4571 10 0,'0'4'5'0,"18"12"-4"0,-9-12 9 16,4 8-10-16,9-1 0 16,0 13 0-16,1-4 1 15,8 3-2-15,-5 1 1 16,-4 0 0-16,1-1 0 0,-1 1-1 15,0-4 1-15,0-5-2 16,-4-3 1-16,-5 0-2 16,0-4 0-16</inkml:trace>
          <inkml:trace contextRef="#ctx0" brushRef="#br0" timeOffset="642750.7949">4571 5292 7 0,'0'15'3'0,"9"-15"0"15,-1 0 4-15,-3 4-6 16,-1 8 0-16,1 4 0 16,4 4 0-16,-5 3-2 15,0-3 1-15,1 0-1 16,-1-5 0-16,5 5-2 15,0-4 0-15</inkml:trace>
        </inkml:traceGroup>
        <inkml:traceGroup>
          <inkml:annotationXML>
            <emma:emma xmlns:emma="http://www.w3.org/2003/04/emma" version="1.0">
              <emma:interpretation id="{7823D0FE-59A0-4186-956B-E27F569FB6E4}" emma:medium="tactile" emma:mode="ink">
                <msink:context xmlns:msink="http://schemas.microsoft.com/ink/2010/main" type="inkWord" rotatedBoundingBox="8860,4831 9104,4832 9103,5285 8859,5284"/>
              </emma:interpretation>
              <emma:one-of disjunction-type="recognition" id="oneOf46">
                <emma:interpretation id="interp230" emma:lang="zh-CN" emma:confidence="0">
                  <emma:literal>:</emma:literal>
                </emma:interpretation>
                <emma:interpretation id="interp231" emma:lang="zh-CN" emma:confidence="0">
                  <emma:literal>;</emma:literal>
                </emma:interpretation>
                <emma:interpretation id="interp232" emma:lang="zh-CN" emma:confidence="0">
                  <emma:literal>二</emma:literal>
                </emma:interpretation>
                <emma:interpretation id="interp233" emma:lang="zh-CN" emma:confidence="0">
                  <emma:literal>」</emma:literal>
                </emma:interpretation>
                <emma:interpretation id="interp23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643606.3989">5102 5197 16 0,'5'8'8'0,"43"-4"-12"0,-34-4 16 16,-1 4-14-16,5 0 0 16,-1 0-5-16,1-4 0 15,0 4 7-15,0 0 1 16</inkml:trace>
          <inkml:trace contextRef="#ctx0" brushRef="#br0" timeOffset="643351.2209">5186 4780 7 0,'5'-4'3'0,"-1"4"1"0,-4 0 5 16,0 0-9-16,0 0 0 15,0 0 0-15,5 0 0 16,4 4-1-16,-1 0 1 0,6 4 0 16,-1 0 0-16,-4 3-1 15,4-3 1-15,1 4 0 16,-1 0 0-16,0 0-2 16,0-4 1-16,1 3-1 15,-1-3 0-15</inkml:trace>
        </inkml:traceGroup>
        <inkml:traceGroup>
          <inkml:annotationXML>
            <emma:emma xmlns:emma="http://www.w3.org/2003/04/emma" version="1.0">
              <emma:interpretation id="{F73E25C8-AFAF-4402-BFB6-A526C5D26805}" emma:medium="tactile" emma:mode="ink">
                <msink:context xmlns:msink="http://schemas.microsoft.com/ink/2010/main" type="inkWord" rotatedBoundingBox="9717,4311 10437,4312 10435,5624 9714,5622"/>
              </emma:interpretation>
              <emma:one-of disjunction-type="recognition" id="oneOf47">
                <emma:interpretation id="interp235" emma:lang="zh-CN" emma:confidence="0">
                  <emma:literal>断</emma:literal>
                </emma:interpretation>
                <emma:interpretation id="interp236" emma:lang="zh-CN" emma:confidence="0">
                  <emma:literal>郢</emma:literal>
                </emma:interpretation>
                <emma:interpretation id="interp237" emma:lang="zh-CN" emma:confidence="0">
                  <emma:literal>卦</emma:literal>
                </emma:interpretation>
                <emma:interpretation id="interp238" emma:lang="zh-CN" emma:confidence="0">
                  <emma:literal>戥</emma:literal>
                </emma:interpretation>
                <emma:interpretation id="interp239" emma:lang="zh-CN" emma:confidence="0">
                  <emma:literal>勘</emma:literal>
                </emma:interpretation>
              </emma:one-of>
            </emma:emma>
          </inkml:annotationXML>
          <inkml:trace contextRef="#ctx0" brushRef="#br0" timeOffset="664581.3726">5957 5563 13 0,'5'4'6'0,"17"-8"-9"0,-13 0 13 0,9-3-8 16,4 3 1-16,0-4-1 15,0 0 1-15,5-4-4 16,-1-4 0-16,1 5 2 16,-1-5 1-16,1-4-2 15,-1 4 1-15,1-3-1 16,0 3 1-16,-5 4-1 15,0 0 0-15,0-3-1 16,0 7 1-16,-4 0-2 16,0 0 0-16,-1 8-3 15,-3-4 1-15</inkml:trace>
          <inkml:trace contextRef="#ctx0" brushRef="#br0" timeOffset="663890.8839">6538 4339 8 0,'13'-8'4'0,"0"20"1"0,-13-12 4 0,9 0-9 16,0 4 0-16,-5 0 0 16,1 3 0-16,-5 5-1 15,0 4 1-15,-9 4-1 16,-4-1 0-16,-9 5-1 16,-5 0 1-16,0 3-1 15,-4 5 0-15,0-1 0 16,0-3 0-16,-4-1 1 15,-1 5 0-15,5-5 1 16,-4 1 0-16,4-4 1 16,4-1 0-16,1-3 1 15,-1 0 0-15,1-5 0 16,4 1 0-16,-1 0-2 16,6-4 1-16,3 3-1 15,1-3 1-15,4-4-1 0,0 0 1 16,1 0 0-16,3 0 1 15,5-4 0-15,0 0 1 16,9-4 0-16,0 4 0 16,9-4-1-16,-1 0 1 15,1-12-1-15,0 0 0 16,4 8-2-16,4-8 1 16,1 0-1-16,4 5 0 15,4-5 0-15,1 0 0 0,-1 4 0 16,-4 4 0-16,14-8 0 15,-5 4 0-15,-1 4 0 16,1 4 0-16,-4 4 0 16,-5-4 0-16,-5 4-1 15,-4 0 1-15,-4 0-1 16,0 4 1-16,-5 0 0 16,-4 4 0-16,-5 4-1 15,-4-1 1-15,-4 5 0 16,-5 4 1-16,0 3-1 15,-4 1 0-15,0 7 0 16,-1-3 1-16,-3 3-1 16,-1-3 0-16,5-5 0 15,-1 9 0-15,-3-1 0 16,-5-3 0-16,4-5 0 16,9 1 1-16,0-5-2 15,-4-7 1-15,4 0-1 16,0-4 0-16,0-1-3 0,0-7 1 15,5 0-3-15,0-4 1 16</inkml:trace>
          <inkml:trace contextRef="#ctx0" brushRef="#br0" timeOffset="663449.5717">6002 4488 8 0,'0'-4'4'0,"17"-3"0"15,-12 7 4-15,-5 0-6 16,13 0 0-16,-4 0 0 16,0 0 1-16,0 0-4 15,4 4 0-15,0-1 2 16,1 1 0-16,-1 0-1 15,0 4 1-15,0 0-2 16,1-4 1-16,-1 0-1 16,0 4 1-16,1 0-2 15,-1-4 0-15,-4 4-2 16,0-5 0-16</inkml:trace>
          <inkml:trace contextRef="#ctx0" brushRef="#br0" timeOffset="650197.375">6267 4264 5 0,'0'-8'2'0,"5"12"-2"16,-5 0 3-16,0-4-3 16,4 4 1-16,5 0-1 15,-4 4 1-15,-1 0-1 0,0-1 1 16,1 5 0-16,-1-4 0 16,1 4 0-16,-5 4 0 15,0-1 0-15,0 5 0 16,0 0 0-16,0 3 0 15,0 1-1-15,-5 0 1 16,1-5-1-16,-1 13 1 16,1-1-2-16,-5 1 1 15,-4-8-2-15,4 11 0 0,0-3-1 16,0-5 1-16</inkml:trace>
          <inkml:trace contextRef="#ctx0" brushRef="#br0" timeOffset="664221.6157">6024 5221 12 0,'0'0'6'0,"9"-12"-4"16,0 8 9-16,4 0-11 16,0-4 0-16,0 0 0 15,5 1 1-15,0-1-1 16,4 0 0-16,5-4 0 15,-1 0 1-15,1 0-1 16,-1 4 1-16,1 1-1 16,-1-1 1-16,-8 4-1 15,0 0 0-15,-5-4-1 16,0 4 0-16,-4 0-3 16,0 4 0-16,-9 0-1 15,0 0 1-15</inkml:trace>
        </inkml:traceGroup>
        <inkml:traceGroup>
          <inkml:annotationXML>
            <emma:emma xmlns:emma="http://www.w3.org/2003/04/emma" version="1.0">
              <emma:interpretation id="{E66A4AD6-DFCF-44BD-8583-B0F4385017A0}" emma:medium="tactile" emma:mode="ink">
                <msink:context xmlns:msink="http://schemas.microsoft.com/ink/2010/main" type="inkWord" rotatedBoundingBox="10917,4445 11909,4447 11907,5424 10915,5422"/>
              </emma:interpretation>
              <emma:one-of disjunction-type="recognition" id="oneOf48">
                <emma:interpretation id="interp240" emma:lang="zh-CN" emma:confidence="0">
                  <emma:literal>在</emma:literal>
                </emma:interpretation>
                <emma:interpretation id="interp241" emma:lang="zh-CN" emma:confidence="0">
                  <emma:literal>全</emma:literal>
                </emma:interpretation>
                <emma:interpretation id="interp242" emma:lang="zh-CN" emma:confidence="0">
                  <emma:literal>年</emma:literal>
                </emma:interpretation>
                <emma:interpretation id="interp243" emma:lang="zh-CN" emma:confidence="0">
                  <emma:literal>炙</emma:literal>
                </emma:interpretation>
                <emma:interpretation id="interp244" emma:lang="zh-CN" emma:confidence="0">
                  <emma:literal>荏</emma:literal>
                </emma:interpretation>
              </emma:one-of>
            </emma:emma>
          </inkml:annotationXML>
          <inkml:trace contextRef="#ctx0" brushRef="#br0" timeOffset="666742.4066">7499 4390 9 0,'0'0'4'0,"4"0"-1"0,-4 0 5 16,0 0-6-16,5 4 1 16,-1 4-1-16,1 0 1 15,-5 7-4-15,0 5 0 16,0 4 3-16,0 7 0 15,-5 9-1-15,1 3 0 16,-1 4 0-16,-8 4 1 16,-5 5-1-16,-8-1 0 15,-5 0-1-15,-5-4 1 0,1-4-1 16,0-3 1-16,-1-1-2 16,5-12 0-16,5-3-2 15,3-8 0-15,6-5-3 16,-1-3 1-16</inkml:trace>
          <inkml:trace contextRef="#ctx0" brushRef="#br0" timeOffset="666382.1502">7202 4685 8 0,'-9'-4'4'0,"14"8"-2"16,-5-4 4-16,0 0-5 0,0 0 0 15,9 0 0-15,0 0 1 16,8-4-2-16,5 0 0 16,5 1 2-16,8-1 0 15,1-12-1-15,-1 4 1 16,1-4 0-16,-1-3 0 15,1 3-1-15,-1 4 0 16,5 0 0-16,-5 0 1 16,1 1-1-16,-1-1 0 0,-8 4-1 15,-1 0 0-15,5 4 0 16,-13 0 1-16,-5 0-2 16,5 0 1-16,-5 0-2 15,1 4 1-15,-5 0-3 16,-1 0 0-16,1 0-1 15,-9 0 0-15</inkml:trace>
          <inkml:trace contextRef="#ctx0" brushRef="#br0" timeOffset="666997.5867">7424 4890 12 0,'31'-8'6'0,"-9"12"-2"16,-18 0 8-16,1 4-11 15,-1 4 0-15,-4 7 1 16,5 5 0-16,-5 0-3 16,0 3 0-16,-5 1 2 15,1 3 0-15,-5 5-1 0,0-5 1 16,-4 1-2-16,-1 7 1 16,1-3-2-16,0-1 0 15,0-7-1-15,4-5 0 16,0-3-2-16,0 4 0 15</inkml:trace>
          <inkml:trace contextRef="#ctx0" brushRef="#br0" timeOffset="667237.757">7397 5296 9 0,'18'-24'4'0,"17"0"-1"15,-26 20 6-15,4 1-8 16,5-5 1-16,0 0 0 15,4-4 1-15,9 0-4 16,-4 0 0-16,4 1 3 16,-5-5 0-16,5 0-1 15,5 0 0-15,4 1-1 16,-1-1 1-16,-8 0-3 16,0 0 1-16,-4 4-3 15,-5-3 0-15,0-1-1 16,-8 0 0-16</inkml:trace>
          <inkml:trace contextRef="#ctx0" brushRef="#br0" timeOffset="667673.0657">7707 4906 11 0,'-9'0'5'0,"9"12"-2"0,5-4 9 31,4 15-11-31,-5-3 1 16,1 3 0-16,-5 5 0 16,0 0-3-16,-5-1 0 15,1 5 1-15,-5-1 0 16,0-7-2-16,0-1 1 0,0 5-1 16,0-8 1-16,1-1 0 15,3-3 1-15,1-4 1 16,-1 0 0-16,1-4 1 15,-1-4 1-15,5-1-1 16,0-3 0-16,9-7-1 16,5-1 0-16,3 0-1 15,1-4 1-15,4 0-1 16,14-4 0-16,-1 1 0 16,5-1 1-16,4 0-1 15,1 0 0-15,-6 5 0 16,1-1 1-16,-9 0-1 15,0 0 0-15,-9 0-1 16,1 5 0-16,-6-1-3 16,-3 4 1-16,-6 0-3 15,1 4 1-15</inkml:trace>
        </inkml:traceGroup>
        <inkml:traceGroup>
          <inkml:annotationXML>
            <emma:emma xmlns:emma="http://www.w3.org/2003/04/emma" version="1.0">
              <emma:interpretation id="{AB6E555C-07E9-4C43-A82D-CC0F1EDB1576}" emma:medium="tactile" emma:mode="ink">
                <msink:context xmlns:msink="http://schemas.microsoft.com/ink/2010/main" type="inkWord" rotatedBoundingBox="12246,4445 12639,4446 12638,5360 12244,5359"/>
              </emma:interpretation>
              <emma:one-of disjunction-type="recognition" id="oneOf49">
                <emma:interpretation id="interp245" emma:lang="zh-CN" emma:confidence="0">
                  <emma:literal>S</emma:literal>
                </emma:interpretation>
                <emma:interpretation id="interp246" emma:lang="zh-CN" emma:confidence="0">
                  <emma:literal>s</emma:literal>
                </emma:interpretation>
                <emma:interpretation id="interp247" emma:lang="zh-CN" emma:confidence="0">
                  <emma:literal>∫</emma:literal>
                </emma:interpretation>
                <emma:interpretation id="interp248" emma:lang="zh-CN" emma:confidence="0">
                  <emma:literal>9</emma:literal>
                </emma:interpretation>
                <emma:interpretation id="interp24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668348.5516">8833 4406 10 0,'-5'-4'5'0,"5"-4"-3"16,0 8 6-16,-4-4-8 16,-5 4 0-16,0 0-1 15,-9 0 1-15,1 4 0 16,-1 0 0-16,-4 0-1 15,4 4 1-15,-4 0-1 16,0-1 1-16,-5 5 0 16,5 4 0-16,-5-4 0 15,10 4 0-15,-1 7 1 16,5-3 1-16,4 0 0 0,0 7 0 16,9-7 0-16,9 3 0 15,0 1 0-15,4-4 0 16,5-4-2-16,4-1 1 15,0 1-1-15,4 0 1 16,6 0-1-16,-1-1 1 16,0 5-1-16,-5 0 1 15,1-5-1-15,-1 5 1 16,-8 0-1-16,0-1 1 0,-5 5-1 16,-4 8 1-16,-5-1-1 15,-4-3 1-15,0 3 0 16,-4-3 0-16,-1-1-1 15,-8 1 1-15,-5-1-1 16,-4-3 1-16,-9 4-1 16,-4 3 1-16,-1 5-1 15,-8-13 0-15,4-3-2 16,5-8 1-16,4-4-5 16,0-8 1-16,4-8-1 15,5-4 0-15</inkml:trace>
        </inkml:traceGroup>
        <inkml:traceGroup>
          <inkml:annotationXML>
            <emma:emma xmlns:emma="http://www.w3.org/2003/04/emma" version="1.0">
              <emma:interpretation id="{088CE2A5-E07D-4E44-80E1-8A01A2759AF1}" emma:medium="tactile" emma:mode="ink">
                <msink:context xmlns:msink="http://schemas.microsoft.com/ink/2010/main" type="inkWord" rotatedBoundingBox="12929,5312 13311,3850 14253,4096 13872,5558"/>
              </emma:interpretation>
              <emma:one-of disjunction-type="recognition" id="oneOf50">
                <emma:interpretation id="interp250" emma:lang="zh-CN" emma:confidence="0">
                  <emma:literal>品</emma:literal>
                </emma:interpretation>
                <emma:interpretation id="interp251" emma:lang="zh-CN" emma:confidence="0">
                  <emma:literal>匠</emma:literal>
                </emma:interpretation>
                <emma:interpretation id="interp252" emma:lang="zh-CN" emma:confidence="0">
                  <emma:literal>叵</emma:literal>
                </emma:interpretation>
                <emma:interpretation id="interp253" emma:lang="zh-CN" emma:confidence="0">
                  <emma:literal>后</emma:literal>
                </emma:interpretation>
                <emma:interpretation id="interp254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69666.4881">9457 4225 10 0,'5'11'5'0,"-23"-26"-2"0,18 7 6 16,4 0-8-16,-4 8 1 0,0-8 0 15,0 8 1-15,9-8-4 16,0 4 1-16,9-4 2 16,4 0 0-16,0-3 0 15,5 3 0-15,-1-4-1 16,5-4 1-16,5 0-1 16,-1-3 0-16,1-1 0 15,3 0 0-15,1-3-1 16,0-1 0-16,-4 1 0 15,-5-1 0-15,-5 4-2 16,-4 4 1-16,-8 5-4 16,-1 11 1-16,-9 4-2 15,-8-4 0-15</inkml:trace>
          <inkml:trace contextRef="#ctx0" brushRef="#br0" timeOffset="670435.5296">9541 4335 13 0,'-4'8'6'0,"-23"11"-4"0,23-15 9 15,0 8-10-15,-1 0 0 16,5 4 0-16,-4 3 1 15,-1 1-2-15,5 8 0 0,-9 15 1 16,5 0 1-16,-5 1-1 16,0 11 1-16,-4 0-1 15,-9 4 0-15,4 0-1 16,5 0 1-16,-5 0-1 16,0 0 1-16,5-8-1 15,0-7 1-15,-1-1-1 16,6-4 1-16,3-7-1 15,1-5 1-15,13-3 0 16,-1-8 1-16,10-4-1 16,4-4 1-16,9-1-2 15,5-7 1-15,-1-4-1 16,1-3 1-16,-1-5-2 16,1 4 1-16,-1-4-1 15,5 0 1-15,-5 0-1 16,1 1 1-16,-5-5-1 15,-5 4 0-15,-4 0 0 16,-4 4 0-16,4 1-2 0,-13 3 0 16,0 0-4-16,-9 4 1 15</inkml:trace>
          <inkml:trace contextRef="#ctx0" brushRef="#br0" timeOffset="670781.7776">9905 4681 13 0,'4'-7'6'0,"58"7"-4"0,-49-8 11 16,5-4-13-16,0 4 0 15,4-8 0-15,5-3 0 0,-5 3-2 16,4 0 1-16,-4 0-1 16,1 4 0-16,-6 1-1 15,-3 3 1-15,-1 0-1 16,0 4 0-16,-4 4 1 16,-4 0 1-16,-1 12 1 15,-4 3 0-15,-4 9 1 16,-5 8 0-16,-5 7 2 15,-3 4 1-15,-1 5-1 16,0-1 1-16,0 8-1 16,1-12 0-16,3-3 0 15,6-5 0-15,3-3-1 16,1-1 0-16,4-7-1 16,9-5 1-16,-1-3-1 15,6-4 0-15,-5-8-1 16,8-4 1-16,-3-4-2 15,3-8 1-15,1 4-4 16,-5-7 1-16,1-1-3 0,3-4 0 16</inkml:trace>
          <inkml:trace contextRef="#ctx0" brushRef="#br0" timeOffset="670439.0294">10233 4232 18 0,'8'0'9'0,"10"4"-11"16,-13-4 14-16,-1 4-14 16,0 0 1-16,1 4-4 15,-5 0 1-15,0-4 2 16,0 8 1-16</inkml:trace>
        </inkml:traceGroup>
        <inkml:traceGroup>
          <inkml:annotationXML>
            <emma:emma xmlns:emma="http://www.w3.org/2003/04/emma" version="1.0">
              <emma:interpretation id="{07771E1F-EA52-45D0-B1D7-66CC2FE4D599}" emma:medium="tactile" emma:mode="ink">
                <msink:context xmlns:msink="http://schemas.microsoft.com/ink/2010/main" type="inkWord" rotatedBoundingBox="14072,5374 14200,4213 14662,4264 14534,5425"/>
              </emma:interpretation>
              <emma:one-of disjunction-type="recognition" id="oneOf51">
                <emma:interpretation id="interp255" emma:lang="zh-CN" emma:confidence="0">
                  <emma:literal>厂</emma:literal>
                </emma:interpretation>
                <emma:interpretation id="interp256" emma:lang="zh-CN" emma:confidence="0">
                  <emma:literal>]</emma:literal>
                </emma:interpretation>
                <emma:interpretation id="interp257" emma:lang="zh-CN" emma:confidence="0">
                  <emma:literal>了</emma:literal>
                </emma:interpretation>
                <emma:interpretation id="interp258" emma:lang="zh-CN" emma:confidence="0">
                  <emma:literal>丁</emma:literal>
                </emma:interpretation>
                <emma:interpretation id="interp25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671472.2627">10419 4374 11 0,'0'-4'5'0,"22"-4"-2"16,-13 4 4-16,-1 4-7 15,1-3 0-15,5-1 1 16,-1 0 1-16,0 0-2 15,0 4 1-15,14 0 0 16,0-8 1-16,4-4-1 16,0 0 1-16,0 0-1 15,4-7 0-15,-8 7 0 16,4-4 0-16,-5 0-1 16,1 5 0-16,-5 3 0 15,-4 0 0-15,-5 4 0 16,-4 4 0-16,0 4 0 15,0 8 1-15,-14 3-1 16,10 9 1-16,-10-8-1 0,5 3 1 16,-4 5 0-16,-1-4 0 15,1 11-1-15,-1-7 1 16,1 27-1-16,0 8 1 16,-1 8-1-16,1 8 0 15,-5-8 0-15,4 0 0 16,1-8 0-16,-5 0 1 15,0-4-1-15,0 0 1 16,5-11 0-16,-5-5 0 0,0-4 0 16,0 1 0-16,1-5-1 15,-1-3 1-15,0-5 0 16,0-7 0-16,0 0-1 16,0-4 1-16,5 0 0 15,-5-5 0-15,0 1 0 16,-9-8 1-16,1 4-1 15,-1-4 0-15,0-4-1 16,-4 4 1-16,0 4-2 16,-5-12 1-16,1 8-2 15,-5-7 0-15,0 7-1 16,4 0 0-16,1 0-2 16,3 0 0-16,1 3-2 15,5 13 0-15</inkml:trace>
        </inkml:traceGroup>
        <inkml:traceGroup>
          <inkml:annotationXML>
            <emma:emma xmlns:emma="http://www.w3.org/2003/04/emma" version="1.0">
              <emma:interpretation id="{800B9206-F862-42E7-90E8-8D05190FD156}" emma:medium="tactile" emma:mode="ink">
                <msink:context xmlns:msink="http://schemas.microsoft.com/ink/2010/main" type="inkWord" rotatedBoundingBox="15197,4142 16281,4144 16279,5518 15194,5516"/>
              </emma:interpretation>
              <emma:one-of disjunction-type="recognition" id="oneOf52">
                <emma:interpretation id="interp260" emma:lang="zh-CN" emma:confidence="0">
                  <emma:literal>和</emma:literal>
                </emma:interpretation>
                <emma:interpretation id="interp261" emma:lang="zh-CN" emma:confidence="0">
                  <emma:literal>加</emma:literal>
                </emma:interpretation>
                <emma:interpretation id="interp262" emma:lang="zh-CN" emma:confidence="0">
                  <emma:literal>私</emma:literal>
                </emma:interpretation>
                <emma:interpretation id="interp263" emma:lang="zh-CN" emma:confidence="0">
                  <emma:literal>啝</emma:literal>
                </emma:interpretation>
                <emma:interpretation id="interp264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674443.872">11438 4800 8 0,'0'7'4'0,"22"-7"-2"0,-13 0 6 16,4-4-7-16,9 1 0 16,5-1 0-16,-1 0 1 15,-4-4-2-15,5-8 0 16,-1 0 1-16,1 1 0 16,0 3 0-16,4-4 1 0,0 0-1 15,0 0 0-15,0-3 0 16,4-1 0-16,5-4 0 15,-5 9 0-15,5 3-1 16,-9 0 0-16,-4 4 0 16,-5 0 0-16,-4 4-3 15,-5-4 1-15,0 8-3 16,-4 0 1-16</inkml:trace>
          <inkml:trace contextRef="#ctx0" brushRef="#br0" timeOffset="675059.8093">11832 4819 9 0,'0'4'4'0,"0"-8"0"16,0 4 7-16,0 0-10 16,0 8 1-16,0 4 0 15,-5 4 0-15,-3 3-4 16,-6 9 1-16,-3-1 1 0,-1-3 1 15,0 4-1-15,-4-1 0 16,4-3-2-16,0-4 1 16,5-1-2-16,-5-3 1 15,5-4-2-15,0-4 1 16</inkml:trace>
          <inkml:trace contextRef="#ctx0" brushRef="#br0" timeOffset="674128.6479">11867 4087 12 0,'9'0'6'0,"9"16"-3"0,-14-9 7 0,1-3-10 16,-1 4 1-16,5 4 1 15,-5 0 0-15,1 0-2 16,-5-1 0-16,4 1 1 16,-4 4 1-16,0 0-1 15,-4 7 0-15,-1 1-1 16,-3-8 1-16,-6 3-1 16,1 1 0-16,-5 0-2 15,1 3 1-15,-6 1-4 16,1-4 1-16,0-1-1 15,-4 5 0-15</inkml:trace>
          <inkml:trace contextRef="#ctx0" brushRef="#br0" timeOffset="674819.138">11951 4508 9 0,'-13'-12'4'0,"4"4"-1"16,9 8 4-16,0 0-6 16,0 0 0-16,0 0 2 15,0-4 0-15,0 4-4 0,0 0 1 16,0 4 2-16,0 4 0 15,0 12-1-15,0 4 1 16,0 7-1-16,0 5 1 16,0 11-1-16,-4 0 1 15,4 4-1-15,-5 4 1 16,1 1-1-16,0 3 0 16,-1 4 0-16,1-4 0 15,-1 4-1-15,1-8 0 0,-1 0 0 16,1-4 0-16,4-4 0 15,-4-11 0-15,-1-1-1 16,5-11 0-16,0-4-2 16,0-9 0-16,-4 1-3 15,-1-8 0-15,1 0 0 16,-1-12 0-16</inkml:trace>
          <inkml:trace contextRef="#ctx0" brushRef="#br0" timeOffset="675239.9364">11903 4937 13 0,'31'12'6'0,"31"-4"-8"15,-49-4 12-15,5 0-10 16,4 0 0-16,-4 4 0 16,-1-4 0-16,1-4-1 15,-5 4 0-15,5-4-3 16,-5-4 1-16</inkml:trace>
          <inkml:trace contextRef="#ctx0" brushRef="#br0" timeOffset="675720.2775">12244 4607 9 0,'-5'-4'4'0,"36"8"1"16,-26 3 5-16,4 9-9 0,0 0 0 15,-5 12 0-15,0 7 1 16,-4 0-3-16,0 1 1 16,0-5 1-16,0-7 0 15,-4 0-2-15,8-5 1 16,-8-3-2-16,4-4 1 16,0-8-1-16,4-12 1 15,1-8-1-15,4-7 0 16,0-5 1-16,-1-7 0 0,1-9 1 15,0 5 0-15,4 3 0 16,1 5 1-16,3-5 0 16,1 13 0-16,0 3 0 15,0 8 1-15,-1 4 0 16,1 4 0-16,-5 8 0 16,1 0 0-16,-5 4 0 15,-5 4 0-15,-4 12-1 16,-4 3 1-16,-5 5-1 15,-5 3 0-15,-3 5-1 16,-6-5 1-16,1 0-1 16,5-3 0-16,-1-8-1 15,5-1 1-15,-1-11-3 16,5-4 0-16,-4 0-2 16,9-16 0-16,-1-4 0 15,1-8 0-15</inkml:trace>
        </inkml:traceGroup>
        <inkml:traceGroup>
          <inkml:annotationXML>
            <emma:emma xmlns:emma="http://www.w3.org/2003/04/emma" version="1.0">
              <emma:interpretation id="{4C6555BD-436D-4646-9183-660322B1A027}" emma:medium="tactile" emma:mode="ink">
                <msink:context xmlns:msink="http://schemas.microsoft.com/ink/2010/main" type="inkWord" rotatedBoundingBox="16649,5214 16690,4062 17637,4096 17596,5247"/>
              </emma:interpretation>
              <emma:one-of disjunction-type="recognition" id="oneOf53">
                <emma:interpretation id="interp265" emma:lang="zh-CN" emma:confidence="0">
                  <emma:literal>N</emma:literal>
                </emma:interpretation>
                <emma:interpretation id="interp266" emma:lang="zh-CN" emma:confidence="0">
                  <emma:literal>女</emma:literal>
                </emma:interpretation>
                <emma:interpretation id="interp267" emma:lang="zh-CN" emma:confidence="0">
                  <emma:literal>戊</emma:literal>
                </emma:interpretation>
                <emma:interpretation id="interp268" emma:lang="zh-CN" emma:confidence="0">
                  <emma:literal>汝</emma:literal>
                </emma:interpretation>
                <emma:interpretation id="interp269" emma:lang="zh-CN" emma:confidence="0">
                  <emma:literal>厌</emma:literal>
                </emma:interpretation>
              </emma:one-of>
            </emma:emma>
          </inkml:annotationXML>
          <inkml:trace contextRef="#ctx0" brushRef="#br0" timeOffset="676087.0409">13032 4122 12 0,'0'8'6'0,"14"0"-5"0,-10-4 12 0,1 4-12 16,-5 0 1-16,0 7 0 16,0 9 0-16,0 8-3 15,-5 7 0-15,1 0 2 16,-1 5 0-16,1 11-1 16,-5 4 0-16,0 8 0 15,0 4 1-15,0 7 0 16,-4-3 1-16,4-8-1 15,0-8 0-15,-4-4 0 16,4-3 0-16,-4-5-1 16,4-12 1-16,0-3-2 15,0-9 0-15,1-7-2 16,3-4 0-16,1-8-3 16,4-4 0-16</inkml:trace>
          <inkml:trace contextRef="#ctx0" brushRef="#br0" timeOffset="676397.7799">13125 4071 12 0,'14'-43'6'0,"21"39"-3"0,-22-4 7 16,1 8-10-16,8 4 0 15,-4 0 2-15,-1 8 0 0,6 3-2 16,-6 13 0-16,-8-1 1 16,-4 9 1-16,-5-1 0 15,-5 1 0-15,-4 3-1 16,-4 1 1-16,-5-1-2 16,-4 0 1-16,-5 1 0 15,-4-1 0-15,5-7-2 16,-1-1 1-16,5-7-3 15,0-9 1-15,4 1-4 16,1-8 1-16</inkml:trace>
          <inkml:trace contextRef="#ctx0" brushRef="#br0" timeOffset="677324.9171">13591 4382 17 0,'-14'4'8'0,"19"12"-8"16,-5-12 13-16,0 4-13 15,0 3 1-15,-5 5-1 16,1 4 1-16,-5 3-1 15,0 1 0-15,0 12 0 16,0-1 1-16,-4 4-1 16,0 9 1-16,0-1-1 0,-1 4 1 15,1-4-1-15,4 1 1 16,0-9 0-16,5-8 0 16,-5 1 0-16,5-8 0 15,4-1-1-15,4-3 1 16,5-4 0-16,9-5 0 15,-1-3-1-15,5-4 1 16,5 0-1-16,0 0 0 16,-1 0 0-16,1 0 0 0,-1-4 0 15,-3-4 0-15,-1 0 0 16,0 0 1-16,-4 0-2 16,-1 4 1-16,-3-4-2 15,-6 0 1-15,1 0-6 16,-9 4 1-16</inkml:trace>
          <inkml:trace contextRef="#ctx0" brushRef="#br0" timeOffset="676696.4765">13613 4221 17 0,'9'0'8'0,"-5"11"-10"0,5-11 13 16,4 0-11-16,1 0 0 16,-1 4 0-16,-4 0 0 15,4-4-1-15,0 0 1 16,1-4 0-16,-1 0 1 15,5 4-1-15,-5-7 0 16,5 3 0-16,-1 0 0 0,1-4 0 16,0 4 1-16,-5 0-3 15,0 0 1-15,-4 0-3 16,-9 4 0-16</inkml:trace>
        </inkml:traceGroup>
        <inkml:traceGroup>
          <inkml:annotationXML>
            <emma:emma xmlns:emma="http://www.w3.org/2003/04/emma" version="1.0">
              <emma:interpretation id="{EA6F9C97-7547-4CED-AD28-D2E6DA38AA75}" emma:medium="tactile" emma:mode="ink">
                <msink:context xmlns:msink="http://schemas.microsoft.com/ink/2010/main" type="inkWord" rotatedBoundingBox="18061,5254 18103,4089 18301,4096 18258,5261"/>
              </emma:interpretation>
              <emma:one-of disjunction-type="recognition" id="oneOf54">
                <emma:interpretation id="interp270" emma:lang="zh-CN" emma:confidence="0">
                  <emma:literal>i</emma:literal>
                </emma:interpretation>
                <emma:interpretation id="interp271" emma:lang="zh-CN" emma:confidence="0">
                  <emma:literal>j</emma:literal>
                </emma:interpretation>
                <emma:interpretation id="interp272" emma:lang="zh-CN" emma:confidence="0">
                  <emma:literal>ⅰ</emma:literal>
                </emma:interpretation>
                <emma:interpretation id="interp273" emma:lang="zh-CN" emma:confidence="0">
                  <emma:literal>;</emma:literal>
                </emma:interpretation>
                <emma:interpretation id="interp274" emma:lang="zh-CN" emma:confidence="0">
                  <emma:literal>刂</emma:literal>
                </emma:interpretation>
              </emma:one-of>
            </emma:emma>
          </inkml:annotationXML>
          <inkml:trace contextRef="#ctx0" brushRef="#br0" timeOffset="678530.2753">14450 4571 11 0,'5'-4'5'0,"8"28"1"16,-9-16 6-16,1 4-12 16,-1 7 1-16,1 1 0 15,-1 4 1-15,0 3-3 16,1 9 1-16,-1-5 1 15,-4 12 1-15,0-3-1 16,0 3 1-16,0-8-1 16,0 5 1-16,-4-1 0 15,-1-3 0-15,1-5-1 0,0-3 1 16,-5-5-1-16,4-3 1 16,-8-4-2-16,4-4 1 15,0-1-1-15,0-3 1 16,-4-4-2-16,0 0 0 15,-9-4-2-15,-1-4 0 16,-3-4-4-16,-5-3 0 16</inkml:trace>
          <inkml:trace contextRef="#ctx0" brushRef="#br0" timeOffset="678528.2699">14428 4051 15 0,'-4'-4'7'0,"4"-7"-4"0,0 11 8 0,0 0-12 16,0 0 1-16,4 4-1 15,0-1 1-15,1 5 0 16,4 0 1-16,0 8-1 15,4 4 0-15,-4 3 0 16,0 1 0-16,-1 3 0 16,1-3 1-16,0-4-2 15,0-4 1-15,-5-1 0 16,1 1 0-16,-1-8 1 16,-4 0 0-16,0-4-1 15,0 4 1-15,0-8-1 16,-4-8 1-16,-1-4-2 15,1 0 1-15,-5-4-1 16,0 1 1-16,0-1 0 16,5 4 0-16,0-4-1 15,-1 4 1-15,1 5 0 16,-1 7 0-16,1-4-1 0,4 0 1 16,0 4-2-16,-9 4 0 15,9-4-2-15,0 4 0 16</inkml:trace>
        </inkml:traceGroup>
        <inkml:traceGroup>
          <inkml:annotationXML>
            <emma:emma xmlns:emma="http://www.w3.org/2003/04/emma" version="1.0">
              <emma:interpretation id="{0E5A58BC-26F8-423D-A2CD-A859E24323B3}" emma:medium="tactile" emma:mode="ink">
                <msink:context xmlns:msink="http://schemas.microsoft.com/ink/2010/main" type="inkWord" rotatedBoundingBox="19062,4140 19074,5071 18784,5074 18773,4143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〕</emma:literal>
                </emma:interpretation>
                <emma:interpretation id="interp278" emma:lang="zh-CN" emma:confidence="0">
                  <emma:literal>丁</emma:literal>
                </emma:interpretation>
                <emma:interpretation id="interp2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679203.2492">15079 4087 13 0,'0'0'6'0,"0"0"-5"16,5 8 6-16,-5-4-7 16,4 3 0-16,5 1 0 15,-5 0 1-15,5 0-2 16,0 0 1-16,0-4 0 16,4 0 0-16,1 0-1 0,3-4 1 15,1 0 0-15,0-4 0 16,-1-4 0-16,-3 4 0 15,-1 4 0-15,0 0 1 16,1-4-1-16,-6 4 1 16,1 0 0-16,-4 4 1 15,-1 4-1-15,-4 0 1 16,0 8 0-16,0 3 0 0,-4 5-1 16,-1-1 1-16,1 5-2 15,-1 7 0-15,1 5 0 16,0 7 0-16,-1 12-1 15,5 4 1-15,0 8 0 16,0 0 0-16,-4 0 1 16,4-8 0-16,0-12 0 15,0-8 1-15,0-7-1 16,0-9 1-16,0-7 0 16,0-4 0-16,0-4-1 15,-5 3 0-15,5-7 0 16,-4-4 0-16,-1 0-1 15,-3-4 1-15,-1 0-1 16,-5-4 0-16,-3-4-1 16,-1-4 1-16,0 9-2 15,1-9 1-15,-15 4-3 16,-3 0 1-16,4 0-5 16,0-4 1-16</inkml:trace>
        </inkml:traceGroup>
        <inkml:traceGroup>
          <inkml:annotationXML>
            <emma:emma xmlns:emma="http://www.w3.org/2003/04/emma" version="1.0">
              <emma:interpretation id="{9D34D94E-57B5-421C-BDD2-A0A64DF2F4FD}" emma:medium="tactile" emma:mode="ink">
                <msink:context xmlns:msink="http://schemas.microsoft.com/ink/2010/main" type="inkWord" rotatedBoundingBox="20646,4158 20679,5185 20022,5206 19989,4179"/>
              </emma:interpretation>
              <emma:one-of disjunction-type="recognition" id="oneOf56">
                <emma:interpretation id="interp280" emma:lang="zh-CN" emma:confidence="0">
                  <emma:literal>匹</emma:literal>
                </emma:interpretation>
                <emma:interpretation id="interp281" emma:lang="zh-CN" emma:confidence="0">
                  <emma:literal>正</emma:literal>
                </emma:interpretation>
                <emma:interpretation id="interp282" emma:lang="zh-CN" emma:confidence="0">
                  <emma:literal>还</emma:literal>
                </emma:interpretation>
                <emma:interpretation id="interp283" emma:lang="zh-CN" emma:confidence="0">
                  <emma:literal>迟</emma:literal>
                </emma:interpretation>
                <emma:interpretation id="interp284" emma:lang="zh-CN" emma:confidence="0">
                  <emma:literal>达</emma:literal>
                </emma:interpretation>
              </emma:one-of>
            </emma:emma>
          </inkml:annotationXML>
          <inkml:trace contextRef="#ctx0" brushRef="#br0" timeOffset="681155.137">16315 4335 11 0,'0'-4'5'0,"9"8"-5"0,-9-4 6 15,0 0-5-15,0 0 1 16,0 4-1-16,0 0 0 16,0 4-2-16,-4 7 1 15,-1 1 1-15,1 4 1 16,-5 3-1-16,5 9 0 16,-1-1 1-16,1 9 0 15,-1 7 0-15,-4 4 0 16,5-7-1-16,-1 3 1 0,1 0-2 15,0-4 1-15,4 1 0 16,0-9 0-16,0-3 0 16,0-5 0-16,4-3-1 15,5-1 1-15,0 5-1 16,4-8 1-16,0-1-1 16,5-3 1-16,9 0-1 15,-1 0 0-15,-4-5 0 16,-4 1 1-16,4-4-1 15,5-4 1-15,-1-4 0 16,1 0 0-16,4-4 0 16,0 0 0-16,0 0-1 15,-4 0 1-15,-1 0-1 16,1-3 1-16,-1 3-1 16,5-4 0-16,0 4 0 15,-4 0 0-15,0 0-1 16,-10 0 1-16,1 0-2 0,-5 4 1 15,-4 0-3-15,0 0 0 16,-5 0-4-16,-4 0 1 16</inkml:trace>
          <inkml:trace contextRef="#ctx0" brushRef="#br0" timeOffset="680539.7013">16275 4256 11 0,'0'4'5'0,"0"-12"-2"16,0 8 6-16,0 0-8 15,0 0 0-15,0-8 0 16,0 8 1-16,0 0-3 16,0 0 1-16,0 0 0 15,0 0 1-15,5 0 0 0,4 0 0 16,4 8-1-16,5-4 1 15,4 0 0-15,9-8 0 16,-5 4 0-16,-3 0 1 16,3 0-1-16,1-4 0 15,-1-4 0-15,5 4 0 16,0-4-1-16,-9 5 1 16,9-9-1-16,0 0 1 15,-4 0-1-15,4 0 1 0,5-3-1 16,-5-1 1-16,-5 8-2 15,-8 0 1-15,0-4-4 16,-5 4 1-16,-4 4-3 16,0-3 0-16</inkml:trace>
          <inkml:trace contextRef="#ctx0" brushRef="#br0" timeOffset="681515.8902">16519 4343 18 0,'0'-4'9'0,"13"16"-10"15,-8-8 15-15,-5 7-13 16,0 1 0-16,-5 4 0 16,1 4 1-16,-5-1-3 15,0 1 1-15,0 0 0 16,0 11 1-16,-4 5-1 16,4-5 0-16,-4 1-1 15,0 3 1-15,-1-7-3 16,6-5 1-16,-1-7-2 15,4 0 0-15,-4-4-2 0,5-5 1 16</inkml:trace>
          <inkml:trace contextRef="#ctx0" brushRef="#br0" timeOffset="681950.6989">16656 4378 10 0,'5'0'5'0,"-5"0"-3"0,0 0 8 16,0 0-10-16,0 4 0 0,-5 4 1 16,1 4 0-16,-1 4-1 15,1 3 1-15,0-3 0 16,-1 0 0-16,1 3 0 16,4-3 1-16,0 4-1 15,0-8 1-15,0-1-1 16,0 1 0-16,4-4-1 15,1-4 1-15,-1 4-1 16,0-4 1-16,1 0-2 16,-5-4 1-16,4 0 0 15,-4 0 0-15,0 0-1 16,0 0 1-16,5 0-1 16,-1 0 1-16,5 4-1 15,0-4 1-15,0 0-1 16,4 4 1-16,0-8 0 15,1 8 1-15,3-4-1 16,6 0 1-16,-1 0-1 0,-5 0 1 16,1-8-2-16,0 4 1 15,0 0-4-15,-1 0 0 16,-3 4-1-16,-6 0 0 16</inkml:trace>
        </inkml:traceGroup>
        <inkml:traceGroup>
          <inkml:annotationXML>
            <emma:emma xmlns:emma="http://www.w3.org/2003/04/emma" version="1.0">
              <emma:interpretation id="{8E11E9BE-CD4B-4185-B2A4-2E5A7DCBCC13}" emma:medium="tactile" emma:mode="ink">
                <msink:context xmlns:msink="http://schemas.microsoft.com/ink/2010/main" type="inkWord" rotatedBoundingBox="20655,4399 22055,3983 22394,5123 20994,5539"/>
              </emma:interpretation>
              <emma:one-of disjunction-type="recognition" id="oneOf57">
                <emma:interpretation id="interp285" emma:lang="zh-CN" emma:confidence="0">
                  <emma:literal>配</emma:literal>
                </emma:interpretation>
                <emma:interpretation id="interp286" emma:lang="zh-CN" emma:confidence="0">
                  <emma:literal>䣥</emma:literal>
                </emma:interpretation>
                <emma:interpretation id="interp287" emma:lang="zh-CN" emma:confidence="0">
                  <emma:literal>酡</emma:literal>
                </emma:interpretation>
                <emma:interpretation id="interp288" emma:lang="zh-CN" emma:confidence="0">
                  <emma:literal>酝</emma:literal>
                </emma:interpretation>
                <emma:interpretation id="interp28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682731.254">17192 4674 10 0,'-8'11'5'0,"3"1"-5"15,5-8 8-15,0 4-7 16,0 0 0-16,0 0 1 16,0 0 1-16,0 3-4 15,0 5 1-15,0 4 2 16,0 0 0-16,0 7 0 15,0 5 0-15,0 3-1 16,0-3 0-16,-4 3 0 16,4 4 0-16,-5 1-1 0,5-1 1 15,0-3-2-15,-4-9 0 16,4-3-3-16,-5-5 1 16,5 1-2-16,-4-8 0 15</inkml:trace>
          <inkml:trace contextRef="#ctx0" brushRef="#br0" timeOffset="683183.0763">17219 4752 7 0,'9'-23'3'0,"9"11"-1"15,-10 4 3-15,6 0-4 16,-1 0 0-16,5-4 0 15,-1 1 1-15,6 7-2 16,-6-8 1-16,5 0 1 16,1 0 1-16,8 0-1 15,0 1 1-15,4-1-1 16,1 0 0-16,-1 0-1 16,-4 4 0-16,4 0-1 15,1 0 1-15,-1 1-2 16,-8 7 1-16,-5-4 0 15,0 12 0-15,-4-8 0 16,-5 7 1-16,1 9 0 0,-1-4 0 16,-4 16 0-16,0 11 1 15,-1 0-1-15,-3 5 0 16,-5 11 0-16,0 0 0 16,0 0-1-16,-5-4 1 15,1 4-1-15,0-7 1 16,-5-5-1-16,-5-8 1 15,1-3-2-15,0-9 1 16,-1-3-2-16,1 4 0 16,4-8-3-16,-4-5 1 0,0-3-3 15,-1-12 1-15</inkml:trace>
          <inkml:trace contextRef="#ctx0" brushRef="#br0" timeOffset="682401.0196">17339 4272 7 0,'-9'4'3'0,"18"-28"2"15,-5 12 3-15,0 4-8 16,5 5 0-16,0-5 2 0,4-4 0 16,1 4-2-16,3 4 0 15,6-8 1-15,8 4 1 16,4-3 0-16,1-1 0 16,-5 8-2-16,4-8 1 15,0 4-1-15,-8 0 1 16,-5 0-1-16,0 4 0 15,0 4-3-15,-4-4 0 16,-5 4-2-16,-13 12 1 0</inkml:trace>
          <inkml:trace contextRef="#ctx0" brushRef="#br0" timeOffset="683497.2969">17516 4311 16 0,'-5'-12'8'0,"5"20"-10"15,0-8 13-15,0 0-10 16,0 8 1-16,0 0-1 15,-4 4 1-15,0 8-3 16,-5 7 0-16,0 9 2 16,0-5 1-16,0 12-2 15,-4 5 1-15,0 3-1 0,-1 8 1 16,1-8-1-16,0 4 0 16,-1-8-1-16,5-3 0 15,1-9-4-15,3-3 1 16,1-13-1-16,4-3 0 15</inkml:trace>
          <inkml:trace contextRef="#ctx0" brushRef="#br0" timeOffset="684188.287">17378 5221 15 0,'-4'4'7'0,"8"-4"-9"15,-4 0 16-15,9-4-13 16,0 0 0-16,4-4 0 15,5 0 0-15,9 0-2 16,-1-4 1-16,1 1 0 16,0-1 0-16,-1 0-3 15,1 0 1-15,4 0-3 16,-5 5 1-16</inkml:trace>
          <inkml:trace contextRef="#ctx0" brushRef="#br0" timeOffset="683978.1404">17405 5044 11 0,'-4'4'5'0,"4"-4"-5"0,0 0 8 15,4 0-8-15,5-4 1 16,4-8 0-16,1 0 1 16,12 0-2-16,1-4 0 15,-5 5 1-15,4-5 0 0,1 4-2 16,0 4 1-16,-1 0-4 16,-8 0 1-16,-5 5-1 15,-8 6 1-15</inkml:trace>
          <inkml:trace contextRef="#ctx0" brushRef="#br0" timeOffset="683737.9699">17666 4433 12 0,'5'4'6'0,"-1"16"-4"16,-4-12 11-16,0 4-13 15,0 11 1-15,-4 13 0 16,-1-1 0-16,1 5-1 16,0 7 0-16,-1-4 1 15,5 0 1-15,0 1-2 16,0-9 1-16,0 1-2 16,5-13 0-16,-1-3-2 15,0-8 1-15,-4 3-3 16,5-3 0-16</inkml:trace>
          <inkml:trace contextRef="#ctx0" brushRef="#br0" timeOffset="685354.6202">18154 4169 20 0,'-9'0'10'0,"9"4"-15"15,0-4 19-15,0 0-15 16,13-4 0-16,9 4 0 15,1-3 0-15,3 3 1 16,5 0 1-16,-4 3-2 16,-1 1 1-16,-4 0 0 15,1 8 0-15,-10 0 0 16,0 4 0-16,-8 3-1 16,-5 9 1-16,-9 0 0 0,-5-1 1 15,-3 5-2-15,-14 3 1 16,0 0 0-16,0 1 1 15,0 7-1-15,4-3 1 16,0 3-1-16,1 4 0 16,-1-7 0-16,5-1 0 15,0 0 0-15,4-3 0 16,1-1 0-16,3 5 0 16,1-5 0-16,4-3 1 15,0-1-1-15,5 1 1 0,-1-1 0 16,5-3 0-16,0-5 0 15,5 1 0-15,4-4 0 16,0-5 0-16,4 1 0 16,0-4 0-16,0-4-1 15,5-4 1-15,0 0 0 16,0 0 0-16,-5-1-1 16,9 1 1-16,9-4-1 15,-4 0 0-15,-1-4 0 16,5 1 1-16,-4-1-1 15,-5-4 1-15,0 0-1 16,-4 0 1-16,0 4-1 16,-5-4 0-16,-4 0-1 15,-5 0 1-15,-4 1-2 16,0-5 0-16,0 0-3 16,0 0 1-16,0-8-3 15,0-15 1-15</inkml:trace>
        </inkml:traceGroup>
        <inkml:traceGroup>
          <inkml:annotationXML>
            <emma:emma xmlns:emma="http://www.w3.org/2003/04/emma" version="1.0">
              <emma:interpretation id="{5F0C938B-81C0-4B4E-9B7E-127AA6F1694B}" emma:medium="tactile" emma:mode="ink">
                <msink:context xmlns:msink="http://schemas.microsoft.com/ink/2010/main" type="inkWord" rotatedBoundingBox="23173,4125 23318,5376 22576,5462 22431,4211"/>
              </emma:interpretation>
              <emma:one-of disjunction-type="recognition" id="oneOf58">
                <emma:interpretation id="interp290" emma:lang="zh-CN" emma:confidence="0">
                  <emma:literal>实</emma:literal>
                </emma:interpretation>
                <emma:interpretation id="interp291" emma:lang="zh-CN" emma:confidence="0">
                  <emma:literal>尖</emma:literal>
                </emma:interpretation>
                <emma:interpretation id="interp292" emma:lang="zh-CN" emma:confidence="0">
                  <emma:literal>臾</emma:literal>
                </emma:interpretation>
                <emma:interpretation id="interp293" emma:lang="zh-CN" emma:confidence="0">
                  <emma:literal>灾</emma:literal>
                </emma:interpretation>
                <emma:interpretation id="interp29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722382.0106">18911 4134 12 0,'14'-8'6'0,"-19"20"-2"0,5-12 6 15,0 0-10-15,-4 0 1 16,-1 4 0-16,14 4 0 15,-4 4-1-15,-1 7 0 16,0 1 1-16,1 4 0 16,-1 3 0-16,-4-3 1 0,-9 3-1 15,-4 9 0-15,0-1 0 16,0 1 1-16,-1-1-2 16,-8 4 1-16,4 9-1 15,-4-1 0-15,0-8-2 16,0 5 0-16,4-13-4 15,1-3 1-15</inkml:trace>
          <inkml:trace contextRef="#ctx0" brushRef="#br0" timeOffset="723297.6642">19221 4347 18 0,'-4'0'9'0,"8"-4"-14"0,-4 4 17 0,5 4-11 16,-1 4 1-16,-4 7 0 16,0 9 1-16,0 7-3 15,0 17 0-15,-4 7 2 16,-5 8 1-16,-9 8-2 16,-4 7 1-16,0-7-1 15,-9 0 1-15,0 0-1 16,0-4 0-16,-4 0-1 15,-5-4 0-15,9 0-2 16,4-12 1-16,5-8-2 16,4-7 0-16,-4-1-4 15,9-11 0-15</inkml:trace>
          <inkml:trace contextRef="#ctx0" brushRef="#br0" timeOffset="722982.4395">18947 4902 14 0,'-22'16'7'0,"-1"11"-4"16,23-27 13-16,0 0-16 16,9 0 0-16,5 0 1 15,3-4 0-15,10-4-1 16,4-3 1-16,9-5 0 15,4 4 0-15,-4-4 0 16,0-3 0-16,0 3 0 16,-5 4 0-16,1-4-1 15,-1 1 1-15,-4-1-1 0,-4 0 0 16,-5 4-2-16,0 0 1 16,-9 8-4-16,1-3 1 15,-14 7-2-15,0 4 0 16</inkml:trace>
          <inkml:trace contextRef="#ctx0" brushRef="#br0" timeOffset="722697.2339">18973 4461 11 0,'9'-4'5'0,"27"-8"0"16,-23 8 5-16,9 0-10 0,0 0 0 15,5 0 1-15,-1 0 1 16,-3 0-2-16,-1 1 0 16,0-1 1-16,0-4 0 15,0 0-1-15,5 0 1 16,-1 0-1-16,1 0 1 15,-5 0-1-15,0 0 1 16,0 5-1-16,-4-1 1 16,0 0-2-16,-5 4 0 0,-4-4-2 15,-5 4 0-15,-4 0-2 16,0 4 0-16</inkml:trace>
          <inkml:trace contextRef="#ctx0" brushRef="#br0" timeOffset="723552.843">19270 4965 10 0,'5'12'5'0,"-5"-20"-2"0,4 8 3 0,0 4-4 16,5 8 0-16,0 7 1 16,0 1 0-16,0 0-4 15,0 3 1-15,0 5 2 16,0-1 0-16,-1-3-1 15,6 0 1-15,-5 3-2 16,-1-7 1-16,1 0-2 16,0-5 0-16,0 5-4 15,-5-12 0-15</inkml:trace>
        </inkml:traceGroup>
        <inkml:traceGroup>
          <inkml:annotationXML>
            <emma:emma xmlns:emma="http://www.w3.org/2003/04/emma" version="1.0">
              <emma:interpretation id="{33FE18DC-5901-4F3B-95E6-72A98A488DA0}" emma:medium="tactile" emma:mode="ink">
                <msink:context xmlns:msink="http://schemas.microsoft.com/ink/2010/main" type="inkWord" rotatedBoundingBox="23947,4083 24781,4980 24020,5687 23186,4790"/>
              </emma:interpretation>
              <emma:one-of disjunction-type="recognition" id="oneOf59">
                <emma:interpretation id="interp295" emma:lang="zh-CN" emma:confidence="0">
                  <emma:literal>效</emma:literal>
                </emma:interpretation>
                <emma:interpretation id="interp296" emma:lang="zh-CN" emma:confidence="0">
                  <emma:literal>败</emma:literal>
                </emma:interpretation>
                <emma:interpretation id="interp297" emma:lang="zh-CN" emma:confidence="0">
                  <emma:literal>敗</emma:literal>
                </emma:interpretation>
                <emma:interpretation id="interp298" emma:lang="zh-CN" emma:confidence="0">
                  <emma:literal>販</emma:literal>
                </emma:interpretation>
                <emma:interpretation id="interp299" emma:lang="zh-CN" emma:confidence="0">
                  <emma:literal>㩿</emma:literal>
                </emma:interpretation>
              </emma:one-of>
            </emma:emma>
          </inkml:annotationXML>
          <inkml:trace contextRef="#ctx0" brushRef="#br0" timeOffset="723853.0547">19837 4355 16 0,'0'0'8'0,"36"35"-7"0,-27-23 11 15,-1 7-11-15,-3 9 0 16,-10 4 0-16,-3 11 0 16,-1-4-2-16,-5 9 0 15,1 3 0-15,4-8 0 16,-4-8-3-16,0 1 1 0,4-12-2 16,4-5 0-16,-3 1 0 15,3-12 1-15</inkml:trace>
          <inkml:trace contextRef="#ctx0" brushRef="#br0" timeOffset="724393.9411">19992 4784 14 0,'0'12'7'0,"5"7"-5"15,-5-11 13-15,0 4-14 16,-5 16 0-16,-4 7 0 16,-4-4 0-16,-5 1-2 15,-4-1 0-15,0 9-1 16,0-9 1-16,0-3-3 15,0-8 0-15,4-1-1 16,5-3 0-16</inkml:trace>
          <inkml:trace contextRef="#ctx0" brushRef="#br0" timeOffset="724183.291">19806 4760 3 0,'5'-51'1'0,"4"-40"2"16,-5 72 1-16,9-5-2 15,1 0 0-15,-1 1 2 16,0-1 0-16,0 4-4 16,5 1 0-16,0-1 3 15,0 4 0-15,-1 5-1 16,1-1 1-16,4 4-2 15,0 4 1-15,0 4-2 16,1 4 1-16,-6 0 0 16,1 4 0-16,-5 0 0 15,5-1 0-15,-5 5-1 16,1 4 1-16,-5 0 0 16,-1-1 1-16,1 13-2 0,0 7 1 15,-4 1 0-15,-5 11 0 16,0 8-1-16,-9-3 0 15,0 3-2-15,0-8 1 16,-4-4-1-16,-1-3 0 16,1-5-4-16,-5-3 1 15,5-5 0-15,0-11 0 16</inkml:trace>
          <inkml:trace contextRef="#ctx0" brushRef="#br0" timeOffset="724574.5664">19935 5111 12 0,'22'-4'6'0,"13"8"-4"0,-21-4 10 16,-1 4-11-16,5-1 0 15,-1 5 1-15,1 0 0 16,0 0-3-16,-5 0 0 16,0 0 2-16,5 0 0 15,-5 0-3-15,-4-4 1 16,0-1-4-16,0 1 1 16</inkml:trace>
          <inkml:trace contextRef="#ctx0" brushRef="#br0" timeOffset="725054.4072">20506 4429 18 0,'18'-19'9'0,"0"15"-10"16,-18 4 16-16,-5 0-17 15,5 4 0-15,-9 4-1 16,-4 3 1-16,0 9 3 15,0 8 0-15,-5 3-2 16,-4 1 1-16,8-1 0 16,1-3 1-16,4 3 0 15,0-11 0-15,9-4 0 16,5-5 0-16,8-3-1 16,5-8 0-16,-1-4 0 15,6 4 1-15,3-7-1 0,1 3 0 16,-5-4 0-16,0 0 0 15,-4 4 0-15,0 8 0 16,-5 0 0-16,0 8 0 16,-4 3 1-16,-5 9 1 15,-4 4-1-15,0 7 1 16,-4 4-1-16,-5 9 1 16,-13-5-1-16,0 0 1 15,-5 1-2-15,-4 7 1 0,-4-4-1 16,4-4 1-16,0 1-2 15,-5-5 0-15,5-4-2 16,0-11 1-16,9-4-4 16,0-5 0-16,4-7-1 15,1-4 1-15</inkml:trace>
          <inkml:trace contextRef="#ctx0" brushRef="#br0" timeOffset="725295.0784">20347 4941 13 0,'0'8'6'0,"17"8"-5"15,-8-12 11-15,5 4-11 16,-1 4 0-16,5 3 0 16,-5 1 0-16,9 4-1 15,0-1 0-15,5 5 1 0,-5 0 0 16,0-5-1-16,0 1 1 15,0 0-2-15,1-5 0 16,-6 1-2-16,1 0 1 16,0 0-3-16,-1-4 0 15</inkml:trace>
        </inkml:traceGroup>
        <inkml:traceGroup>
          <inkml:annotationXML>
            <emma:emma xmlns:emma="http://www.w3.org/2003/04/emma" version="1.0">
              <emma:interpretation id="{01D0479D-9F2D-49B8-9933-CFE4DE2CAB1B}" emma:medium="tactile" emma:mode="ink">
                <msink:context xmlns:msink="http://schemas.microsoft.com/ink/2010/main" type="inkWord" rotatedBoundingBox="25095,4022 26212,4465 25735,5671 24617,5228"/>
              </emma:interpretation>
              <emma:one-of disjunction-type="recognition" id="oneOf60">
                <emma:interpretation id="interp300" emma:lang="zh-CN" emma:confidence="0">
                  <emma:literal>时</emma:literal>
                </emma:interpretation>
                <emma:interpretation id="interp301" emma:lang="zh-CN" emma:confidence="0">
                  <emma:literal>叫</emma:literal>
                </emma:interpretation>
                <emma:interpretation id="interp302" emma:lang="zh-CN" emma:confidence="0">
                  <emma:literal>眇</emma:literal>
                </emma:interpretation>
                <emma:interpretation id="interp303" emma:lang="zh-CN" emma:confidence="0">
                  <emma:literal>㫑</emma:literal>
                </emma:interpretation>
                <emma:interpretation id="interp304" emma:lang="zh-CN" emma:confidence="0">
                  <emma:literal>刖</emma:literal>
                </emma:interpretation>
              </emma:one-of>
            </emma:emma>
          </inkml:annotationXML>
          <inkml:trace contextRef="#ctx0" brushRef="#br0" timeOffset="725594.7902">21078 4642 14 0,'-5'-8'7'0,"23"8"-8"16,-14 4 12-16,5 4-11 15,0 4 0-15,0 7 1 16,-5 9 1-16,-4 7-2 15,0 9 0-15,0 3 1 16,5-4 1-16,-10 1-1 16,1-1 0-16,0 0-1 15,-1-7 1-15,1-5-1 16,4 1 1-16,0-9-4 16,0-3 0-16,0-8-2 15,-5 0 0-15</inkml:trace>
          <inkml:trace contextRef="#ctx0" brushRef="#br0" timeOffset="725978.0839">21157 4666 7 0,'9'-20'3'0,"27"-39"0"0,-19 47 2 15,1 0-5-15,0-4 1 16,0 1 1-16,4-1 1 0,0 0-3 15,0 4 1-15,0 1 1 16,0 3 1-16,9 0-1 16,-8 8 1-16,-1 0-2 15,0 4 0-15,-4 8-1 16,-1-1 0-16,-3 9 1 16,-1 8 0-16,-4 15-1 15,-5 4 1-15,1 8 0 16,-5 1 1-16,0 7-1 15,-5-8 1-15,1 0-2 16,-1-4 1-16,1 0-1 16,-5-8 0-16,0-7-1 15,5-5 0-15,-1-7-2 16,1-4 0-16,-1-8-2 16,1-5 0-16,0 1-1 15,-1-4 1-15</inkml:trace>
          <inkml:trace contextRef="#ctx0" brushRef="#br0" timeOffset="726390.3557">21202 5150 12 0,'-5'0'6'0,"23"4"-3"16,-18-4 10-16,13-4-13 16,5-4 1-16,0 0 0 15,0-4 0-15,-1 1-2 16,5-1 0-16,1 0-1 15,3 0 0-15,1 0-2 0,-1 1 0 16</inkml:trace>
          <inkml:trace contextRef="#ctx0" brushRef="#br0" timeOffset="726180.7128">21286 4855 17 0,'9'0'8'0,"13"-16"-10"0,-13 8 17 0,0 4-15 15,0 0 0 1,-1-4-3-16,6 4 0 0,-5 4 1 16,-1 0 1-16,6 0-3 15,-5-8 0-15</inkml:trace>
          <inkml:trace contextRef="#ctx0" brushRef="#br0" timeOffset="726661.049">21543 4898 12 0,'0'4'6'0,"9"-24"-2"0,-9 20 8 0,9-8-12 16,-1 0 1-16,15-3-1 15,8-1 1-15,4-4-2 16,5-4 1-16,0-3 0 16,9-1 1-16,-5 1-1 15,0-5 1-15,0 0-1 16,-4 1 1-16,-4 7-2 15,4-7 1-15,-14 7-2 16,-4 4 0-16,-4 4-3 16,-5 0 1-16</inkml:trace>
          <inkml:trace contextRef="#ctx0" brushRef="#br0" timeOffset="727261.4772">21707 5091 13 0,'18'0'6'0,"30"0"-4"0,-34 0 10 16,3 0-13-16,1 4 1 15,4 0-3-15,0 0 1 16,5 0-1-16,-5-4 1 15</inkml:trace>
          <inkml:trace contextRef="#ctx0" brushRef="#br0" timeOffset="727259.976">22057 4252 9 0,'13'24'4'0,"-4"27"0"0,-5-39 4 16,-4 7-5-16,0 9 0 15,0 15 1-15,0 12 0 0,-4 12-6 16,0 12 1-16,-1 8 3 16,1-4 1-16,-5-1-2 15,0-7 1-15,5 8-1 16,-1-12 1-16,1 3-1 16,-1 1 0-16,1-8 0 15,-5-4 0-15,5-12 0 16,-1-7 0-16,1-9-1 15,-1-3 0-15,1-13-1 16,-5-3 0-16,0-4-4 16,-9-4 0-16,5-12-2 15,-5-8 0-15</inkml:trace>
        </inkml:traceGroup>
        <inkml:traceGroup>
          <inkml:annotationXML>
            <emma:emma xmlns:emma="http://www.w3.org/2003/04/emma" version="1.0">
              <emma:interpretation id="{49CE4BAE-6E90-4ADA-A193-8D04E74DB230}" emma:medium="tactile" emma:mode="ink">
                <msink:context xmlns:msink="http://schemas.microsoft.com/ink/2010/main" type="inkWord" rotatedBoundingBox="26419,5114 26609,5194 26535,5371 26344,5291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〉</emma:literal>
                </emma:interpretation>
                <emma:interpretation id="interp307" emma:lang="zh-CN" emma:confidence="0">
                  <emma:literal>&gt;</emma:literal>
                </emma:interpretation>
                <emma:interpretation id="interp308" emma:lang="zh-CN" emma:confidence="0">
                  <emma:literal>。</emma:literal>
                </emma:interpretation>
                <emma:interpretation id="interp309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730879.223">22646 5099 4 0,'0'-4'2'0,"18"8"-1"0,-18-4 2 16,0 0-4-16,0 0 1 15,9 0 1-15,-1 0 1 16,1 4-2-16,0 0 0 16,4 0 1-16,1 0 0 15,3-1 0-15,1 1 1 0,0-4-1 16,0 4 0-16,-5 0 0 15,0 0 1-15,-4-4 1 16,0 4 0-16,0-4 0 16,-9 0 1-16,0 0-1 15,0 4 1-15,-5 0-1 16,-3 4 0-16,-1 4-2 16,-5 0 1-16,1-1-3 15,-5 1 1-15,1 4-3 16,-1 8 0-16,5-1-4 15,-1 5 1-15</inkml:trace>
        </inkml:traceGroup>
        <inkml:traceGroup>
          <inkml:annotationXML>
            <emma:emma xmlns:emma="http://www.w3.org/2003/04/emma" version="1.0">
              <emma:interpretation id="{365BF5C9-3EDC-4859-B226-83E14DB0B8E0}" emma:medium="tactile" emma:mode="ink">
                <msink:context xmlns:msink="http://schemas.microsoft.com/ink/2010/main" type="inkWord" rotatedBoundingBox="26685,5278 27531,3901 28570,4539 27725,5916"/>
              </emma:interpretation>
              <emma:one-of disjunction-type="recognition" id="oneOf62">
                <emma:interpretation id="interp310" emma:lang="zh-CN" emma:confidence="0">
                  <emma:literal>物</emma:literal>
                </emma:interpretation>
                <emma:interpretation id="interp311" emma:lang="zh-CN" emma:confidence="0">
                  <emma:literal>轴</emma:literal>
                </emma:interpretation>
                <emma:interpretation id="interp312" emma:lang="zh-CN" emma:confidence="0">
                  <emma:literal>邶</emma:literal>
                </emma:interpretation>
                <emma:interpretation id="interp313" emma:lang="zh-CN" emma:confidence="0">
                  <emma:literal>邸</emma:literal>
                </emma:interpretation>
                <emma:interpretation id="interp314" emma:lang="zh-CN" emma:confidence="0">
                  <emma:literal>奶</emma:literal>
                </emma:interpretation>
              </emma:one-of>
            </emma:emma>
          </inkml:annotationXML>
          <inkml:trace contextRef="#ctx0" brushRef="#br1" timeOffset="877194.0002">23257 5284 13 0,'-31'32'6'0,"27"-24"-7"0,4-8 11 16,0 0-9-16,9-8 0 16,0-8 0-16,13 0 0 15,9-7-2-15,-5-9 1 16,5-3-1-16,0 3 0 0,5-11-2 15,-1 0 1-15,1-13-1 16,-1-7 1-16,1-4-1 16,-5 4 0-16,9 0 2 15,-5 4 0-15,-4 8 2 16,-9 4 0-16,-4 11 0 16,-5 5 1-16,0 11 0 15,-8 5 1-15,-10 11-1 16,-8 8 1-16,0 3-1 15,4 13 0-15,-4 12 0 16,-1 7 0-16,6 8 0 16,3 4 0-16,-4 9 0 15,5 3 0-15,-1 7-1 16,1 1 1-16,0 8-2 16,4 16 1-16,4-5-1 15,5 1 1-15,-5-13-1 16,18-7 1-16,1-16-1 0,-1-11 1 15,-4-17-1-15</inkml:trace>
          <inkml:trace contextRef="#ctx0" brushRef="#br1" timeOffset="877195.0002">23997 5595 37 391,'22'-39'-5'16,"-4"-9"-1"-16,-5-11 0 15</inkml:trace>
          <inkml:trace contextRef="#ctx0" brushRef="#br0" timeOffset="736059.3488">23514 4272 11 0,'0'-4'5'0,"14"-4"-3"15,-10 0 6-15,-4 8-8 16,9 0 1-16,-5 4 0 16,1 0 1-16,-1 4-3 15,-4 0 1-15,0 4 1 16,-4-1 0-16,-5 1-1 16,0 4 1-16,-4 4 0 15,-1-1 0-15,1 5 0 0,0 0 0 16,-5 3-1-16,0 1 1 15,1 7-1-15,-1-7 1 16,-4-5-3-16,0 5 1 16,4-12-2-16,5-1 1 15,-1-3-3-15,1-4 1 16</inkml:trace>
          <inkml:trace contextRef="#ctx0" brushRef="#br0" timeOffset="736704.81">23337 4882 13 0,'-4'-4'6'0,"21"0"-4"16,-8 0 10-16,0 4-12 15,0 0 1-15,4-4 1 16,1 1 0-16,3-5-2 16,5 4 0-16,5-4 1 15,4 0 0-15,0-8 0 16,0-7 0-16,18 3-1 15,0-8 1-15,-1 5-1 16,1-5 0-16,-5 8-1 16,-4 5 1-16,-9-5-2 15,0 8 1-15,-9-4-3 16,-13 28 1-16,-9 4-2 16,-9 0 0-16</inkml:trace>
          <inkml:trace contextRef="#ctx0" brushRef="#br0" timeOffset="736404.0932">23523 4421 6 0,'9'-3'3'0,"4"14"0"16,-8-7 2-16,-1 0-4 16,1 4 0-16,-1 4 1 15,1 4 1-15,-1 7-3 16,0 9 0-16,-4 11 2 15,0 12 1-15,0 8-1 16,0 12 1-16,-4-4-1 16,0 4 0-16,-1-8-1 15,1 8 1-15,-5-1-1 16,0-3 0-16,0-4 0 16,-4-8 0-16,-1-4 0 15,1-7 0-15,0-13-1 0,0-3 1 16,-1-13-3-16,1-7 1 15,0-8-3-15,4-12 1 16,0-8-3-16,5-15 0 16</inkml:trace>
          <inkml:trace contextRef="#ctx0" brushRef="#br0" timeOffset="737635.4732">23904 5087 13 0,'-26'31'6'0,"-1"17"-5"0,18-36 12 16,-13 15-13-16,-5 1 1 15,1 3 0-15,4 5 0 16,-5 3-2-16,5 4 1 16,0-7 0-16,4-5 0 15,0-3-2-15,5-1 0 16,0-7-2-16,8-4 1 15,1-8-1-15,4-8 0 0</inkml:trace>
          <inkml:trace contextRef="#ctx0" brushRef="#br0" timeOffset="738100.7992">24250 4634 9 0,'26'-31'4'0,"14"31"-4"0,-26-8 9 16,-1 8-8-16,0 12 0 15,9 7 1-15,-4 1 0 16,-5 15-3-16,1 9 1 15,-14 7 2-15,-9 4 0 0,0 4-1 16,-4 4 0-16,-1 4 0 16,-3-8 0-16,-1 4-1 15,5-4 0-15,-1-12 0 16,5-7 0-16,-4-13-2 16,9-7 1-16,-1-16-3 15,5-8 0-15</inkml:trace>
          <inkml:trace contextRef="#ctx0" brushRef="#br0" timeOffset="737380.2862">24046 4500 9 0,'-4'-8'4'0,"4"8"-4"16,0 0 7-16,0 0-7 15,0 4 0-15,-9 0-1 16,4 0 1-16,-4 4-3 15,9 0 1-15</inkml:trace>
          <inkml:trace contextRef="#ctx0" brushRef="#br0" timeOffset="737891.1494">24520 4323 13 0,'22'-4'6'0,"0"16"-6"15,-22-8 12-15,-9 4-12 16,-4 7 0-16,-22 9-1 16,-1 4 0-16,1-1 1 15,-1 5 0-15,-3 3-2 16,3 1 0-16,5-5-2 15,4-7 1-15,5-5-1 16,5 1 1-16</inkml:trace>
        </inkml:traceGroup>
        <inkml:traceGroup>
          <inkml:annotationXML>
            <emma:emma xmlns:emma="http://www.w3.org/2003/04/emma" version="1.0">
              <emma:interpretation id="{8B4E007B-AA2C-4D06-A548-44F1AA8C48D8}" emma:medium="tactile" emma:mode="ink">
                <msink:context xmlns:msink="http://schemas.microsoft.com/ink/2010/main" type="inkWord" rotatedBoundingBox="28191,5522 28503,4314 29087,4465 28774,5673"/>
              </emma:interpretation>
              <emma:one-of disjunction-type="recognition" id="oneOf63">
                <emma:interpretation id="interp315" emma:lang="zh-CN" emma:confidence="0">
                  <emma:literal>”</emma:literal>
                </emma:interpretation>
                <emma:interpretation id="interp316" emma:lang="zh-CN" emma:confidence="0">
                  <emma:literal>门</emma:literal>
                </emma:interpretation>
                <emma:interpretation id="interp317" emma:lang="zh-CN" emma:confidence="0">
                  <emma:literal>冂</emma:literal>
                </emma:interpretation>
                <emma:interpretation id="interp318" emma:lang="zh-CN" emma:confidence="0">
                  <emma:literal>囗</emma:literal>
                </emma:interpretation>
                <emma:interpretation id="interp319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738551.1172">24759 4870 11 0,'-9'28'5'0,"-8"39"-2"0,12-51 12 0,-4 11-14 16,1 5 0-16,-1 3 0 15,0 1 1-15,-4 7-3 16,-1 8 1-16,1 0 1 16,0-3 0-16,-1-1-1 15,5 0 1-15,-4-12-1 16,4-3 0-16,-4-8-2 15,13-13 1-15,-4-7-3 16,4-4 0-16,4-19-1 16,14-13 0-16</inkml:trace>
          <inkml:trace contextRef="#ctx0" brushRef="#br0" timeOffset="738341.4718">24653 4618 12 0,'4'-11'6'0,"50"7"-3"15,-46-4 9-15,10 8-13 16,-5 0 1-16,1 4 0 15,-1 0 1-15,5 0-1 16,-5 0 0-16,0-1 0 0,1 1 0 16,-6 4-2-16,1-4 1 15,-4 0-1-15,-5 4 0 16,0 0-2-16,-5 4 1 16,1 0-1-16,-5 3 0 15</inkml:trace>
          <inkml:trace contextRef="#ctx0" brushRef="#br0" timeOffset="738926.384">24990 4500 10 0,'26'-39'5'0,"10"-1"-5"16,-27 29 8-16,8-1-8 16,1 0 1-16,0 4-1 0,-1 0 1 15,-3 4 0-15,3 4 0 16,1 8 0-16,-5 4 1 16,-4 4 0-16,-4 3 0 15,8 5 0-15,-4 12 0 16,-5 7 0-16,1 8 0 15,-5 8-1-15,-5 8 1 16,1 0-1-16,-5-4 1 16,-9 4-1-16,-4 0 0 0,-4 4-1 15,8 0 1-15,0 3 0 16,-4-3 0-16,4-8-1 16,1-11 0-16,3-5 0 15,1-12 1-15,0-7 0 16,-1-12 0-16,10-9-2 15,-5-11 1-15,0-3-2 16,0-9 1-16,0-12-4 16,1-7 1-16,-6-1-3 15,1-11 1-15</inkml:trace>
        </inkml:traceGroup>
        <inkml:traceGroup>
          <inkml:annotationXML>
            <emma:emma xmlns:emma="http://www.w3.org/2003/04/emma" version="1.0">
              <emma:interpretation id="{9A5A3CA8-8AF6-4A2C-8C82-57F4379E43D8}" emma:medium="tactile" emma:mode="ink">
                <msink:context xmlns:msink="http://schemas.microsoft.com/ink/2010/main" type="inkWord" rotatedBoundingBox="29279,5619 29307,4348 30223,4368 30195,5639"/>
              </emma:interpretation>
              <emma:one-of disjunction-type="recognition" id="oneOf64">
                <emma:interpretation id="interp320" emma:lang="zh-CN" emma:confidence="0">
                  <emma:literal>移</emma:literal>
                </emma:interpretation>
                <emma:interpretation id="interp321" emma:lang="zh-CN" emma:confidence="0">
                  <emma:literal>★</emma:literal>
                </emma:interpretation>
                <emma:interpretation id="interp322" emma:lang="zh-CN" emma:confidence="0">
                  <emma:literal>語</emma:literal>
                </emma:interpretation>
                <emma:interpretation id="interp323" emma:lang="zh-CN" emma:confidence="0">
                  <emma:literal>浯</emma:literal>
                </emma:interpretation>
                <emma:interpretation id="interp324" emma:lang="zh-CN" emma:confidence="0">
                  <emma:literal>鹈</emma:literal>
                </emma:interpretation>
              </emma:one-of>
            </emma:emma>
          </inkml:annotationXML>
          <inkml:trace contextRef="#ctx0" brushRef="#br0" timeOffset="739977.6298">25539 4784 9 0,'9'-8'4'0,"31"-16"-2"0,-27 24 9 15,5-4-11-15,4 0 1 16,4-3 1-16,14-1 0 15,0 4-3-15,4-4 1 16,5 0 1-16,0-4 1 16,-5 4-2-16,1-7 1 15,-10-1-2-15,-4 4 1 0,-4 4-3 16,-5 0 1-16,-5-8-2 16,-8 1 0-16,5 7 0 15,-14-4 0-15</inkml:trace>
          <inkml:trace contextRef="#ctx0" brushRef="#br0" timeOffset="740640.1008">25880 4752 11 0,'0'-8'5'0,"-4"16"-5"16,-5 0 7-16,-13 12-7 15,4 3 0-15,-4 9 0 16,-14-1 0-16,14 1 0 16,-9-4 0-16,0 3 0 15,0-3 1-15,0-1-1 16,5-7 0-16,8-4 0 15,-4-5 0-15,17-3 0 16,1 0 0-16,4-4 1 16,9-4 0-16,4 0 0 15,9-4 1-15,0 0-1 16,5-4 1-16,-1 4-1 16,14 0 1-16,-4-7-2 0,-1 7 0 15,1-12-1-15,-5 4 0 16,9-11-4-16,-9 3 1 15,-5-4 0-15,5 1 0 16</inkml:trace>
          <inkml:trace contextRef="#ctx0" brushRef="#br0" timeOffset="740292.8561">25893 4587 8 0,'-8'8'4'0,"3"-16"-2"16,5 8 8-16,0 0-9 15,5 4 0-15,-5 4 1 16,4 4 1-16,5 7-3 15,0 1 0-15,0 7 2 16,-5 9 0-16,-4 7 0 16,0 4 0-16,-4 5-1 15,-5-1 1-15,-5 4-1 0,-3 8 1 16,-5-4-1-16,4 8 0 16,0 0-1-16,0-4 1 15,-4 0-1-15,4-4 0 16,1-8 0-16,3-11 0 15,1-9-2-15,0-7 0 16,4-9-2-16,5-11 0 16,-1-12-2-16,5-3 0 15</inkml:trace>
          <inkml:trace contextRef="#ctx0" brushRef="#br0" timeOffset="739708.9415">25858 4299 9 0,'13'20'4'0,"18"-16"-1"16,-26 0 4-16,4 0-7 15,-5 4 0-15,-4 0 0 16,0 3 1-16,-13 1-2 16,8 4 1-16,-12 0-1 15,-10 0 1-15,9-1-2 16,-4 5 0-16,4-4-1 16,-13-1 0-16</inkml:trace>
          <inkml:trace contextRef="#ctx0" brushRef="#br0" timeOffset="741939.024">26239 4382 11 0,'9'-20'5'0,"0"16"-6"0,-9 4 10 0,0 0-9 15,0 4 0-15,0 4 0 16,-9 8 1-16,0 4-2 16,-4-1 1-16,4 5 0 15,0-4 0-15,-4-1 0 16,8-7 1-16,1 8-1 16,-1-12 0-16,5-4 1 15,9 0 0-15,5-8 0 16,3 0 0-16,5 0 0 15,5 0 1-15,0 0-1 16,-1 4 0-16,-4 4-1 16,9 0 1-16,-13 4 0 15,9 7 0-15,-14 9-1 16,-9 0 1-16,-4 19-1 16,-17-4 1-16,-1 9 0 0,-9 3 0 15,-4 0-1-15,-4-8 0 16,-5-3 0-16,13-5 0 15,-12-3-1-15,3-1 1 16,1-11 0-16,4-8 0 16,0-8-1-16,17-4 1 15,1-8-1-15,9-4 1 16,8-8 0-16,9-7 0 0,14 3 0 16,-5-7 0-1,0-1-1-15,9 5 1 0,0-1 0 16,0 4 0-16,0 5 0 15,-4 3 0-15,-1 4 0 16,-3 8 0-16,-6 8 0 16,-3 4 0-16,-14 4 0 15,0 7 0-15,-5 13 0 16,-17 7 0-16,4 1 0 16,-13-1 0-16,5 0 0 15,4 5 0-15,-5-9 0 16,14-3 0-16,-5-5 0 15,0-3 0-15,5-8 0 16,13-5 0-16,0-3 0 16,9-4 0-16,8-8 0 15,6-4 0-15,3 1 0 16,5-5 1-16,0 0-1 16,0 0 1-16,0 4-1 15,-4 4 1-15,-5 4-1 0,5 4 1 16,-10 4-1-16,-8 4 1 15,-9 4-2-15,-4 7 1 16,-5 5 0-16,-9-1 1 16,-4 9-1-16,4-1 0 15,-13 1 0-15,9 3 0 16,-9-3 0-16,5-5 1 16,-1-3-1-16,5-9 0 15,0 1 0-15,-5-8 0 0,0-8 0 16,5-4 0-16,9-8-2 15,0-12 1-15,4 1 0 16,9-9 0-16,9-7-1 16,0 3 1-16,-1-7 0 15,1 11 0-15,5 4 1 16,8 5 1-16,-5 3-1 16,6 0 1-16,-1 4 0 15,0 1 0-15,-4 3 0 16,-5 0 0-1,9 4-3 1,-9 0 0-16,-8 4-3 16,-5 0 1-16</inkml:trace>
        </inkml:traceGroup>
      </inkml:traceGroup>
    </inkml:traceGroup>
    <inkml:traceGroup>
      <inkml:annotationXML>
        <emma:emma xmlns:emma="http://www.w3.org/2003/04/emma" version="1.0">
          <emma:interpretation id="{B59B7BFD-A15F-4232-BDD4-E4FC837C3BE7}" emma:medium="tactile" emma:mode="ink">
            <msink:context xmlns:msink="http://schemas.microsoft.com/ink/2010/main" type="paragraph" rotatedBoundingBox="21395,5503 32805,6024 32721,7882 21310,73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5A71AC-68DF-440C-B22B-E47B68E8F6BD}" emma:medium="tactile" emma:mode="ink">
              <msink:context xmlns:msink="http://schemas.microsoft.com/ink/2010/main" type="line" rotatedBoundingBox="21395,5503 32805,6024 32721,7882 21310,7361"/>
            </emma:interpretation>
          </emma:emma>
        </inkml:annotationXML>
        <inkml:traceGroup>
          <inkml:annotationXML>
            <emma:emma xmlns:emma="http://www.w3.org/2003/04/emma" version="1.0">
              <emma:interpretation id="{E5E52ABA-B78F-401B-AFBF-5CE888FCD4D7}" emma:medium="tactile" emma:mode="ink">
                <msink:context xmlns:msink="http://schemas.microsoft.com/ink/2010/main" type="inkWord" rotatedBoundingBox="21395,5503 23508,5600 23423,7457 21310,7361"/>
              </emma:interpretation>
              <emma:one-of disjunction-type="recognition" id="oneOf65">
                <emma:interpretation id="interp325" emma:lang="zh-CN" emma:confidence="0">
                  <emma:literal>锸</emma:literal>
                </emma:interpretation>
                <emma:interpretation id="interp326" emma:lang="zh-CN" emma:confidence="0">
                  <emma:literal>倆</emma:literal>
                </emma:interpretation>
                <emma:interpretation id="interp327" emma:lang="zh-CN" emma:confidence="0">
                  <emma:literal>铷</emma:literal>
                </emma:interpretation>
                <emma:interpretation id="interp328" emma:lang="zh-CN" emma:confidence="0">
                  <emma:literal>秭</emma:literal>
                </emma:interpretation>
                <emma:interpretation id="interp329" emma:lang="zh-CN" emma:confidence="0">
                  <emma:literal>稀</emma:literal>
                </emma:interpretation>
              </emma:one-of>
            </emma:emma>
          </inkml:annotationXML>
          <inkml:trace contextRef="#ctx0" brushRef="#br0" timeOffset="880863.2267">18065 5926 10 0,'-13'15'5'0,"0"-7"2"0,8-4 4 16,1 8-10-16,-5 0 0 0,0 4 0 15,0 3 0-15,0 9-1 16,0-1 0-16,-4 1 1 15,0 7 1-15,-5 1-1 16,0 3 0-16,1 1 0 16,-1-1 0-16,-4 0-1 15,4-11 1-15,-13 11-1 16,4-3 1-16,1-5-1 16,4-3 0-16,-5-1-3 15,9-7 1-15,1-4-4 16,3 0 0-16</inkml:trace>
          <inkml:trace contextRef="#ctx0" brushRef="#br0" timeOffset="880666.5859">17742 5906 7 0,'-5'0'3'0,"1"0"-1"16,4 0 3-16,0 0-4 15,0 0 1-15,0 0 2 16,4 4 1-16,5-4-5 16,0 0 0-16,4 0 3 15,1 0 1-15,3 0-1 16,1 0 0-16,4 0-1 16,5-4 0-16,-1-4-1 15,5 0 1-15,5 0-1 16,-1 0 0-16,1-3-1 15,-1-1 1-15,5 4-1 16,0-4 1-16,-5 4-1 16,-4 0 1-16,-4 1-1 15,-5-1 0-15,-4 0-1 16,-5 4 0-16,-4 0-2 0,-5 0 0 16,-4 4-4-16,-4 0 1 15</inkml:trace>
          <inkml:trace contextRef="#ctx0" brushRef="#br0" timeOffset="881148.4274">18025 6221 17 0,'5'4'8'0,"-1"-8"-7"0,1 8 12 15,-5 8-13-15,4 4 1 16,-4 3-1-16,0 17 1 16,-4-1-1-16,-1 4 0 15,1 9 1-15,-5-1 0 16,0 12-1-16,0 4 1 0,5 4 0 16,-5 4 0-16,4-12-1 15,-3 0 1-15,3-4-2 16,1-12 1-16,-1-7-2 15,1-9 0-15,-1-7-4 16,5-4 1-16</inkml:trace>
          <inkml:trace contextRef="#ctx0" brushRef="#br0" timeOffset="881419.12">18092 6434 10 0,'0'4'5'0,"9"-4"-1"15,-9 0 4-15,8 4-7 16,1-1 1-16,5 5-1 16,3 0 1-16,5 4-3 0,1-4 1 15,3 8 1-15,5-8 1 16,-4-1-2-16,-1 1 1 15,1-4-3-15,0-4 1 16,-5 0-3-16,4 0 1 16,1 0-2-16,-5-4 1 15</inkml:trace>
          <inkml:trace contextRef="#ctx0" brushRef="#br0" timeOffset="881733.8432">18628 6229 13 0,'0'-4'6'0,"13"8"-5"16,-4-12 13-16,4 4-13 15,5-4 0-15,4 0 1 16,0 4 0-16,5-3-3 15,4 3 1-15,9-4 1 16,0-4 1-16,4 0-1 16,0 0 0-16,-4 0-1 15,4-7 1-15,-4 3-1 16,-4 0 0-16,-5 1-2 16,-5 3 1-16,-4 4-3 15,1-4 1-15,-6 4-3 0,-3 4 1 16</inkml:trace>
          <inkml:trace contextRef="#ctx0" brushRef="#br0" timeOffset="882379.8019">19035 5827 14 0,'14'8'7'0,"-5"31"-6"0,-5-27 11 15,0 12-11-15,-4 7 1 16,-8 13-1-16,-10 7 1 16,0 4-3-16,-13 0 0 15,0 0 1-15,4-7 1 16,1-5-1-16,4-4 0 16,0-3 0-16,4-5 0 15,5-3 0-15,4 3 1 0,9-7-1 16,4 7 1-16,5-3 0 15,13 0 1-15,5-5-1 16,4 5 0-16,0-1 0 16,0 1 0-16,0 3 0 15,-5-3 0-15,5-4-1 16,-4-1 0-16,0-3-1 16,-5-4 1-16,-5-1-2 15,1-3 1-15,-5-4-4 16,-4 0 0-16,0-4-1 15,-4 0 0-15</inkml:trace>
          <inkml:trace contextRef="#ctx0" brushRef="#br0" timeOffset="881959.5036">19159 6316 19 0,'-26'15'9'0,"17"29"-11"0,5-33 18 0,-1 9-16 16,-4 4 1-16,-8-1 0 15,3 5 0-15,-3 7-1 16,-1-11 0-16,-9 15 0 16,-4-3 0-16,5-1-1 15,-1 1 0-15,5-5-3 16,0-3 0-16,-5-9-2 16,5-3 1-16</inkml:trace>
          <inkml:trace contextRef="#ctx0" brushRef="#br0" timeOffset="883355.494">19288 6280 13 0,'-13'16'6'0,"17"-16"-6"15,-4 0 13-15,0 0-13 16,9 0 1-16,4-8-1 15,5 0 1-15,4 0-1 16,5-4 0-16,-1-7 1 16,1 7 0-16,-1-4 0 15,10 0 0-15,-1 5-1 16,-8-1 1-16,-5 0-3 16,-4 0 0-16,-5 8-1 15,-4 4 0-15,0 4-2 16,-5 0 1-16,-8 8 0 0,-5-4 0 15,-4 4 3-15,-1-5 1 16,1 5 2-16,0 0 0 16,-1 4 2-16,6-4 0 15,-1 7 0-15,-5 5 1 16,-3 4-2-16,3-1 0 16,1 5-1-16,0 3 0 15,0 4-1-15,-1 9 0 16,1-9 0-16,-5 0 0 0,1 5-1 15,3-1 0-15,1-8-1 16,4-3 0-16,0-8-2 16,0-5 1-16,5 1-2 15,-1-8 0-15,1-4-1 16,0-12 1-16,4-8 0 16,4-12 1-16,0 1 1 15,5-1 1-15,5 4 1 16,-1-3 1-16,5-1 0 15,-1 0 1-15,6 1 0 16,-1-1 0-16,0 5 0 16,-4-1 0-16,8 4 0 15,5 4 0-15,-4 4 0 16,-1 1 0-16,-4 3 0 16,1 4 0-16,-1 4-1 15,-5 3 1-15,1 5-1 16,-9 0 0-16,0 4 1 15,-5 0 0-15,-8 15-1 0,-1 1 0 16,-3-1 1-16,-10 1 0 16,-9 3-1-16,5 0 1 15,0 1-1-15,0-9 0 16,0-3-2-16,4 4 0 16,-4-17-4-16,0-3 1 15,4-8-3-15,0-4 0 16</inkml:trace>
          <inkml:trace contextRef="#ctx0" brushRef="#br0" timeOffset="882635.4835">19332 5934 12 0,'0'-4'6'0,"14"0"-7"0,-10 4 9 15,5 0-7-15,0 0 1 16,4 0-1-16,0 4 1 16,-4 0-4-16,0 0 1 15,0 3-1-15,0-3 0 16,0 4-2-16,-5 4 0 0</inkml:trace>
          <inkml:trace contextRef="#ctx0" brushRef="#br0" timeOffset="919884.0976">17923 5477 10 0,'-4'-12'5'0,"8"8"-2"16,-4 4 5-16,0 4-7 16,0-4 1-16,0 4-1 15,-4 4 1-15,0 0-3 16,-1 3 0-16,-4 1 2 16,0 8 0-16,1 0-2 15,-6 3 0-15,1 5 1 16,-5-1 1-16,1-3-1 15,-1 4 0-15,-9-1 0 16,5 5 1-16,0 7 0 16,0-7 0-16,4 7-1 15,0 4 1-15,1 1-2 16,8 7 1-16,0 4 0 16,0 4 0-16,0 4 0 15,-4 0 0-15,8 0 0 0,-3 4 0 16,8 0 0-16,4 8 0 15,5 3 1-15,13 1 0 16,-4-4 0-16,4 4 0 16,0-8 0-16,9-8 0 15,0-4 0-15,0-4 0 16,0-4-1-16,-4-8 1 16,4-7-2-16,-5-5 1 0,5 1-1 15,-4-13 0-15,-1 1-2 16,-3-8 1-16,-1 4-3 15,-5-4 0-15</inkml:trace>
        </inkml:traceGroup>
        <inkml:traceGroup>
          <inkml:annotationXML>
            <emma:emma xmlns:emma="http://www.w3.org/2003/04/emma" version="1.0">
              <emma:interpretation id="{D5ADF869-C6BD-4FBE-A43D-A4AC762D459E}" emma:medium="tactile" emma:mode="ink">
                <msink:context xmlns:msink="http://schemas.microsoft.com/ink/2010/main" type="inkWord" rotatedBoundingBox="23834,5844 24494,5875 24439,7079 23779,7049"/>
              </emma:interpretation>
              <emma:one-of disjunction-type="recognition" id="oneOf66">
                <emma:interpretation id="interp330" emma:lang="zh-CN" emma:confidence="0">
                  <emma:literal>为</emma:literal>
                </emma:interpretation>
                <emma:interpretation id="interp331" emma:lang="zh-CN" emma:confidence="0">
                  <emma:literal>另</emma:literal>
                </emma:interpretation>
                <emma:interpretation id="interp332" emma:lang="zh-CN" emma:confidence="0">
                  <emma:literal>男</emma:literal>
                </emma:interpretation>
                <emma:interpretation id="interp333" emma:lang="zh-CN" emma:confidence="0">
                  <emma:literal>书</emma:literal>
                </emma:interpretation>
                <emma:interpretation id="interp334" emma:lang="zh-CN" emma:confidence="0">
                  <emma:literal>劣</emma:literal>
                </emma:interpretation>
              </emma:one-of>
            </emma:emma>
          </inkml:annotationXML>
          <inkml:trace contextRef="#ctx0" brushRef="#br0" timeOffset="887303.7965">20440 6256 12 0,'4'-7'6'0,"1"7"-3"0,-5 4 10 15,0 3-13-15,-5 9 0 16,-4 12 0-16,-8 3 0 16,-10 5 0-16,-4 3 0 15,0 4 0-15,0 9 1 0,0 3-1 16,-4 0 1-16,-1 0-1 15,1 0 1-15,-1-8-1 16,10-3 0-16,3-5-3 16,6-4 1-16,3-3-3 15,1-12 1-15</inkml:trace>
          <inkml:trace contextRef="#ctx0" brushRef="#br0" timeOffset="887048.6157">20050 6481 12 0,'-5'4'6'0,"10"-4"-4"0,-5 0 12 16,4 0-13-16,5 0 0 15,4-4 0-15,5 0 0 16,4 0-1-16,5 0 0 15,13-4 1-15,0 4 0 16,8-4-1-16,-3 4 1 16,-5-3-1-16,8-1 1 15,-3 4-1-15,-5-4 0 16,-5 4 0-16,-4 0 0 0,-4 0 0 16,-1 8 1-16,-4-4-2 15,-4 4 1-15,-5 0-1 16,1-4 1-16,-1 4-1 15,-4 4 1-15,-5 4 0 16,1-1 0-16,-5 5-1 16,0 4 1-16,-5 7 0 15,1-3 1-15,-1 7-1 16,-4 1 0-16,1 7 0 16,-1 5 0-16,0 3 0 15,-9 0 1-15,-4-4-1 16,0 1 1-16,0-1-1 15,0-11 0-15,-1-9-1 16,1-3 0-16,-4-4-3 16,3-8 1-16,6-5-3 15,-1-3 1-15</inkml:trace>
          <inkml:trace contextRef="#ctx0" brushRef="#br0" timeOffset="885207.3088">20174 5847 15 0,'-4'-4'7'0,"8"-4"-3"16,-4 8 8-16,0 0-13 16,0 0 1-16,9 0 1 15,0 4 0-15,0 4-1 16,-1 4 0-16,1 0 0 16,-4-1 1-16,-1 1-1 15,9 0 0-15,-4 0-1 16,0 0 1-16,0-4-4 15,4 3 1-15,-4-3-2 16,-9 4 0-16</inkml:trace>
          <inkml:trace contextRef="#ctx0" brushRef="#br0" timeOffset="886057.9146">20280 5851 7 0,'0'4'3'0,"0"-4"1"0,0 0 3 15,0 0-7-15,0 0 0 16,0 0 1 0,0 0 0-16,9 0 0 15,-9 0 0-15,5 0 0 16,-10 0 0-16,14 0 0 15,-13 0 1-15,4 0-1 16,0 0 0-16,-5 0-1 16,5 0 1-16,0 0-1 15,0 0 0-15,5-4 0 16,-5 0 1-16,-5 0-1 16,5 4 0-16,0 0 0 15,0 0 1-15,0 0-1 16,0 0 1-16,0 0-1 15,0 0 1-15,0-4-1 16,0 4 1-16,0 0-2 16,0 0 1-16,0 4-1 15,5 0 1-15,3 4 0 0,-3 4 0 16,-1 3 0-16,-4 1 0 16,5 8 0-16,-1 3 0 15,-4 5 0-15,5-9 1 16,-5 9-1-16,0-8 0 15,-9-1 0-15,9-3 0 16,-9 0-2-16,13-9 1 16,1 1-4-16,-10-8 1 15,1 0-1-15,-1-4 1 16</inkml:trace>
          <inkml:trace contextRef="#ctx0" brushRef="#br0" timeOffset="886553.2638">20316 5930 7 0,'0'-12'3'0,"13"4"-2"15,-9 4 6-15,5-4-6 16,5 0 0-16,3 0 0 16,1 0 1-16,4 1-3 15,0-1 1-15,14 0 2 16,-5 0 0-16,-5 0-1 15,1 0 0-15,0 0 0 16,-1 4 0-16,-4 4 0 16,-4 0 1-16,-5 4-2 15,1 0 1-15,-10 8-1 16,-4 4 0-16,-4 4 1 0,-5 7 0 16,0 9-1-16,-4-1 0 15,-14-3 0-15,0 3 0 16,1-4 0-16,-1-3 1 15,-4 4-1-15,5-13 1 16,3-3-1-16,1-4 1 16,5-4 0-16,3 0 0 15,1-5-1-15,4 1 1 16,5-4 0-16,4 0 0 0,0 0-1 16,9-7 1-16,4-1-1 15,0 4 0-15,5-4 0 16,0 4 0-16,-5 0-1 15,0-4 0-15,1 8-2 16,-6-4 1-16,10 0-3 16,-13 0 1-16,-5 4-1 15,4 0 0-15</inkml:trace>
        </inkml:traceGroup>
        <inkml:traceGroup>
          <inkml:annotationXML>
            <emma:emma xmlns:emma="http://www.w3.org/2003/04/emma" version="1.0">
              <emma:interpretation id="{501202A9-F1B3-4A99-AE26-0421DA630756}" emma:medium="tactile" emma:mode="ink">
                <msink:context xmlns:msink="http://schemas.microsoft.com/ink/2010/main" type="inkWord" rotatedBoundingBox="24726,5783 25512,5819 25457,7011 24671,6975"/>
              </emma:interpretation>
              <emma:one-of disjunction-type="recognition" id="oneOf67">
                <emma:interpretation id="interp335" emma:lang="zh-CN" emma:confidence="0">
                  <emma:literal>这</emma:literal>
                </emma:interpretation>
                <emma:interpretation id="interp336" emma:lang="zh-CN" emma:confidence="0">
                  <emma:literal>边</emma:literal>
                </emma:interpretation>
                <emma:interpretation id="interp337" emma:lang="zh-CN" emma:confidence="0">
                  <emma:literal>过</emma:literal>
                </emma:interpretation>
                <emma:interpretation id="interp338" emma:lang="zh-CN" emma:confidence="0">
                  <emma:literal>达</emma:literal>
                </emma:interpretation>
                <emma:interpretation id="interp339" emma:lang="zh-CN" emma:confidence="0">
                  <emma:literal>述</emma:literal>
                </emma:interpretation>
              </emma:one-of>
            </emma:emma>
          </inkml:annotationXML>
          <inkml:trace contextRef="#ctx0" brushRef="#br0" timeOffset="888970.9811">21060 6430 5 0,'-9'15'2'0,"18"-7"3"16,0-4 2-16,4 0-5 15,0 0 0-15,5 4 0 0,0 0 0 16,0 0-3-16,4 4 0 16,0-5 2-16,0 1 0 15,-4 4-1-15,-5 0 0 16,0 4 0-16,-4-1 0 16,0 5 0-16,-9 4 1 15,-4-1-1-15,-14 9 1 31,-18 11-1-31,1-3 0 0,-9-9 0 16,-1-3 1-16,6-5-1 16,3-3 1-16,10-8-1 15,-1 7 1-15,5-11 1 16,9 4 0-16,4-4-1 16,0-4 0-16,9-4 0 15,0 0 0-15,22 0-1 16,5-4 1-16,8 0-1 15,5 4 1-15,9-4 0 16,-1 0 0-16,1 8-1 16,-5 0 1-16,5-4-2 15,0 4 1-15,-5 8-2 16,5-4 0-16,-9 0-3 16,4-4 1-16,5-1-2 15,-1-3 1-15</inkml:trace>
          <inkml:trace contextRef="#ctx0" brushRef="#br0" timeOffset="888536.6715">21042 5938 15 0,'9'3'7'0,"40"21"-8"16,-36-20 12-16,5 8-12 15,0 0 0-15,-1 3-4 16,-3 5 1-16,-6 8 3 16,-3-1 0-16</inkml:trace>
          <inkml:trace contextRef="#ctx0" brushRef="#br0" timeOffset="888088.8747">21321 6178 10 0,'0'-8'5'0,"14"35"-2"15,-5-23 11-15,-1-4-13 16,10-4 0-16,0 0 1 16,8-3 0-16,1 3-3 15,0 4 1-15,-1-8 1 0,1 4 0 16,-1 4-1-16,5 0 1 15,0 4-1-15,-4-4 1 16,-5 0-1-16,-4 4 1 16,0 4-1-16,-5 7 1 15,-4 5 0-15,-5 0 0 16,-4 7 0-16,-13 5 1 16,-5-1-1-16,0 5 0 15,-4-1-1-15,-4 5 0 16,-5 3 0-16,0 4 1 0,-5 0-2 15,5 8 1-15,5-11-2 16,-1-5 1-16,5-3-3 16,4-13 0-16,0 1-3 15,5-8 1-15</inkml:trace>
          <inkml:trace contextRef="#ctx0" brushRef="#br0" timeOffset="888280.4897">21428 6406 10 0,'4'8'5'0,"23"4"-2"16,-18-12 7-16,4 8-9 16,5 3 0-16,-1 5 0 15,1 0 0-15,0 4-2 16,4-1 1-16,4-3 0 0,1 0 1 15,0 0-2-15,-5-5 1 16,0 1-4-16,-4 0 1 16</inkml:trace>
          <inkml:trace contextRef="#ctx0" brushRef="#br0" timeOffset="887634.5372">21503 5752 11 0,'-4'16'5'0,"12"4"-6"0,-3-16 8 16,-1 4-7-16,1 0 0 15,-1-1-2-15,1 1 1 0,3 0-1 16,-3 0 1-16,4 0-2 15,-5 0 1-15</inkml:trace>
        </inkml:traceGroup>
        <inkml:traceGroup>
          <inkml:annotationXML>
            <emma:emma xmlns:emma="http://www.w3.org/2003/04/emma" version="1.0">
              <emma:interpretation id="{181A06FE-04F4-40D1-8CEF-BBD42E308E37}" emma:medium="tactile" emma:mode="ink">
                <msink:context xmlns:msink="http://schemas.microsoft.com/ink/2010/main" type="inkWord" rotatedBoundingBox="25801,6017 26679,6057 26629,7153 25751,7113"/>
              </emma:interpretation>
              <emma:one-of disjunction-type="recognition" id="oneOf68">
                <emma:interpretation id="interp340" emma:lang="zh-CN" emma:confidence="0">
                  <emma:literal>时</emma:literal>
                </emma:interpretation>
                <emma:interpretation id="interp341" emma:lang="zh-CN" emma:confidence="0">
                  <emma:literal>叶</emma:literal>
                </emma:interpretation>
                <emma:interpretation id="interp342" emma:lang="zh-CN" emma:confidence="0">
                  <emma:literal>吋</emma:literal>
                </emma:interpretation>
                <emma:interpretation id="interp343" emma:lang="zh-CN" emma:confidence="0">
                  <emma:literal>叫</emma:literal>
                </emma:interpretation>
                <emma:interpretation id="interp34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889889.1322">22052 6138 13 0,'0'-8'6'0,"5"8"-4"0,-5 0 11 0,0 0-15 15,0 0 0-15,0 12 0 16,0 4 0-16,0 8 2 16,0 11 1-16,-5 8-2 15,1 1 0-15,0-1 1 16,-1 0 0-16,1 1 0 15,-1-5 0-15,1 0 0 16,-5-7 0-16,9-8 1 16,0-5 0-16,0 1-1 15,0-4 0-15,0-8-1 16,0-8 1-16,9-8 0 16,0-4 0-16,0-8-1 15,-1-7 0-15,6-5 0 16,3-3 1-16,1-1 0 15,4 5 1-15,0-1 0 0,1 1 1 16,-1 3-1-16,0 8 0 16,4 5-1-16,1 3 0 15,8 8 1-15,-8 8 1 16,4 4-1-16,-9 4 0 16,-4 7 0-16,-5 5 1 15,-8 0 0-15,-10 3 0 16,-8 5-2-16,-5-1 0 15,-4 5-1-15,-5-9 1 0,1 5-1 16,-5-1 0-16,0-7 0 16,0-5 1-16,4-3 0 15,1-8 1-15,4-4-1 16,-1-4 1-16,6-4-2 16,3-4 1-16,10-8-1 15,4 1 1-15,9-5-1 16,9 0 0-16,8 1 0 15,5-1 1-15,9 0 1 16,9 1 0-16,13-5 0 16,0 8 1-16,4-4-1 15,-8 5 0-15,-1-1 0 16,-3 0 0-16,3 0-2 16,-8 9 1-16,-5-1-3 15,-4 0 1-15,-4-4-2 16,-10 0 0-16,1 0-2 15,-10 1 1-15</inkml:trace>
          <inkml:trace contextRef="#ctx0" brushRef="#br0" timeOffset="890186.3428">22743 5993 9 0,'0'0'4'0,"0"8"-3"0,5-5 6 16,-1 1-6-16,1 8 0 0,-1 4 0 16,1 8 1-16,4 7-2 15,-5 8 0-15,0 9 1 16,-4 3 1-16,0 4-1 16,0 8 0-16,-4 0 0 15,0 12 0-15,-5 8-1 16,0-5 0-16,0-3 0 15,-4-4 1-15,-1-16-1 16,-3 4 1-16,-6-12-1 16,1-7 0-16,0-9 0 15,-4-7 0-15,3-8 0 16,1-5 0-16,0-3 0 16,-4-12 0-16,3-3-1 15,6-9 1-15,3 0 0 16,1-4 0-16,4 1 0 15,9-9 0-15,5 1 0 16,4 3 1-16,8 0-1 16,5 5 0-16,9-13-2 0,0-3 1 15,5-1-3-15,-1 1 0 16</inkml:trace>
        </inkml:traceGroup>
        <inkml:traceGroup>
          <inkml:annotationXML>
            <emma:emma xmlns:emma="http://www.w3.org/2003/04/emma" version="1.0">
              <emma:interpretation id="{4A056DFC-07E0-4022-8203-1B4906901B47}" emma:medium="tactile" emma:mode="ink">
                <msink:context xmlns:msink="http://schemas.microsoft.com/ink/2010/main" type="inkWord" rotatedBoundingBox="27254,5927 28652,5990 28593,7275 27196,7211"/>
              </emma:interpretation>
              <emma:one-of disjunction-type="recognition" id="oneOf69">
                <emma:interpretation id="interp345" emma:lang="zh-CN" emma:confidence="0">
                  <emma:literal>規</emma:literal>
                </emma:interpretation>
                <emma:interpretation id="interp346" emma:lang="zh-CN" emma:confidence="0">
                  <emma:literal>椤</emma:literal>
                </emma:interpretation>
                <emma:interpretation id="interp347" emma:lang="zh-CN" emma:confidence="0">
                  <emma:literal>樑</emma:literal>
                </emma:interpretation>
                <emma:interpretation id="interp348" emma:lang="zh-CN" emma:confidence="0">
                  <emma:literal>檬</emma:literal>
                </emma:interpretation>
                <emma:interpretation id="interp349" emma:lang="zh-CN" emma:confidence="0">
                  <emma:literal>楞</emma:literal>
                </emma:interpretation>
              </emma:one-of>
            </emma:emma>
          </inkml:annotationXML>
          <inkml:trace contextRef="#ctx0" brushRef="#br0" timeOffset="890975.402">23474 6375 11 0,'0'0'5'0,"5"-8"-5"15,-5 8 7-15,9 0-5 16,4 0 0-16,5-4 1 16,4 0 1-16,5 0-5 15,8-4 1-15,14 0 2 16,4 4 1-16,0-8-2 16,5 5 1-16,-5-5-1 15,0-4 0-15,-9 4-1 16,-4 0 0-16,-4 1-1 15,-5-1 0-15,-5 0-3 16,-4 4 1-16,-8 0-3 16,-6-4 1-16</inkml:trace>
          <inkml:trace contextRef="#ctx0" brushRef="#br0" timeOffset="891448.2436">23904 6430 17 0,'-9'19'8'0,"-4"5"-9"0,9-16 13 16,-10 8-12-16,-3-1 0 16,-14 5-3-16,0 4 0 15,-5 3 0-15,1 1 0 0,-5 3-1 16,4-3 0-16</inkml:trace>
          <inkml:trace contextRef="#ctx0" brushRef="#br0" timeOffset="891642.8761">23754 6623 12 0,'75'0'6'0,"-4"11"-5"16,-49-11 12-16,5 4-13 15,-1-4 0-15,1 4 0 16,-1-4 0-16,5 0-3 15,0-4 1-15,0-3-2 16,-4-1 1-16</inkml:trace>
          <inkml:trace contextRef="#ctx0" brushRef="#br0" timeOffset="891237.09">23913 5953 15 0,'0'-8'7'0,"0"1"-7"0,0 7 12 15,0 7-12-15,5 9 1 0,-5 4-1 16,0 7 0-16,0 5 0 16,0 7 0-16,0 12 1 15,0 5 0-15,-5-1 0 16,-4 4 0-16,0 8 0 15,0 0 1-15,1 23-2 16,-1-11 1-16,0 4 0 16,0-9 0-16,0-3-1 15,0-4 1-15,-4-16-1 16,0-7 1-16,13-5-1 16,-5-7 0-16,-8-9-2 15,4-3 0-15,0-4-4 16,5-4 0-16</inkml:trace>
          <inkml:trace contextRef="#ctx0" brushRef="#br0" timeOffset="892123.217">24179 6075 12 0,'-13'-8'6'0,"26"16"-3"15,-4 0 10-15,0 4-14 16,-1 4 1-16,1 15 0 0,0-3 0 16,0-1-1-16,0 1 1 15,-5-4-2-15,1-1 0 16,-5 1-2-16,4-8 1 15</inkml:trace>
          <inkml:trace contextRef="#ctx0" brushRef="#br0" timeOffset="893038.8666">24555 5934 10 0,'27'-12'5'0,"4"12"-4"0,-27 4 8 0,1 8-9 15,-1 7 1-15,-8 13 1 16,-5 3 0-16,-4 8-2 16,-14 1 0-16,-17 11 1 15,8-8 1-15,-3 0-1 16,-1-3 0-16,-5-5-2 16,10 0 1-16,-5-3-2 15,13-9 1-15,1-3-1 16,8-8 1-16,0 4-1 15,5-13 1-15,9-7 1 16,4 0 0-16,13-11 1 16,5-1 0-16,4 0 0 15,4 0 0-15,1-4 0 16,0 1 1-16,8 3-2 16,1 4 1-16,-10 4-1 0,1 0 1 15,-5 8-1-15,-4-4 1 16,-10 4-1-16,-12 8 0 15,-9 4 0-15,-5-1 0 16,-4 5 0-16,0 8 0 16,0-5-1-16,-1-3 1 15,1 0 0-15,5-5 1 16,-1 1-1-16,0-8 1 16,14 4 0-16,-1-8 0 0,5-4-1 15,5-4 1-15,-1-4-1 16,14 0 0-16,-5-4 0 15,9 0 0-15,0 1 0 16,14 3 0-16,-10 0 0 16,-3 4 0-16,-1 4 0 15,-5 0 1-15,-3 4-1 16,-14 4 0-16,0 7 0 16,-14 1 0-16,-8 8 0 15,-4 3 1-15,4 5-1 16,-5-1 0-16,0 1 0 15,5-5 1-15,0 1-1 16,4-4 1-16,1-9-1 16,3 5 1-16,5-8-1 15,5 0 1-15,4-4-2 16,4-8 1-16,5-4 0 16,5-8 0-16,3 4-1 15,1-4 1-15,0 0 0 0,8 0 0 16,-3 1 0-16,-6-1 0 15,1 8 0-15,-5 0 0 16,1 8 1-16,-6 4 0 16,-3 0 0-16,-14 7 1 15,-4 5-1-15,-1 12 1 16,-3-5-1-16,-1 5 1 16,-9-1-1-16,10 1 0 15,-5-5-1-15,-1 1 0 0,1-1-1 16,0 1 1-16,4-4-2 15,1-5 0-15,3-3-4 16,1-4 1-16,4-4-2 16,5-8 0-16</inkml:trace>
          <inkml:trace contextRef="#ctx0" brushRef="#br0" timeOffset="891913.5681">24232 6193 19 0,'31'-7'9'0,"22"-1"-13"0,-31 4 19 16,9-4-15-16,14 0 1 0,-1-8 0 15,0 1 0-15,9-5-2 16,-8 8 1-16,-5-8-1 15,-9 1 1-15,-5 7-3 16,-4-4 0-16,-4 4-2 16,-9 4 0-16</inkml:trace>
          <inkml:trace contextRef="#ctx0" brushRef="#br0" timeOffset="893265.0278">24604 6831 15 0,'22'12'7'0,"5"12"-5"16,-23-16 12-16,14 0-14 15,-5-1 0-15,1 5 1 16,-1-4 0-16,0 0-1 16,1 4 0-16,-1-4 0 15,0 0 0-15,0-5-1 0,1 1 0 16,-1 0-2-16,0 0 0 15,1-4-2-15,-1-8 1 16</inkml:trace>
        </inkml:traceGroup>
        <inkml:traceGroup>
          <inkml:annotationXML>
            <emma:emma xmlns:emma="http://www.w3.org/2003/04/emma" version="1.0">
              <emma:interpretation id="{F24C203B-5732-41F1-A39C-E42FE9944848}" emma:medium="tactile" emma:mode="ink">
                <msink:context xmlns:msink="http://schemas.microsoft.com/ink/2010/main" type="inkWord" rotatedBoundingBox="28670,7156 28828,5956 29512,6046 29355,7246"/>
              </emma:interpretation>
              <emma:one-of disjunction-type="recognition" id="oneOf70">
                <emma:interpretation id="interp350" emma:lang="zh-CN" emma:confidence="0">
                  <emma:literal>式</emma:literal>
                </emma:interpretation>
                <emma:interpretation id="interp351" emma:lang="zh-CN" emma:confidence="0">
                  <emma:literal>弐</emma:literal>
                </emma:interpretation>
                <emma:interpretation id="interp352" emma:lang="zh-CN" emma:confidence="0">
                  <emma:literal>忒</emma:literal>
                </emma:interpretation>
                <emma:interpretation id="interp353" emma:lang="zh-CN" emma:confidence="0">
                  <emma:literal>犬</emma:literal>
                </emma:interpretation>
                <emma:interpretation id="interp354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893669.8149">25007 6442 9 0,'0'-4'4'0,"0"4"-1"16,0 0 5-16,0 0-8 16,0 0 1-16,0 0 0 15,14 0 1-15,-6 0-2 16,6 0 0-16,8 0 1 16,5 0 0-16,4 0 0 15,4-4 1-15,9-4-2 16,1 0 1-16,-1 0 0 0,-9-4 0 15,-4-4-1-15,5 1 0 16,-10 3-3-16,-3 0 1 16,-6 4-3-16,-3 4 1 15</inkml:trace>
          <inkml:trace contextRef="#ctx0" brushRef="#br0" timeOffset="894140.6571">25326 5945 11 0,'-9'4'5'0,"27"-8"-4"16,-18 4 7-16,0 0-6 16,0 0 0-16,0 8 0 15,5 8 0-15,-1 16-3 16,-4 3 0-16,13 8 2 16,-4 12 1-16,0 4-1 15,0-3 1-15,0-1-1 16,0 4 1-16,-1 12-1 15,1 7 1-15,0 5-2 0,-4 4 1 16,12-1-1-16,-3-7 0 16,-1-8-2-16,0-12 1 15,5-8-2-15,0-7 0 16,-5-9 0-16,0-4 0 16,1-7-1-16,-1-8 1 15,-4-8-2-15,0-4 1 16</inkml:trace>
          <inkml:trace contextRef="#ctx0" brushRef="#br0" timeOffset="894301.7636">25530 5965 16 0,'0'0'8'0,"0"-4"-14"16,0 4 17-16,0 0-18 15,-4 8 0-15</inkml:trace>
          <inkml:trace contextRef="#ctx0" brushRef="#br0" timeOffset="894898.1869">24972 6650 13 0,'4'4'6'0,"14"12"-9"0,-9-20 13 16,-5-4-11-16,14 0 1 15,-5 0-1-15,1 0 1 16,3 1-1-16,-3 3 1 15,12 4-2-15,-8 0 1 0,-5 0 1 16,-8 4 0-16,4 7 0 16,-9 9 0-16,-9 12 1 15,-5 3 1-15,1 0-1 16,0 9 1-16,0-1 0 16,-1 4 0-16,1-11-1 15,0-1 1-15,4-3 0 16,0-9 0-16,4-3 0 15,1-4 0-15,4 0-2 16,4-9 1-16,5-7-2 16,0-7 1-16,13-9-3 15,14-4 1-15,-5-11-3 16,9-1 1-16,-9-7-1 16,17-9 0-16</inkml:trace>
        </inkml:traceGroup>
        <inkml:traceGroup>
          <inkml:annotationXML>
            <emma:emma xmlns:emma="http://www.w3.org/2003/04/emma" version="1.0">
              <emma:interpretation id="{40AC6E3E-CFA8-4C18-8795-DB3607F57AF2}" emma:medium="tactile" emma:mode="ink">
                <msink:context xmlns:msink="http://schemas.microsoft.com/ink/2010/main" type="inkWord" rotatedBoundingBox="29262,7288 29405,6163 29971,6235 29828,7360"/>
              </emma:interpretation>
              <emma:one-of disjunction-type="recognition" id="oneOf71">
                <emma:interpretation id="interp355" emma:lang="zh-CN" emma:confidence="0">
                  <emma:literal>及</emma:literal>
                </emma:interpretation>
                <emma:interpretation id="interp356" emma:lang="zh-CN" emma:confidence="0">
                  <emma:literal>串</emma:literal>
                </emma:interpretation>
                <emma:interpretation id="interp357" emma:lang="zh-CN" emma:confidence="0">
                  <emma:literal>軍</emma:literal>
                </emma:interpretation>
                <emma:interpretation id="interp358" emma:lang="zh-CN" emma:confidence="0">
                  <emma:literal>军</emma:literal>
                </emma:interpretation>
                <emma:interpretation id="interp359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895185.8906">25632 6233 11 0,'0'0'5'0,"13"4"-5"0,-4 0 9 16,0 0-8-16,0 7 1 31,0 25 1-31,-5-1 0 16,1 1-4-16,-5-5 0 15,4-3 0-15,-4-5 1 16,9-7-3-16,-9 0 1 0,4-8-1 16,-4 4 0-16,0-12 0 15,9-8 0-15,-4 0 2 16,8-4 0-16,-4-8 1 16,13 1 0-16,-4-9 0 15,13-3 1-15,-5 3 0 16,5 1 0-16,-4 7 0 15,4 0 1-15,4 0-1 16,-4 9 1-16,5 3 0 16,-10 0 1-16,-4 4-1 15,1 4 1-15,-6 4-1 16,-3 4 0-16,-14 4 0 16,0 3 0-16,-5 13-2 15,-17-1 1-15,-5 1-1 16,-8 4 1-16,-14-1-1 15,9 1 0-15,-8-1 0 16,12 1 0-16,1-9-2 0,4-3 1 16,-5-8-4-16,19-1 1 15,-6-7-1-15,1 0 0 16</inkml:trace>
          <inkml:trace contextRef="#ctx0" brushRef="#br0" timeOffset="895798.3252">25760 6548 17 0,'0'35'8'0,"-4"5"-10"15,4-29 17-15,0 13-15 16,-4 0 0-16,-1 3 0 16,1 1 1-16,-1-1-2 15,1-3 1-15,-1-8-2 16,-3 3 1-16,8-3-1 15,-5-4 0-15,5-4-1 16,0-4 1-16,5-8 0 16,3-4 0-16,1-8 1 15,5-3 0-15,3-1 1 16,14-4 0-16,0 5 0 16,-4-5 1-16,4 4 0 15,0 5 0-15,9 3-1 16,-5 0 1-16,-4 8 1 15,-4 0 0-15,-1 4-1 16,-3 0 1-16,-6 0-1 16,-3 4 1-16,-6 8-1 0,-3 0 1 15,-5 7-2-15,-13 1 0 16,-5 8-1-16,-9 3 1 16,-8 1-1-16,-1-1 1 15,-8 1-1-15,0-9 1 16,8 1 1-16,1-8 0 15,4 3 1-15,4-7 0 16,-4-4-1-16,22 4 0 16,-4-4-1-16,4-4 1 0,9-4-2 15,0 0 1-15,14-8-2 16,12-4 1-16,10-8-2 16,-5-3 1-16,9-5-3 15,-5 0 1-15,14-7-1 16,-9-4 1-16</inkml:trace>
          <inkml:trace contextRef="#ctx0" brushRef="#br0" timeOffset="896086.5305">25955 6162 16 0,'-4'-4'8'0,"4"-8"-13"16,0 12 17-16,0 0-13 0,0 0 0 15,4 4 1-15,1 8 1 16,-1 4 0-16,1 7 0 16,-5 9 0-16,0 7 0 15,0 8 1-15,0 5 0 16,0 11-1-16,-9 8 1 15,0 15-1-15,-9 9 0 16,5-1 0-16,0-7 0 16,-1-1-1-16,-8-15 1 0,9-4-2 15,0-16 1-15,-1-7-3 16,6-9 0-16,3-3-3 16,5-13 1-16</inkml:trace>
        </inkml:traceGroup>
        <inkml:traceGroup>
          <inkml:annotationXML>
            <emma:emma xmlns:emma="http://www.w3.org/2003/04/emma" version="1.0">
              <emma:interpretation id="{EC20A05F-8632-4453-ADC0-EFB9881B7240}" emma:medium="tactile" emma:mode="ink">
                <msink:context xmlns:msink="http://schemas.microsoft.com/ink/2010/main" type="inkWord" rotatedBoundingBox="29960,6880 30591,6078 31225,6577 30594,7379"/>
              </emma:interpretation>
              <emma:one-of disjunction-type="recognition" id="oneOf72">
                <emma:interpretation id="interp360" emma:lang="zh-CN" emma:confidence="0">
                  <emma:literal>时</emma:literal>
                </emma:interpretation>
                <emma:interpretation id="interp361" emma:lang="zh-CN" emma:confidence="0">
                  <emma:literal>对</emma:literal>
                </emma:interpretation>
                <emma:interpretation id="interp362" emma:lang="zh-CN" emma:confidence="0">
                  <emma:literal>吋</emma:literal>
                </emma:interpretation>
                <emma:interpretation id="interp363" emma:lang="zh-CN" emma:confidence="0">
                  <emma:literal>叶</emma:literal>
                </emma:interpretation>
                <emma:interpretation id="interp364" emma:lang="zh-CN" emma:confidence="0">
                  <emma:literal>忖</emma:literal>
                </emma:interpretation>
              </emma:one-of>
            </emma:emma>
          </inkml:annotationXML>
          <inkml:trace contextRef="#ctx0" brushRef="#br0" timeOffset="896627.9144">26266 6875 6 0,'-9'-55'3'0,"22"-5"-2"16,-4 37 2-16,4-1-2 15,0 5 0-15,5 3 1 16,0 4 1-16,0 4-3 16,8 0 0-16,-4 12 2 15,14-4 0-15,-10 8-1 16,1 0 1-16,4 4-1 16,0 0 1-16,-4-5-2 15,-5 1 1-15,4 0-3 16,-4 0 0-16,-8-4-2 15,-1 0 0-15</inkml:trace>
          <inkml:trace contextRef="#ctx0" brushRef="#br0" timeOffset="896431.7778">26593 6375 15 0,'23'4'7'0,"25"-16"-7"16,-39 12 10-16,0 4-11 0,4 0 1 15,-4 0-2-15,-4 7 1 16,8 5 0-16,0 0 1 16,-13 4-1-16,0 3 0 15,-4 13 0-15,-5-1 1 16,-4 8 1-16,-5 1 0 15,-4 3 0-15,0 0 1 16,-9-4-1-16,0-3 0 16,-1-9-2-16,1 1 0 15,0-9-3-15,0-11 0 0</inkml:trace>
          <inkml:trace contextRef="#ctx0" brushRef="#br0" timeOffset="896852.5736">26797 6579 9 0,'9'-11'4'0,"0"-5"-2"0,-5 8 7 16,5 4-9-16,-4-4 1 15,8 0 0-15,9 4 0 16,0 0-1-16,5 0 0 16,4 0 1-16,0-3 1 15,4-5-1-15,-4 4 1 0,18 0-2 16,-9 0 1-16,4 0-2 16,-13-4 0-16,5 1-4 15,-10-1 1-15</inkml:trace>
          <inkml:trace contextRef="#ctx0" brushRef="#br0" timeOffset="897302.8939">27085 6229 11 0,'-9'-8'5'0,"9"0"-4"16,0 8 6-16,5 4-6 15,-1 4 0-15,1 0 1 16,-1 12 1-16,9 7-4 16,-4 5 1-16,-4 3 2 15,3 0 0-15,-3 5-1 0,-5 3 1 16,0 20-1-16,-5 12 1 16,-3 8-1-16,-6-5 0 15,1-3-2-15,0-4 1 16,-9-12-1-16,4-8 1 15,0-7 0-15,0-9 0 16,-4-3 0-16,9-9 1 16,0-7 0-16,-1-4 0 15,1-4-1-15,0-8 0 0,-1-4 0 16,6-8 0-16,-1-12-1 16,4-3 1-16,1-13-1 15,4 5 0-15,0-1 1 16,0 5 0-16,4-1 0 15,5 9 0-15,-4-1 0 16,8 5 0-16,0-1-2 16,5 0 1-16,0 8-4 15,4-3 0-15</inkml:trace>
        </inkml:traceGroup>
        <inkml:traceGroup>
          <inkml:annotationXML>
            <emma:emma xmlns:emma="http://www.w3.org/2003/04/emma" version="1.0">
              <emma:interpretation id="{13E1B7A8-7E1A-47D4-B825-360503462011}" emma:medium="tactile" emma:mode="ink">
                <msink:context xmlns:msink="http://schemas.microsoft.com/ink/2010/main" type="inkWord" rotatedBoundingBox="31342,6302 32330,6347 32289,7259 31300,7214"/>
              </emma:interpretation>
              <emma:one-of disjunction-type="recognition" id="oneOf73">
                <emma:interpretation id="interp365" emma:lang="zh-CN" emma:confidence="0">
                  <emma:literal>s</emma:literal>
                </emma:interpretation>
                <emma:interpretation id="interp366" emma:lang="zh-CN" emma:confidence="0">
                  <emma:literal>了</emma:literal>
                </emma:interpretation>
                <emma:interpretation id="interp367" emma:lang="zh-CN" emma:confidence="0">
                  <emma:literal>丁</emma:literal>
                </emma:interpretation>
                <emma:interpretation id="interp368" emma:lang="zh-CN" emma:confidence="0">
                  <emma:literal>∫</emma:literal>
                </emma:interpretation>
                <emma:interpretation id="interp369" emma:lang="zh-CN" emma:confidence="0">
                  <emma:literal>S</emma:literal>
                </emma:interpretation>
              </emma:one-of>
            </emma:emma>
          </inkml:annotationXML>
          <inkml:trace contextRef="#ctx0" brushRef="#br0" timeOffset="897978.3723">27816 6331 6 0,'0'12'3'0,"0"-20"-4"15,0 0 0-15,-9 4-1 16,9 8 1-16,-13 4-1 16,4 8 1-16,-9 4 7 31,142-32-6-31,-270 59 2 15,129-15 0-15,3-1 2 16,5 1 1-16,0-9-1 16,9-3 1-16,9-4-2 15,0-1 0-15,5 1-1 16,-1 4 0-16,0 3-1 16,0-3 0-16,1 4 0 0,-5 3 0 15,-5 5 0-15,-4 3 1 16,0 1 0-16,0 3 0 31,-27 16-1-31,1-8 1 16,-1-7-2-16,-8-5 1 15,8-3-2-15,5-13 1 16,0 1-4-16,4-8 0 0,0-4-3 16,5-4 1-16,0-12-1 15,13-16 1-15</inkml:trace>
        </inkml:traceGroup>
        <inkml:traceGroup>
          <inkml:annotationXML>
            <emma:emma xmlns:emma="http://www.w3.org/2003/04/emma" version="1.0">
              <emma:interpretation id="{93132E18-3BB5-41A2-AC9E-5A83F1BD81D5}" emma:medium="tactile" emma:mode="ink">
                <msink:context xmlns:msink="http://schemas.microsoft.com/ink/2010/main" type="inkWord" rotatedBoundingBox="31649,7217 31858,6286 32185,6359 31977,7290"/>
              </emma:interpretation>
              <emma:one-of disjunction-type="recognition" id="oneOf74">
                <emma:interpretation id="interp370" emma:lang="zh-CN" emma:confidence="0">
                  <emma:literal>t</emma:literal>
                </emma:interpretation>
                <emma:interpretation id="interp371" emma:lang="zh-CN" emma:confidence="0">
                  <emma:literal>i</emma:literal>
                </emma:interpretation>
                <emma:interpretation id="interp372" emma:lang="zh-CN" emma:confidence="0">
                  <emma:literal>匕</emma:literal>
                </emma:interpretation>
                <emma:interpretation id="interp373" emma:lang="zh-CN" emma:confidence="0">
                  <emma:literal>〖</emma:literal>
                </emma:interpretation>
                <emma:interpretation id="interp37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898519.2595">28179 6457 18 0,'-22'44'9'0,"-26"26"-9"0,34-50 17 16,1 16-16-16,0 3 0 15,-10 12 1-15,6 0 0 0,-5 8-3 16,8 4 1-16,-8-7 1 15,4-5 0-15,5-8 0 16,0-8 0-16,13-3-1 16,0-4 1-16,9-9-1 15,0-3 1-15,13-8-2 16,-5-8 1-16,19-4-2 16,-1-4 0-16,1-8-1 15,-5 1 1-15,-9-1-2 16,5 0 1-16,-1-4-2 15,-4 1 1-15,5-5-1 16,-5 0 0-16</inkml:trace>
          <inkml:trace contextRef="#ctx0" brushRef="#br0" timeOffset="898219.5438">28073 6351 18 0,'9'4'9'0,"40"-20"-11"16,-40 12 19-16,4 0-17 15,0 8 0-15,0-12-1 16,1 8 1-16,-1-4 0 16,0 4 0-16,1-4-1 15,-1 1 1-15,0-5-1 16,0 4 0-16,5-4-2 16,-13 4 0-16,8 0-2 0,0-4 1 15</inkml:trace>
        </inkml:traceGroup>
        <inkml:traceGroup>
          <inkml:annotationXML>
            <emma:emma xmlns:emma="http://www.w3.org/2003/04/emma" version="1.0">
              <emma:interpretation id="{EEC8F60A-DE2D-471B-B825-919E60B698C6}" emma:medium="tactile" emma:mode="ink">
                <msink:context xmlns:msink="http://schemas.microsoft.com/ink/2010/main" type="inkWord" rotatedBoundingBox="32107,7162 32199,6407 32331,6423 32239,7178"/>
              </emma:interpretation>
              <emma:one-of disjunction-type="recognition" id="oneOf75">
                <emma:interpretation id="interp375" emma:lang="zh-CN" emma:confidence="0">
                  <emma:literal>i</emma:literal>
                </emma:interpretation>
                <emma:interpretation id="interp376" emma:lang="zh-CN" emma:confidence="0">
                  <emma:literal>ⅰ</emma:literal>
                </emma:interpretation>
                <emma:interpretation id="interp377" emma:lang="zh-CN" emma:confidence="0">
                  <emma:literal>;</emma:literal>
                </emma:interpretation>
                <emma:interpretation id="interp378" emma:lang="zh-CN" emma:confidence="0">
                  <emma:literal>j</emma:literal>
                </emma:interpretation>
                <emma:interpretation id="interp379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899096.6702">28405 6654 11 0,'5'16'5'0,"12"-16"-7"16,-17 0 10-16,5 4-8 15,8-4 0-15,-4 8-1 16,-5 0 1-16,10 3 0 16,-14 1 0-16,9 4 1 15,-9 4 1-15,0 3 0 16,-9 1 0-16,9 7 1 16,-5 1 1-16,-4 7-1 15,5-11 0-15,-5 11-1 0,-4-7 0 16,13-1-2-16,-5-7 1 15,1-4-2-15,4-5 1 16,0-3-2-16,9-4 0 16,0 0-1-16,4-4 0 15,0-12-3-15,5-8 0 16</inkml:trace>
          <inkml:trace contextRef="#ctx0" brushRef="#br0" timeOffset="898729.4059">28503 6359 13 0,'4'12'6'0,"18"-8"-5"0,-17-4 12 16,8 0-15-16,-4 0 0 16,0 0-4-16,-9 0 0 15,4 0 6-15,-4 0 0 0</inkml:trace>
        </inkml:traceGroup>
        <inkml:traceGroup>
          <inkml:annotationXML>
            <emma:emma xmlns:emma="http://www.w3.org/2003/04/emma" version="1.0">
              <emma:interpretation id="{D3BFE3A8-4921-48F3-9275-6F0453515FDF}" emma:medium="tactile" emma:mode="ink">
                <msink:context xmlns:msink="http://schemas.microsoft.com/ink/2010/main" type="inkWord" rotatedBoundingBox="32566,6436 32786,6446 32750,7234 32531,7224"/>
              </emma:interpretation>
              <emma:one-of disjunction-type="recognition" id="oneOf76">
                <emma:interpretation id="interp380" emma:lang="zh-CN" emma:confidence="0">
                  <emma:literal>)</emma:literal>
                </emma:interpretation>
                <emma:interpretation id="interp381" emma:lang="zh-CN" emma:confidence="0">
                  <emma:literal>]</emma:literal>
                </emma:interpretation>
                <emma:interpretation id="interp382" emma:lang="zh-CN" emma:confidence="0">
                  <emma:literal>〕</emma:literal>
                </emma:interpretation>
                <emma:interpretation id="interp383" emma:lang="zh-CN" emma:confidence="0">
                  <emma:literal>丿</emma:literal>
                </emma:interpretation>
                <emma:interpretation id="interp38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99526.4728">28808 6402 13 0,'0'0'6'0,"45"0"-6"15,-41-4 9-15,10 4-8 16,-1-8 0-16,0 8-2 15,0 0 1-15,-4 0-1 16,0-4 0-16,4 8 1 16,5 4 0-16,-5 0 0 15,-4 0 0-15,5 0 2 16,-6 4 0-16,-3 3 0 16,4 5 0-16,-5 8 0 15,-4-1 0-15,0 9-1 16,-4 7 0-16,-5 8-1 15,4 4 0-15,-3 0 0 0,3 1 0 16,-4-9 0-16,0 4 1 16,9-8-1-16,-4-7 1 15,-5-5 0-15,9-7 0 16,-4-4-1-16,-5-5 1 16,4-3-1-16,-3 0 0 15,8 0-1-15,-5-4 0 16,-4-1-2-16,-4 1 0 15,0-4-2-15,-9 0 0 0,-5 4-1 16,-9 0 1-16</inkml:trace>
        </inkml:traceGroup>
      </inkml:traceGroup>
    </inkml:traceGroup>
    <inkml:traceGroup>
      <inkml:annotationXML>
        <emma:emma xmlns:emma="http://www.w3.org/2003/04/emma" version="1.0">
          <emma:interpretation id="{8E19911D-A5A6-4909-A7D9-F39C2805F57C}" emma:medium="tactile" emma:mode="ink">
            <msink:context xmlns:msink="http://schemas.microsoft.com/ink/2010/main" type="paragraph" rotatedBoundingBox="7921,5961 21000,5713 21026,7121 7948,7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C4598B-94E9-4FEA-8A2B-78A1469EA530}" emma:medium="tactile" emma:mode="ink">
              <msink:context xmlns:msink="http://schemas.microsoft.com/ink/2010/main" type="line" rotatedBoundingBox="7921,5961 21000,5713 21026,7121 7948,7369"/>
            </emma:interpretation>
          </emma:emma>
        </inkml:annotationXML>
        <inkml:traceGroup>
          <inkml:annotationXML>
            <emma:emma xmlns:emma="http://www.w3.org/2003/04/emma" version="1.0">
              <emma:interpretation id="{1CED3A97-729C-4104-94FF-207B8DF2E73F}" emma:medium="tactile" emma:mode="ink">
                <msink:context xmlns:msink="http://schemas.microsoft.com/ink/2010/main" type="inkWord" rotatedBoundingBox="7921,5981 9288,5955 9313,7290 7947,7316"/>
              </emma:interpretation>
              <emma:one-of disjunction-type="recognition" id="oneOf77">
                <emma:interpretation id="interp385" emma:lang="zh-CN" emma:confidence="0">
                  <emma:literal>恽</emma:literal>
                </emma:interpretation>
                <emma:interpretation id="interp386" emma:lang="zh-CN" emma:confidence="0">
                  <emma:literal>浑</emma:literal>
                </emma:interpretation>
                <emma:interpretation id="interp387" emma:lang="zh-CN" emma:confidence="0">
                  <emma:literal>愅</emma:literal>
                </emma:interpretation>
                <emma:interpretation id="interp388" emma:lang="zh-CN" emma:confidence="0">
                  <emma:literal>峍</emma:literal>
                </emma:interpretation>
                <emma:interpretation id="interp389" emma:lang="zh-CN" emma:confidence="0">
                  <emma:literal>惈</emma:literal>
                </emma:interpretation>
              </emma:one-of>
            </emma:emma>
          </inkml:annotationXML>
          <inkml:trace contextRef="#ctx0" brushRef="#br0" timeOffset="765383.2052">4172 6150 13 0,'0'0'6'0,"-4"-4"-8"15,4 8 11-15,4 0-9 16,-4 8 0-16,4 8 0 15,-4 3 0-15,5 9 0 0,-1 3 0 16,1-3 1-16,-1-1 0 16,1 5 0-16,3-1 1 15,1 4 0-15,0 1 0 16,4 7 0-16,1 8 0 16,3 4-2-16,6-4 1 15,3 4-1-15,5 0 1 16,0 4-1-16,5-11 0 0,-5-5 0 15,0-4 0-15,-5-7 0 16,1-1 0-16,-1-3-1 16,-3-9 1-16,-6-3-2 15,1-4 0-15,0-5-2 16,-5 1 0-16,-9-4-1 16,5 0 0-16</inkml:trace>
          <inkml:trace contextRef="#ctx0" brushRef="#br0" timeOffset="767797.4159">4899 6658 7 0,'-5'24'3'0,"1"-1"1"16,8-15 4-16,-4 8-8 16,5 0 1-16,-5 3-1 15,4 1 1-15,-4 4-1 16,4-5 0-16,-4 1 0 15,0 8 1-15,0-9-1 16,0-3 0-16,0-8-2 16,0 0 1-16,0 0-2 15,0-4 1-15</inkml:trace>
          <inkml:trace contextRef="#ctx0" brushRef="#br0" timeOffset="767117.4324">4907 6083 7 0,'0'-19'3'0,"5"22"3"16,-5-3 2-16,0 0-7 15,0 0 1-15,0-7 0 16,4 11 1-16,1 7-4 15,-1 9 0-15,1 12 2 16,3 3 1-16,-3 0-2 16,-1 5 1-16,1-1-1 15,-5-3 1-15,0-5-1 16,0 1 0-16,0-5-2 16,0-3 1-16,-5-5-2 15,5-3 0-15,-4-4-2 16,4-4 1-16</inkml:trace>
          <inkml:trace contextRef="#ctx0" brushRef="#br0" timeOffset="768413.3525">4983 6654 10 0,'4'-8'5'0,"5"0"-5"0,-9 8 8 15,4-4-9-15,5 4 1 0,9-3 0 16,0-1 0-16,4-4 0 16,4 0 1-16,5 0 0 15,5 0 1-15,4-4 0 16,0 0 0-16,-5 1 0 15,-4-5 0-15,0 0-1 16,-4 0 1-16,-1 5-1 16,1-5 0-16,-1 4-1 15,-3 4 1-15,-6 4-2 16,1-4 1-16,-5 8-1 16,1 0 1-16,-6 4-1 15,-3 4 0-15,-5 4-1 16,-5 8 1-16,-3-1-1 15,-6 5 1-15,-3 4-2 16,-1-1 1-16,-9 5-1 16,-4 3 1-16,-9 0 0 15,1 5 0-15,-1-5 1 0,-5-3 0 16,1-5 1-16,4 1 0 16,5 3 1-16,4-15 0 15,4 0 0-15,5-4 1 16,4-4-1-16,5-1 0 15,-5 1 0-15,9-4 1 16,5-4-1-16,4 0 1 16,4-8-1-16,5 1 1 15,18-1-1-15,-5-8 0 0,9 0 0 16,4 0 1-16,1-11-1 16,4 3 0-16,-5 1 0 15,1-1 0-15,-5 4-1 16,-5-7 0-16,-4 7-2 15,1 0 0-15,-6 5-2 16,-3 3 0-16,-1 0-1 16,-4 4 0-16</inkml:trace>
          <inkml:trace contextRef="#ctx0" brushRef="#br0" timeOffset="767542.2344">4965 6158 7 0,'0'-16'3'0,"9"4"0"0,-9 12 4 16,4-3-7-16,1-9 1 15,4 4 0-15,-1 4 1 16,19-4-2-16,0 0 0 16,4 0 2-16,4-4 0 0,0 1 0 15,1-1 0-15,4 0 0 16,-5-4 0-16,-4 4-1 16,-4 5 0-16,-1-5-1 15,-3 4 1-15,-6 4-1 16,-3 8 0-16,-1 4 0 15,-4 4 0-15,-5 7 0 16,-4 5 0-16,-4 3 0 16,-1 5 0-16,-8 3-1 15,0 5 0-15,-9-1-1 16,-5-3 1-16,-8-1-1 16,-1-3 1-16,1-5-1 15,-1-3 1-15,5-9 0 16,5 1 0-16,3-4 1 15,6 0 1-15,3-4 0 16,6-4 0-16,-1 0 0 16,4-4 1-16,1 0-1 0,4 0 0 15,9 0 0-15,8 0 0 16,1-4-1-16,4 4 1 16,0-4-1-16,1 0 1 15,-1 4-1-15,0-4 1 16,-4 0-2-16,-1-4 1 15,-3 0-2-15,-1 0 1 16,-4 4-2-16,0 0 0 16,-9 4-2-16,0 0 1 15</inkml:trace>
          <inkml:trace contextRef="#ctx0" brushRef="#br0" timeOffset="768953.736">5204 5930 11 0,'-22'0'5'0,"22"-12"-5"0,0 12 10 15,0-8-10-15,0 8 0 16,4-4 0-16,-4 4 0 16,0 0 0-16,0 0 0 15,0 0 0-15,5 4 0 16,-5 0 0-16,4 4 1 0,1 11-1 16,-1 5 1-16,-4 12 0 15,5-1 0-15,3 12 0 16,-3 8 1-16,-1 0-1 15,-4 5 0-15,0 3 0 16,0 0 1-16,5 7-2 16,-5 5 1-16,0-8-1 15,0 0 1-15,0 0-1 16,0-4 0-16,0-8 0 16,0 0 0-16,-5-4 0 15,5-7 0-15,-4-5 0 16,-1-3 1-16,1-5-1 15,4-3 0-15,0-5 0 16,0-3 0-16,0-4-1 16,0-4 0-16,0-1-2 15,0-3 1-15,0 0-3 16,0 0 1-16,0-4-1 16,4 0 0-16</inkml:trace>
        </inkml:traceGroup>
        <inkml:traceGroup>
          <inkml:annotationXML>
            <emma:emma xmlns:emma="http://www.w3.org/2003/04/emma" version="1.0">
              <emma:interpretation id="{12EBA47A-96F8-4566-8D32-F694BB2D7462}" emma:medium="tactile" emma:mode="ink">
                <msink:context xmlns:msink="http://schemas.microsoft.com/ink/2010/main" type="inkWord" rotatedBoundingBox="9775,6703 10007,6699 10017,7260 9786,7265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)</emma:literal>
                </emma:interpretation>
                <emma:interpretation id="interp392" emma:lang="zh-CN" emma:confidence="0">
                  <emma:literal>〉</emma:literal>
                </emma:interpretation>
                <emma:interpretation id="interp393" emma:lang="zh-CN" emma:confidence="0">
                  <emma:literal>丿</emma:literal>
                </emma:interpretation>
                <emma:interpretation id="interp39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74042.6982">6112 6646 4 0,'-4'4'2'0,"0"0"-2"0,4-4 2 0,0 4-3 16,0 4 0-16,0-4 0 16,-5-4 0-16,1 4 2 15,4 0 0-15,-5 0 0 16,5 0 1-16,0-4 0 15,0 0 1-15,0-4 0 16,0 8 1-16,0-4-1 16,0 4 0-16,0-4-1 15,0 0 0-15,5 4-1 16,4-1 1-16,-1 5-2 16,1-4 1-16,0 4-1 15,0 0 1-15,4 0-1 16,1 0 0-16,-6 8 0 15,6-1 0-15,-1 5 0 16,0-4 0-16,-4-1 0 16,0 1 0-16,0 0 1 15,-5 8 0-15,1-9 0 16,-1-3 1-16,-4 4 0 0,0 0 0 16,-4-5 0-16,-1 9 0 15,-4-4-1-15,-4 11 0 16,0-3-1-16,-5-4 1 15,-4 3-2-15,4-3 1 16,-13 8-4-16,0-1 1 16,0 1-4-16,0-1 1 15</inkml:trace>
        </inkml:traceGroup>
        <inkml:traceGroup>
          <inkml:annotationXML>
            <emma:emma xmlns:emma="http://www.w3.org/2003/04/emma" version="1.0">
              <emma:interpretation id="{33D54FD5-3143-4150-AB63-787D66A91566}" emma:medium="tactile" emma:mode="ink">
                <msink:context xmlns:msink="http://schemas.microsoft.com/ink/2010/main" type="inkWord" rotatedBoundingBox="10532,6026 11322,6011 11347,7305 10557,7320"/>
              </emma:interpretation>
              <emma:one-of disjunction-type="recognition" id="oneOf79">
                <emma:interpretation id="interp395" emma:lang="zh-CN" emma:confidence="0">
                  <emma:literal>当</emma:literal>
                </emma:interpretation>
                <emma:interpretation id="interp396" emma:lang="zh-CN" emma:confidence="0">
                  <emma:literal>卣</emma:literal>
                </emma:interpretation>
                <emma:interpretation id="interp397" emma:lang="zh-CN" emma:confidence="0">
                  <emma:literal>刍</emma:literal>
                </emma:interpretation>
                <emma:interpretation id="interp398" emma:lang="zh-CN" emma:confidence="0">
                  <emma:literal>母</emma:literal>
                </emma:interpretation>
                <emma:interpretation id="interp399" emma:lang="zh-CN" emma:confidence="0">
                  <emma:literal>雪</emma:literal>
                </emma:interpretation>
              </emma:one-of>
            </emma:emma>
          </inkml:annotationXML>
          <inkml:trace contextRef="#ctx0" brushRef="#br0" timeOffset="781609.7312">6799 7264 12 0,'5'-3'6'0,"26"-25"-5"16,-18 16 13-16,5 0-13 15,8-3 0-15,10 3 0 16,-10-8 1-16,5 0-3 16,5 1 0-16,8-9 2 15,-4 5 0-15,-5 7-1 16,1-8 1-16,-5 4-3 16,-9 5 1-16,-4 7-2 15,-1 0 1-15,-3-4-3 16,-1 8 0-16</inkml:trace>
          <inkml:trace contextRef="#ctx0" brushRef="#br0" timeOffset="780379.3585">6817 6426 8 0,'0'0'4'0,"9"16"-4"16,-5-9 5-16,1 1-5 15,3 0 0-15,-3 0-2 16,4 0 0-16,-5 0 1 15,1 4 0-15</inkml:trace>
          <inkml:trace contextRef="#ctx0" brushRef="#br0" timeOffset="781035.8326">7344 6339 9 0,'9'4'4'0,"-14"28"-4"0,5-21 8 16,-4 1-9-16,-5 4 1 15,-9 4 0-15,-4 3 0 16,-13 5 0-16,-1 3 0 16,1-3 0-16,0 3 0 0,-1 1 0 15,1-5 1-15,-1 1-1 16,1-4 0-16,4-9 0 15,0 5 1-15,4-4 0 16,1-8 0-16,8-4 0 16,5 0 0-16,-1-4-1 15,5-4 1-15,1-4-1 16,8-12 0-16,0 4 0 16,8 1 0-16,10-5 0 15,4 0 0-15,9-3 1 16,0-1 1-16,5-4 0 15,12 1 0-15,10 3-1 16,0 5 1-16,4-1-1 16,-5 0 0-16,-4 8-1 15,-4 1 1-15,-9-1-1 16,-5 4 1-16,1 0-1 16,-10 4 0-16,-3 4 0 15,-1 4 0-15,-9 0 0 0,-4 4 0 16,-5 4 0-16,-4 3 0 15,-4 9 0-15,-5 4 0 16,0-1 0-16,0 5 0 16,-8 11 0-16,8 4 0 15,-5 4 0-15,-8-3 0 16,5-1 0-16,-1-4 0 16,-4 4 0-16,4-3 0 15,0-13-1-15,5 1 1 16,0-13-3-16,-1 1 1 0,6-4-1 15,-1-4 1-15,4-4-3 16,1-8 0-16</inkml:trace>
          <inkml:trace contextRef="#ctx0" brushRef="#br0" timeOffset="781339.5394">6959 6839 13 0,'-9'4'6'0,"9"-4"-8"16,0 0 11-16,0 0-9 16,9-4 0-16,-1 4 0 15,6-4 1-15,3 0-1 0,1-7 1 16,4 3 0-16,9-8 0 15,5 0-1-15,-1 4 1 16,1-3 0-16,-1-1 0 16,-4 0-1-16,-4 0 1 15,-5 5-3-15,-4-1 0 16,-1 4-2-16,-8 12 0 16,-9 8 0-16,-4-1 0 15</inkml:trace>
          <inkml:trace contextRef="#ctx0" brushRef="#br0" timeOffset="780168.2082">7052 5981 6 0,'0'-4'3'0,"13"-8"0"15,-9 12 3-15,1 4-6 16,-1 4 1-16,5 4 0 16,0 3 0-16,0 1-1 15,0 0 0-15,4 4 1 16,-9 3 0-16,1 1-1 0,-5 7 1 16,-5 1-1-16,1 3 1 15,-5 1 0-15,0-1 1 16,0 1-1-16,-4-5 0 15,0-3-2-15,-1-1 1 16,1-3-1-16,0 0 0 16,0-5-3-16,-1-3 0 15</inkml:trace>
        </inkml:traceGroup>
        <inkml:traceGroup>
          <inkml:annotationXML>
            <emma:emma xmlns:emma="http://www.w3.org/2003/04/emma" version="1.0">
              <emma:interpretation id="{956FB276-1829-4061-979A-B56A925708B5}" emma:medium="tactile" emma:mode="ink">
                <msink:context xmlns:msink="http://schemas.microsoft.com/ink/2010/main" type="inkWord" rotatedBoundingBox="11699,7123 11820,5907 12706,5994 12586,7211"/>
              </emma:interpretation>
              <emma:one-of disjunction-type="recognition" id="oneOf80">
                <emma:interpretation id="interp400" emma:lang="zh-CN" emma:confidence="0">
                  <emma:literal>人</emma:literal>
                </emma:interpretation>
                <emma:interpretation id="interp401" emma:lang="zh-CN" emma:confidence="0">
                  <emma:literal>又</emma:literal>
                </emma:interpretation>
                <emma:interpretation id="interp402" emma:lang="zh-CN" emma:confidence="0">
                  <emma:literal>义</emma:literal>
                </emma:interpretation>
                <emma:interpretation id="interp403" emma:lang="zh-CN" emma:confidence="0">
                  <emma:literal>父</emma:literal>
                </emma:interpretation>
                <emma:interpretation id="interp404" emma:lang="zh-CN" emma:confidence="0">
                  <emma:literal>夂</emma:literal>
                </emma:interpretation>
              </emma:one-of>
            </emma:emma>
          </inkml:annotationXML>
          <inkml:trace contextRef="#ctx0" brushRef="#br0" timeOffset="814970.7266">8265 6174 3 0,'23'-16'1'0,"21"-31"0"0,-26 31 1 0,4-4-2 16,0-3 0-16,13-1-1 15,5 0 1-15,-4 5 0 16,4-1 1-16,-9 0-2 16,0 5 1-16,-9 3 0 15,-5 4 0-15,-3 8 0 16,-5 8 1-16,-14 8-1 16,-4 15 0-16,-8 8 1 15,-14 13 0-15,-5 15 0 16,-4 0 0-16,-4 3 0 15,0 1 1-15,-5-4-1 16,9 12 1-16,0 0 0 16,-9 3 0-16,1 1-1 15,-5-4 1-15,8-12-2 16,1-8 0-16,4-12-2 16,9-8 1-16,-4-7-2 15,8-8 0-15</inkml:trace>
          <inkml:trace contextRef="#ctx0" brushRef="#br0" timeOffset="815374.9922">8155 6469 5 0,'17'8'2'0,"1"20"0"16,-13-25 3-16,3 5-4 16,1 4 0-16,0 0 1 15,4 4 1-15,1 3-3 16,3 5 1-16,6 11 1 15,3 5 1-15,1 7-1 16,4 4 1-16,9 0-2 16,0 9 0-16,4-13-1 15,0-4 1-15,-8-7-1 16,3-9 1-16,1-3-1 16,-4-9 1-16,-1-3-1 15,-8-4 1-15,-5 0-2 16,5-4 0-16,-10-4-4 0,-3 0 1 15</inkml:trace>
        </inkml:traceGroup>
        <inkml:traceGroup>
          <inkml:annotationXML>
            <emma:emma xmlns:emma="http://www.w3.org/2003/04/emma" version="1.0">
              <emma:interpretation id="{583C081B-1B1A-47B1-92C9-999FEFBF159C}" emma:medium="tactile" emma:mode="ink">
                <msink:context xmlns:msink="http://schemas.microsoft.com/ink/2010/main" type="inkWord" rotatedBoundingBox="12647,6921 12943,5722 13721,5914 13425,7113"/>
              </emma:interpretation>
              <emma:one-of disjunction-type="recognition" id="oneOf81">
                <emma:interpretation id="interp405" emma:lang="zh-CN" emma:confidence="0">
                  <emma:literal>匹</emma:literal>
                </emma:interpretation>
                <emma:interpretation id="interp406" emma:lang="zh-CN" emma:confidence="0">
                  <emma:literal>䢋</emma:literal>
                </emma:interpretation>
                <emma:interpretation id="interp407" emma:lang="zh-CN" emma:confidence="0">
                  <emma:literal>还</emma:literal>
                </emma:interpretation>
                <emma:interpretation id="interp408" emma:lang="zh-CN" emma:confidence="0">
                  <emma:literal>达</emma:literal>
                </emma:interpretation>
                <emma:interpretation id="interp40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816621.3805">9147 6067 5 0,'0'4'2'0,"0"-4"1"0,0 0-1 0,0 4-2 15,-4 0 1-15,-1 8 0 16,1 4 1-16,-1 7-2 16,1 5 0-16,0 0 2 15,-1 3 0-15,1 1 0 16,-1 3 0-16,-4 8 0 15,1 1 1-15,-6 7-1 16,1 4 0-16,4 4-1 16,-4 0 0-16,4 0-1 15,0 0 1-15,5-12-1 16,4-3 1-16,4-9-2 16,5-7 1-16,4-5 0 15,5-7 0-15,4-8 0 16,14-8 1-16,8-8-1 15,5-4 0-15,4-3 0 0,4-9 1 16,-4 4-1-16,1-3 1 16,-6-5-1-16,-3 1 1 15,-1 3-1-15,-4 4 0 16,-5 1 0-16,-4 7 1 16,-4 0-2-16,-5 0 1 15,-4 4-4-15,-5 0 1 16,-4 4-2-16,0 0 0 15</inkml:trace>
          <inkml:trace contextRef="#ctx0" brushRef="#br0" timeOffset="816006.9499">9094 6036 7 0,'0'0'3'0,"13"-4"0"0,-8 0 1 16,4 8-3-16,-1-4 0 15,10 0 0-15,4 0 1 16,5-4-2-16,8-4 1 15,5 0 1-15,-4-3 1 0,3-5-1 16,6 0 1-16,-1 0-1 16,-4-3 0-16,-5-1-1 15,1 0 0-15,-1 0-1 16,-4 5 0-16,-4-1 0 16,-1 4 1-16,-3 0-1 15,-6 4 0-15,-3 1-2 16,-6 3 0-16,-8 4-3 15,0 0 1-15</inkml:trace>
          <inkml:trace contextRef="#ctx0" brushRef="#br0" timeOffset="816922.1061">9382 6067 11 0,'-18'-11'5'0,"36"7"-5"16,-14 8 7-16,1 4-8 16,-1 7 1-16,-4 9 0 15,0 7 1-15,-4 1-1 16,-5 7 0-16,0 1 0 15,-4-5 1-15,-1 1-1 16,1-5 0-16,-5 1-2 0,5-5 1 16,0-3-2-16,4-9 0 15</inkml:trace>
          <inkml:trace contextRef="#ctx0" brushRef="#br0" timeOffset="817177.2718">9595 6001 8 0,'0'7'4'0,"-5"45"-4"0,5-33 7 0,-4 5-6 16,-1 11 0-16,1 1 0 15,4 3 0-15,0 1-2 16,0-5 1-16,4-4 1 15,1-7 0-15,4 0-1 16,-1-9 0-16,6-3-1 16,3-4 1-16,6-4-3 15,-1 0 1-15</inkml:trace>
        </inkml:traceGroup>
        <inkml:traceGroup>
          <inkml:annotationXML>
            <emma:emma xmlns:emma="http://www.w3.org/2003/04/emma" version="1.0">
              <emma:interpretation id="{3310412C-35E2-48F1-9F72-400B89A5E1F8}" emma:medium="tactile" emma:mode="ink">
                <msink:context xmlns:msink="http://schemas.microsoft.com/ink/2010/main" type="inkWord" rotatedBoundingBox="13891,5981 15099,5958 15120,7110 13913,7133"/>
              </emma:interpretation>
              <emma:one-of disjunction-type="recognition" id="oneOf82">
                <emma:interpretation id="interp410" emma:lang="zh-CN" emma:confidence="0">
                  <emma:literal>配</emma:literal>
                </emma:interpretation>
                <emma:interpretation id="interp411" emma:lang="zh-CN" emma:confidence="0">
                  <emma:literal>欭</emma:literal>
                </emma:interpretation>
                <emma:interpretation id="interp412" emma:lang="zh-CN" emma:confidence="0">
                  <emma:literal>欧</emma:literal>
                </emma:interpretation>
                <emma:interpretation id="interp413" emma:lang="zh-CN" emma:confidence="0">
                  <emma:literal>觋</emma:literal>
                </emma:interpretation>
                <emma:interpretation id="interp414" emma:lang="zh-CN" emma:confidence="0">
                  <emma:literal>䣥</emma:literal>
                </emma:interpretation>
              </emma:one-of>
            </emma:emma>
          </inkml:annotationXML>
          <inkml:trace contextRef="#ctx0" brushRef="#br0" timeOffset="817838.2703">10157 6379 8 0,'-4'0'4'0,"17"35"-1"0,-4-31 5 16,0 8-8-16,0 3 1 15,0 5 0-15,-1 12 0 16,-8-1-1-16,5 9 0 16,-5 7-1-16,-9 4 1 15,-4 8-1-15,-1 0 0 0,1-8-2 16,9-3 1-16,-1-13-1 16,1-7 0-16</inkml:trace>
          <inkml:trace contextRef="#ctx0" brushRef="#br0" timeOffset="818617.7969">10343 6146 12 0,'-4'0'6'0,"8"-12"-9"0,1 16 10 16,-1 4-7-16,1 8 0 15,-1 4 1-15,-4 11 0 16,0 1-2-16,-4 7 1 16,-1 0 0-16,-4 5 1 15,0 3-1-15,-4 0 0 0,0 8 0 16,4-3 0-16,-4-1 0 16,4-4 1-16,0 0-4 15,5-3 1-15,-5-17-1 16,4-3 0-16</inkml:trace>
          <inkml:trace contextRef="#ctx0" brushRef="#br0" timeOffset="819293.7736">10277 7064 10 0,'-5'11'5'0,"10"-22"-4"0,-1 15 10 15,5-4-9-15,4-8 0 16,1 0-2-16,3-4 0 15,6 0-3-15,-1-11 1 16,4-1 0-16,1 0 0 16,-1-3-2-16,1-1 0 15</inkml:trace>
          <inkml:trace contextRef="#ctx0" brushRef="#br0" timeOffset="818274.0584">10250 6438 8 0,'9'-4'4'0,"9"-16"-5"15,-9 12 8-15,4 4-7 16,0 0 1-16,5-4 0 16,4 0 0-16,0 1-1 15,5-1 0-15,-1 0 0 0,1-8 1 16,4 0-1-16,4 1 1 16,1-1-1-16,-1 0 0 15,1 0 0-15,-5 5 1 16,-5-1-1-16,5 8 1 15,-13 4-1-15,0 8 1 16,-5 7-1-16,-4 1 1 16,-5 8-1-16,-4 3 1 15,-4 9-1-15,-5 3 1 16,0 4 0-16,0 13 0 16,1 7-1-16,-6 4 0 0,1-1 0 15,0-6 0-15,-1-5-1 16,-3-4 1-16,3-8-2 15,6-7 1-15,-6-9-3 16,1-7 0-16</inkml:trace>
          <inkml:trace contextRef="#ctx0" brushRef="#br0" timeOffset="817537.5384">10241 6067 10 0,'5'-7'5'0,"17"-17"-3"0,-9 16 7 0,1 4-9 15,3-4 0-15,1 0 0 16,4-3 0-16,0-1 0 16,0 4 0-16,-4 0 0 15,0 0 0-15,0 4-1 16,-1-4 1-16,1 0-1 15,0 5 1-15,-5-5-1 16,0 4 1-16,-4 0-3 16,0 0 0-16</inkml:trace>
          <inkml:trace contextRef="#ctx0" brushRef="#br0" timeOffset="819084.1253">10303 6768 10 0,'5'0'5'0,"17"-15"-8"16,-13 3 10-16,0 4-7 16,4-4 1-16,5 0-1 15,-1 0 0-15,1 1-2 16,0-1 1-16,-5 0-1 16,0 8 0-16</inkml:trace>
          <inkml:trace contextRef="#ctx0" brushRef="#br0" timeOffset="818858.465">10485 6182 9 0,'0'-4'4'0,"4"0"-5"15,-4 12 8-15,0 0-7 16,5 11 0-16,-5 9 0 16,0 3 1-16,0 1-1 15,0 3 0-15,0 1 0 16,0-1 1-16,4-3-1 0,-4-5 0 16,5-3-3-16,-1 3 1 15,1-7-1-15,-1-4 1 16</inkml:trace>
          <inkml:trace contextRef="#ctx0" brushRef="#br0" timeOffset="819986.2672">10995 6052 6 0,'13'-8'3'0,"0"16"-3"16,-4-12 5-16,0 4-5 15,0 0 1-15,4 4 0 16,0 0 0-16,1-4-2 16,-1 4 1-16,-4 3 0 15,0-3 1-15,-1 4-1 0,1 4 0 16,-4 0-1-16,-1 8 1 15,-4-1 0-15,0 5 1 16,0 3-1-16,-4 5 0 16,-5 11 1-16,-4-7 0 15,-1-1-1-15,1 5 1 16,-5-1-1-16,5 0 1 16,0 1-1-16,-1-5 1 0,1 1-1 15,4-1 0-15,0-4-1 16,5-3 1-16,0 0 0 15,-1-1 0-15,5-7 0 16,0 0 0-16,0-1-1 16,5 1 1-16,-5-4 0 15,4-1 1-15,0 1-1 16,5 0 1-16,0 8-1 16,0-9 0-16,0-7 1 15,0 4 1-15,4-4 0 16,0 0 0-16,5 0 0 15,0-4 0-15,-1-4 0 16,1-4 1-16,0 0-2 16,0 0 0-16,4 0-1 15,4-4 1-15,1-4-1 16,-5-4 1-16,-4 5-2 16,-5-5 1-16,9 4-3 15,-8-4 1-15,-6 0-3 16,-3-7 0-16</inkml:trace>
        </inkml:traceGroup>
        <inkml:traceGroup>
          <inkml:annotationXML>
            <emma:emma xmlns:emma="http://www.w3.org/2003/04/emma" version="1.0">
              <emma:interpretation id="{C5F8D6E1-77ED-4DDE-96A8-A3CDBC521B1F}" emma:medium="tactile" emma:mode="ink">
                <msink:context xmlns:msink="http://schemas.microsoft.com/ink/2010/main" type="inkWord" rotatedBoundingBox="16040,5665 16753,6731 15813,7361 15099,6295"/>
              </emma:interpretation>
              <emma:one-of disjunction-type="recognition" id="oneOf83">
                <emma:interpretation id="interp415" emma:lang="zh-CN" emma:confidence="0">
                  <emma:literal>到</emma:literal>
                </emma:interpretation>
                <emma:interpretation id="interp416" emma:lang="zh-CN" emma:confidence="0">
                  <emma:literal>刭</emma:literal>
                </emma:interpretation>
                <emma:interpretation id="interp417" emma:lang="zh-CN" emma:confidence="0">
                  <emma:literal>钊</emma:literal>
                </emma:interpretation>
                <emma:interpretation id="interp418" emma:lang="zh-CN" emma:confidence="0">
                  <emma:literal>副</emma:literal>
                </emma:interpretation>
                <emma:interpretation id="interp419" emma:lang="zh-CN" emma:confidence="0">
                  <emma:literal>纠</emma:literal>
                </emma:interpretation>
              </emma:one-of>
            </emma:emma>
          </inkml:annotationXML>
          <inkml:trace contextRef="#ctx0" brushRef="#br0" timeOffset="821306.71">11615 6071 8 0,'0'4'4'0,"0"-23"0"0,0 19 5 15,0 0-9-15,0 0 1 16,0 0-1-16,0 0 1 16,0 0-2-16,0 0 1 15,0 0 1-15,13-8 0 16,0 0 0-16,5 0 0 16,0 0 1-16,4-4 0 15,0 1 0-15,5-1 0 16,-1 0 0-16,-4 4 0 15,1 0-2-15,-6 0 0 16,1 4-2-16,-5 0 0 16,1 0-3-16,-6 1 1 0,-3-1-2 15,-5 4 0-15</inkml:trace>
          <inkml:trace contextRef="#ctx0" brushRef="#br0" timeOffset="821650.9468">11845 6024 11 0,'-4'8'5'0,"-1"0"-5"15,5-4 10-15,-4 0-10 16,-1 4 0-16,1 7 0 16,-5 5 0-16,0 12 0 15,-4-1 0-15,0 1 0 16,-5 3 0-16,0 4 0 0,5-3 0 15,0-1 1-15,-1-3 0 16,5-5 0-16,1-3 1 16,-1-8-1-16,0-1 1 15,4-3 0-15,5 0 0 16,0-4-1-16,9-4 0 16,0-4-1-16,4-4 0 15,5 0-1-15,4-4 1 16,1 0-2-16,-1 0 0 15,0-3-2-15,0 3 1 0,0-4-2 16,-4 0 1-16</inkml:trace>
          <inkml:trace contextRef="#ctx0" brushRef="#br0" timeOffset="821831.5791">11934 6347 13 0,'0'0'6'0,"-5"-12"-3"15,5 12 11-15,0 0-14 16,0 0 0-16,0 0 0 16,5-4 0-16,4 4-2 15,4-4 0-15,0 4-2 16,-13 0 1-16,5 4-2 16,-5-4 1-16</inkml:trace>
          <inkml:trace contextRef="#ctx0" brushRef="#br0" timeOffset="822853.3003">11734 6587 9 0,'-22'24'4'0,"9"-8"2"0,13-16 8 16,0 4-13-16,0-1 0 16,0-3 0-16,0 0 0 15,0 0-2-15,9 0 1 16,0-3 0-16,4-5 1 15,5 0-1-15,-1-4 1 0,1 0-1 16,0 0 0-16,-5 4 0 16,0 1 0-16,-4 3 0 15,0 0 0-15,0 4-1 16,-5 4 1-16,-4 4-1 16,-4 7 1-16,0 5 0 15,-5 4 0-15,0 7 0 16,0 1 1-16,0 7-1 15,0-4 1-15,0-3 0 16,5-1 0-16,0-11-1 16,4 8 1-16,0-9-1 15,4-7 0-15,0 0-1 16,5-8 0-16,5-8-1 16,3-8 0-16,1-8-1 15,0-11 1-15,4-1-1 16,9-7 0-16,0 4 1 15,-5-5 1-15,1 1 0 16,0 0 0-16,-5 3 1 0,0-3 0 16,0 3 0-16,-4 5 1 15,-5 7-1-15,0 4 0 16,-4 5 0-16,0 7 1 16,0 4 0-16,0 4 1 15,0 4 0-15,-5 4 0 16,5 4-1-16,0 3 1 15,-5 1-1-15,-4 0 0 16,5 3-3-16,-5-3 1 0,4-4-2 16,1-4 0-16,-5 0-1 15,8-4 1-15,10-8-1 16,-5-8 1-16</inkml:trace>
          <inkml:trace contextRef="#ctx0" brushRef="#br0" timeOffset="822855.8019">12408 6300 4 0,'22'-63'2'0,"4"-40"-1"15,-17 76 4-15,0-1-4 16,0 1 0-16,0 3 1 16,0 4 1-16,0 9-4 15,-5-1 1-15,1 4 2 16,-1 0 1-16,-4 8 0 16,0 0 0-16,4 8-1 15,1 8 0-15,-1 3 0 16,1 5 0-16,-1 4-1 15,-4 7 0-15,0 12 0 16,0 4 0-16,0 1-1 16,0-1 1-16,0 4 0 0,0 4 0 15,0 12-1-15,0 8 1 16,-4-5-1-16,-5-7 1 16,0-4-1-16,-4 0 0 15,-5-8 0-15,5-3 1 16,-5-9-1-16,0-12 0 15,0-3-1-15,5-8 1 16,0-5-4-16,-5-3 1 0,0-8-3 16,5-8 0-16</inkml:trace>
        </inkml:traceGroup>
        <inkml:traceGroup>
          <inkml:annotationXML>
            <emma:emma xmlns:emma="http://www.w3.org/2003/04/emma" version="1.0">
              <emma:interpretation id="{58D6B6D0-B978-4A3E-98C6-C7A46B92B469}" emma:medium="tactile" emma:mode="ink">
                <msink:context xmlns:msink="http://schemas.microsoft.com/ink/2010/main" type="inkWord" rotatedBoundingBox="16890,6866 17067,5743 18151,5913 17974,7036"/>
              </emma:interpretation>
              <emma:one-of disjunction-type="recognition" id="oneOf84">
                <emma:interpretation id="interp420" emma:lang="zh-CN" emma:confidence="0">
                  <emma:literal>处</emma:literal>
                </emma:interpretation>
                <emma:interpretation id="interp421" emma:lang="zh-CN" emma:confidence="0">
                  <emma:literal>代</emma:literal>
                </emma:interpretation>
                <emma:interpretation id="interp422" emma:lang="zh-CN" emma:confidence="0">
                  <emma:literal>允</emma:literal>
                </emma:interpretation>
                <emma:interpretation id="interp423" emma:lang="zh-CN" emma:confidence="0">
                  <emma:literal>纪</emma:literal>
                </emma:interpretation>
                <emma:interpretation id="interp424" emma:lang="zh-CN" emma:confidence="0">
                  <emma:literal>父</emma:literal>
                </emma:interpretation>
              </emma:one-of>
            </emma:emma>
          </inkml:annotationXML>
          <inkml:trace contextRef="#ctx0" brushRef="#br0" timeOffset="824459.4468">13918 5993 11 0,'-4'4'5'0,"8"23"-5"15,1-15 9-15,-5 0-9 16,0 4 1-16,0 3-1 0,-5 9 0 16,1 11 0-16,0 1 0 15,-5 7 1-15,0-4 0 16,0 4 0-16,0 5 1 15,0-1 0-15,0-4 0 16,1 12 0-16,3 0 0 16,1 0-1-16,-5-8 0 15,9-7-1-15,9-5 0 0,-5-7 0 16,5-9 1-16,4 1-1 16,1-5 0-16,3-7 0 15,1-4 0-15,4-4 0 16,5 0 0-16,8-8-1 15,-4 4 1-15,5-8 0 16,-5 0 0-16,0 0-1 16,-5 1 1-16,-4-5-1 15,-4 4 0-15,-5 8-3 16,1-4 1-16,-5 0-2 16,-1 4 0-16</inkml:trace>
          <inkml:trace contextRef="#ctx0" brushRef="#br0" timeOffset="824024.6329">13936 5930 10 0,'0'0'5'0,"5"4"-4"0,-5-4 6 16,0 0-8-16,4-4 1 16,5 0 0-16,0 0 1 15,4-4-1-15,5 0 1 16,8 0 0-16,5 0 0 16,0 0 0-16,0 0 0 0,0 1 0 15,-4-1 1-15,0 4-3 16,-10 0 1-16,1 0-2 15,0 0 1-15,-5 4-3 16,-4-4 0-16</inkml:trace>
          <inkml:trace contextRef="#ctx0" brushRef="#br0" timeOffset="823621.8513">13515 5934 15 0,'5'0'7'0,"-10"0"-8"15,5 0 12-15,0-4-11 16,-9 4 0-16,-4 0-2 16,-5 0 0-16,-13 8 2 15,5 3 0-15,-5 5-1 16,4 8 0-16,1 3 0 16,-1 5 1-16,5-1 0 15,4 1 0-15,1 7 0 16,3-7 1-16,5-1-1 15,5-3 0-15,-1-1 0 16,10-3 1-16,4-4-1 16,0 3 1-16,4-3-1 0,0 0 1 15,9-1 0-15,5-3 0 16,4 0-1-16,0 0 1 16,0-1-1-16,-4 1 0 15,-5 0 1-15,-5 3 0 16,-3-3 1-16,-1 0 0 15,-9 4 0-15,-4 3 0 16,-8 1 0-16,-6 3 0 16,-12 1-1-16,-1-4 0 15,-4 3-1-15,0-3 0 0,0-1-1 16,0-3 0-16,5-4-3 16,-1-4 0-16,5-4-2 15,4-1 0-15</inkml:trace>
        </inkml:traceGroup>
        <inkml:traceGroup>
          <inkml:annotationXML>
            <emma:emma xmlns:emma="http://www.w3.org/2003/04/emma" version="1.0">
              <emma:interpretation id="{E36B0AD9-DA40-4C1B-AF1C-FB99C0A9A94E}" emma:medium="tactile" emma:mode="ink">
                <msink:context xmlns:msink="http://schemas.microsoft.com/ink/2010/main" type="inkWord" rotatedBoundingBox="18133,6875 18178,6010 18409,6022 18364,6887"/>
              </emma:interpretation>
              <emma:one-of disjunction-type="recognition" id="oneOf85">
                <emma:interpretation id="interp425" emma:lang="zh-CN" emma:confidence="0">
                  <emma:literal>i</emma:literal>
                </emma:interpretation>
                <emma:interpretation id="interp426" emma:lang="zh-CN" emma:confidence="0">
                  <emma:literal>ⅰ</emma:literal>
                </emma:interpretation>
                <emma:interpretation id="interp427" emma:lang="zh-CN" emma:confidence="0">
                  <emma:literal>j</emma:literal>
                </emma:interpretation>
                <emma:interpretation id="interp428" emma:lang="zh-CN" emma:confidence="0">
                  <emma:literal>讠</emma:literal>
                </emma:interpretation>
                <emma:interpretation id="interp42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825163.4404">14397 6410 7 0,'0'12'3'0,"18"-20"-1"16,-14 8 6-16,5 0-8 15,0-4 0-15,0 0 0 16,4 4 0-16,5-4 0 0,-5 4 0 16,0 0-1-16,-4-8 1 15,0 4-1-15,0 4 0 16,0 4-1-16,0-4 1 15,-5 8 0-15,-4 4 1 16,0 4 0-16,-4 7 0 16,-1 5 1-16,-4 7 0 15,5 1 0-15,-5-1 1 16,0 5 1-16,5-1 0 16,-1 0-1-16,1-3 1 0,4-13-1 15,0 1 1-15,0-4-2 16,4-8 0-16,5-5-1 15,4-7 0-15,5-4-2 16,4-7 0-16,0-9-3 16,1-12 0-16</inkml:trace>
          <inkml:trace contextRef="#ctx0" brushRef="#br0" timeOffset="824759.1528">14539 5961 13 0,'0'12'6'0,"22"-4"-7"0,-13-4 11 16,0 0-11-16,-5 0 0 0,0 4-5 15,1-5 0-15,-1 1 6 16,-4 8 0-16</inkml:trace>
        </inkml:traceGroup>
        <inkml:traceGroup>
          <inkml:annotationXML>
            <emma:emma xmlns:emma="http://www.w3.org/2003/04/emma" version="1.0">
              <emma:interpretation id="{D6ADBB5A-3BA3-4D39-B3CB-947BF3F642F4}" emma:medium="tactile" emma:mode="ink">
                <msink:context xmlns:msink="http://schemas.microsoft.com/ink/2010/main" type="inkWord" rotatedBoundingBox="18712,5927 18991,5921 19009,6897 18731,6903"/>
              </emma:interpretation>
              <emma:one-of disjunction-type="recognition" id="oneOf86">
                <emma:interpretation id="interp430" emma:lang="zh-CN" emma:confidence="0">
                  <emma:literal>]</emma:literal>
                </emma:interpretation>
                <emma:interpretation id="interp431" emma:lang="zh-CN" emma:confidence="0">
                  <emma:literal>」</emma:literal>
                </emma:interpretation>
                <emma:interpretation id="interp432" emma:lang="zh-CN" emma:confidence="0">
                  <emma:literal>〕</emma:literal>
                </emma:interpretation>
                <emma:interpretation id="interp433" emma:lang="zh-CN" emma:confidence="0">
                  <emma:literal>了</emma:literal>
                </emma:interpretation>
                <emma:interpretation id="interp43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825704.331">14986 5910 12 0,'9'0'6'0,"31"-4"-6"0,-27 0 9 15,0 0-10-15,1 0 1 16,-5 0-1-16,8 0 1 15,-3 0 0-15,-1 0 0 16,0 0 0-16,1 1 0 16,-1-1 0-16,0 4 0 15,-4 0 0-15,0 0 0 16,0 4 1-16,0-1 0 16,-1 9 0-16,-3 0 0 15,-1 8 0-15,-4 7 1 0,0 9-1 16,0 3 1-16,0 8-2 15,-4 13 0-15,-1-1 0 16,1 0 1-16,0 0-1 16,4 0 0-16,0 0 0 15,0-4 0-15,-5 0 0 16,5-8 0-16,0-3 1 16,0-9 0-16,0-3 0 15,0-9 0-15,0-3 0 16,-4-4 1-16,-1-1-1 15,-4-3 0-15,1 0-1 16,-1 4 1-16,-5-4-1 16,1-1 0-16,-5-3-1 15,-8-4 0-15,-10 0-4 16,5-4 0-16,0 0-1 16,-4 4 1-16</inkml:trace>
        </inkml:traceGroup>
        <inkml:traceGroup>
          <inkml:annotationXML>
            <emma:emma xmlns:emma="http://www.w3.org/2003/04/emma" version="1.0">
              <emma:interpretation id="{83A97452-6FF7-4BCA-915F-A92CCB1A9AB4}" emma:medium="tactile" emma:mode="ink">
                <msink:context xmlns:msink="http://schemas.microsoft.com/ink/2010/main" type="inkWord" rotatedBoundingBox="20217,5616 20868,6757 19879,7322 19228,6181"/>
              </emma:interpretation>
              <emma:one-of disjunction-type="recognition" id="oneOf87">
                <emma:interpretation id="interp435" emma:lang="zh-CN" emma:confidence="0">
                  <emma:literal>时</emma:literal>
                </emma:interpretation>
                <emma:interpretation id="interp436" emma:lang="zh-CN" emma:confidence="0">
                  <emma:literal>财</emma:literal>
                </emma:interpretation>
                <emma:interpretation id="interp437" emma:lang="zh-CN" emma:confidence="0">
                  <emma:literal>肘</emma:literal>
                </emma:interpretation>
                <emma:interpretation id="interp438" emma:lang="zh-CN" emma:confidence="0">
                  <emma:literal>財</emma:literal>
                </emma:interpretation>
                <emma:interpretation id="interp439" emma:lang="zh-CN" emma:confidence="0">
                  <emma:literal>耐</emma:literal>
                </emma:interpretation>
              </emma:one-of>
            </emma:emma>
          </inkml:annotationXML>
          <inkml:trace contextRef="#ctx0" brushRef="#br0" timeOffset="826710.0397">15841 5926 7 0,'0'-4'3'0,"0"-4"1"0,0 8 4 16,0 0-8-16,0 0 1 16,0 0-1-16,0 0 1 15,0 4-1-15,5 0 0 16,-5 12 2-16,4 3 0 16,-4 9-1-16,0 7 1 15,0 9 0-15,0 7 1 16,0 12-1-16,0-8 0 0,-4 4-1 15,-1 0 0-15,1-4 0 16,-1 0 0-16,5 0-1 16,-4-7 0-16,4-5-1 15,-5-8 0-15,1-7-2 16,0-4 0-16,-1-13-3 16,1-3 1-16</inkml:trace>
          <inkml:trace contextRef="#ctx0" brushRef="#br0" timeOffset="827371.5102">15841 6379 11 0,'-9'-8'5'0,"9"8"-3"0,0 0 7 16,5-4-10-16,-1 4 1 16,5-8 0-16,4 4 1 15,1 0-1-15,3 0 1 16,1-4-1-16,4 0 0 16,0 0-1-16,-4 4 1 15,0-3-3-15,-5 3 0 16,0-4-1-16,-4 8 1 15</inkml:trace>
          <inkml:trace contextRef="#ctx0" brushRef="#br0" timeOffset="827551.6366">15890 6607 8 0,'-9'8'4'0,"9"-4"-3"16,0-4 8-16,4 4-9 15,5-4 0-15,0 0-1 16,5 0 1-16,3-4-1 16,1 0 1-16,4-8-3 15,0-4 1-15</inkml:trace>
          <inkml:trace contextRef="#ctx0" brushRef="#br0" timeOffset="827146.8598">15903 5953 12 0,'-4'-8'6'0,"8"12"-8"16,-4-4 9-16,5 0-8 15,4 0 1-15,-1 0 1 0,6-4 0 16,-1 4-1-16,0-4 0 16,5 1 0-16,0-1 1 15,-1-4 0-15,-3 0 0 16,-1 4-1-16,0 0 0 16,1 4 0-16,-1 4 0 15,0 0 1-15,5 4 0 16,-5 7 1-16,0 13 0 0,-4 7 0 15,0 9 0-15,-4 11 0 16,-10 12 1-16,-8-4-2 16,4-16 1-16,0 20-2 15,0-8 1-15,0 0-1 16,1 4 1-16,3-12-1 16,1-3 0-16,-1-13 0 15,1-7 0-15,-1-9-2 16,1 1 1-16,0-8-4 15,-1-4 1-15,5-8-2 16,0-8 1-16</inkml:trace>
          <inkml:trace contextRef="#ctx0" brushRef="#br0" timeOffset="827977.4411">16329 6249 10 0,'-9'-8'5'0,"22"16"-5"16,-13-8 9-16,9-4-9 0,0 0 1 16,13 4-1-16,-4-8 1 15,-1 4-1-15,5 0 1 16,1-4 0-16,3 0 1 15,5-8-1-15,5 1 0 16,-1-5 0-16,-4 4 0 0,0 1-1 16,-4-5 0-16,-5 4-2 15,-4 4 0-15,-5 4-3 16,0 1 1 0</inkml:trace>
          <inkml:trace contextRef="#ctx0" brushRef="#br0" timeOffset="828316.1795">16621 5855 7 0,'0'0'3'0,"4"4"-1"15,1 0 3-15,-1 4-4 16,5 3 0-16,-5 5 1 15,5 8 0-15,-4 7-2 16,-1 9 1-16,1 7 1 0,-5 4 1 16,0 12-1-16,0 0 0 15,-5 4-1-15,1 0 1 16,-1 4-2-16,1 8 1 16,-1-1-1-16,1-3 0 15,-5-8 0-15,5 0 1 16,-1-8-1-16,-4-12 1 15,5-11-1-15,-5-1 0 16,0-15-1-16,0-4 1 0,-4-8-2 16,0-5 1-16,0-3-2 15,-1-7 1-15,-3-5 0 16,-1-8 0-16,-4-7 0 16,4-1 0-16,0 0 2 15,1 1 0-15,8 3 0 16,0 1 0-16,9 3 0 15,4-4 1-15,1 5 0 16,4-5 1-16,-1 4-1 16,6 5 1-16,-1-1-2 15,0 0 1-15,1 0-4 16,3 1 0-16</inkml:trace>
        </inkml:traceGroup>
        <inkml:traceGroup>
          <inkml:annotationXML>
            <emma:emma xmlns:emma="http://www.w3.org/2003/04/emma" version="1.0">
              <emma:interpretation id="{F67D74C3-FE0C-4911-97B5-D9BE13F3E5C7}" emma:medium="tactile" emma:mode="ink">
                <msink:context xmlns:msink="http://schemas.microsoft.com/ink/2010/main" type="inkWord" rotatedBoundingBox="20831,7099 20990,6578 21051,6597 20891,7118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丿</emma:literal>
                </emma:interpretation>
                <emma:interpretation id="interp442" emma:lang="zh-CN" emma:confidence="0">
                  <emma:literal>1</emma:literal>
                </emma:interpretation>
                <emma:interpretation id="interp443" emma:lang="zh-CN" emma:confidence="0">
                  <emma:literal>'</emma:literal>
                </emma:interpretation>
                <emma:interpretation id="interp44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830523.2438">17237 6548 10 0,'4'-8'5'0,"1"-4"-1"0,-5 12 5 15,0 0-9-15,0 0 0 16,0 0 1-16,4 0 0 15,0 8-1-15,1 0 1 16,-5 4 0-16,0 3 0 16,0 1 0-16,0 8 0 15,-5 3 0-15,1 5 0 16,-5 3 0-16,0-3 0 0,0-1 0 16,-4 5 1-16,4 3-1 15,-8 1 0-15,-1-9-2 16,0 1 0-16,-4-5-3 15,4 5 1-15,1-13-3 16,-1 1 1-16</inkml:trace>
        </inkml:traceGroup>
      </inkml:traceGroup>
    </inkml:traceGroup>
    <inkml:traceGroup>
      <inkml:annotationXML>
        <emma:emma xmlns:emma="http://www.w3.org/2003/04/emma" version="1.0">
          <emma:interpretation id="{7BCE7CB3-D949-4929-BD27-7519523973BE}" emma:medium="tactile" emma:mode="ink">
            <msink:context xmlns:msink="http://schemas.microsoft.com/ink/2010/main" type="paragraph" rotatedBoundingBox="8631,7546 32426,7322 32459,10808 8663,110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644496-5C1D-4170-B4FF-922CDCD100F0}" emma:medium="tactile" emma:mode="ink">
              <msink:context xmlns:msink="http://schemas.microsoft.com/ink/2010/main" type="inkBullet" rotatedBoundingBox="8634,7892 9461,7885 9474,9336 8647,9344"/>
            </emma:interpretation>
            <emma:one-of disjunction-type="recognition" id="oneOf89">
              <emma:interpretation id="interp445" emma:lang="zh-CN" emma:confidence="0">
                <emma:literal>A</emma:literal>
              </emma:interpretation>
              <emma:interpretation id="interp446" emma:lang="zh-CN" emma:confidence="0">
                <emma:literal>闩</emma:literal>
              </emma:interpretation>
              <emma:interpretation id="interp447" emma:lang="zh-CN" emma:confidence="0">
                <emma:literal>月</emma:literal>
              </emma:interpretation>
              <emma:interpretation id="interp448" emma:lang="zh-CN" emma:confidence="0">
                <emma:literal>☆</emma:literal>
              </emma:interpretation>
              <emma:interpretation id="interp449" emma:lang="zh-CN" emma:confidence="0">
                <emma:literal>乃</emma:literal>
              </emma:interpretation>
            </emma:one-of>
          </emma:emma>
        </inkml:annotationXML>
        <inkml:trace contextRef="#ctx0" brushRef="#br0" timeOffset="346673.4332">5386 7832 6 0,'0'7'3'0,"-9"-7"0"0,5 4 4 15,-1 4-7-15,1 4 1 0,-5 8 1 16,0-1 1-16,-4 5-3 16,-1 4 0-16,-3 15 2 15,-1 4 0-15,0 8-1 16,-4 8 1-16,-5 12-1 15,-4-4 0-15,0 4-1 16,0 0 0-16,5 3 0 16,-1 9 1-16,1 4-1 15,4 3 0-15,-5-7 0 16,9-16 1-16,1-4-1 16,3-8 0-16,1-4 0 15,4-12 1-15,0-8-1 16,0-7 0-16,1-8-2 15,3-8 1-15,1-9-2 16,4-3 1-16,4-15-2 16,5-5 0-16,4-11 0 15,1-17 0-15</inkml:trace>
        <inkml:trace contextRef="#ctx0" brushRef="#br0" timeOffset="347675.1431">5275 8080 5 0,'13'-48'2'0,"18"5"-2"0,-26 31 4 0,8 0-4 15,-4-3 1-15,0 3-1 16,0 0 1-16,0 4-2 16,-1 0 1-16,1 0 0 15,-4 1 1-15,4 3-1 16,-5 0 1-16,5 4 1 15,0 4 0-15,0 7 0 16,-1 5 1-16,6 4 0 16,-1 3 1-16,5 21-2 15,4 7 1-15,0 8-1 16,0 4 0-16,-4 0-2 16,0 4 1-16,-1 4-1 15,1 0 1-15,0 4-1 16,4 3 0-16,-9 1 0 15,-4 4 0-15,4-8 0 16,-4-8 0-16,-4-4 0 16,-5-12 1-16,0-8-1 15,0-8 1-15,-5-3-1 16,1-8 1-16,-1-9 0 0,-3-3 1 16,-1-4-2-16,-5 0 1 15,1-16-2-15,-9-8 1 16,0-3-1-16,-5-13 0 15,-4-7 0-15,0 3 0 16,0-3 0-16,-4 0 0 16,-1-5 1-16,1 9 0 15,4 3-1-15,0 5 1 0,4 3 0 16,5 0 0-16,0 1-1 16,9-1 1-16,4 1-1 15,4-1 1-15,5 4-1 16,9 1 0-16,9-1 1 15,4 4 0-15,0-4 0 16,0 5 0-16,5 3 1 16,0-4 0-16,-1-8-1 15,1 9 1-15,-1-5 0 16,-4-4 0-16,5 5 0 16,-5-5 0-16,0 4-1 15,-4 5 1-15,-5 3-1 16,-4-4 0-16,0 4-3 15,0 8 0-15,-9 4-2 16,0 0 0-16</inkml:trace>
      </inkml:traceGroup>
      <inkml:traceGroup>
        <inkml:annotationXML>
          <emma:emma xmlns:emma="http://www.w3.org/2003/04/emma" version="1.0">
            <emma:interpretation id="{31EEBAA1-58BA-4880-BC17-4C590659EF94}" emma:medium="tactile" emma:mode="ink">
              <msink:context xmlns:msink="http://schemas.microsoft.com/ink/2010/main" type="line" rotatedBoundingBox="10075,7533 32426,7322 32442,9079 10091,9290"/>
            </emma:interpretation>
          </emma:emma>
        </inkml:annotationXML>
        <inkml:traceGroup>
          <inkml:annotationXML>
            <emma:emma xmlns:emma="http://www.w3.org/2003/04/emma" version="1.0">
              <emma:interpretation id="{7D1F0A2F-6998-4C4E-8E78-07DEACB2B7DA}" emma:medium="tactile" emma:mode="ink">
                <msink:context xmlns:msink="http://schemas.microsoft.com/ink/2010/main" type="inkWord" rotatedBoundingBox="10084,7816 11540,7830 11527,9168 10071,9154"/>
              </emma:interpretation>
              <emma:one-of disjunction-type="recognition" id="oneOf90">
                <emma:interpretation id="interp450" emma:lang="zh-CN" emma:confidence="0">
                  <emma:literal>肭</emma:literal>
                </emma:interpretation>
                <emma:interpretation id="interp451" emma:lang="zh-CN" emma:confidence="0">
                  <emma:literal>朋</emma:literal>
                </emma:interpretation>
                <emma:interpretation id="interp452" emma:lang="zh-CN" emma:confidence="0">
                  <emma:literal>胁</emma:literal>
                </emma:interpretation>
                <emma:interpretation id="interp453" emma:lang="zh-CN" emma:confidence="0">
                  <emma:literal>肋</emma:literal>
                </emma:interpretation>
                <emma:interpretation id="interp454" emma:lang="zh-CN" emma:confidence="0">
                  <emma:literal>阳</emma:literal>
                </emma:interpretation>
              </emma:one-of>
            </emma:emma>
          </inkml:annotationXML>
          <inkml:trace contextRef="#ctx0" brushRef="#br0" timeOffset="349030.1137">7477 7820 9 0,'-5'12'4'0,"10"-20"1"15,-5 8 3-15,0 4-9 16,-5 3 0-16,1 5-1 16,-5 8 1-16,-4 4 1 15,0 3 1-15,-1 5-1 16,5 3 0-16,-4 16 1 15,-5 8 1-15,5 4 0 16,-5 4 0-16,1-4 0 16,-1 0 0-16,0 4-1 15,1-4 0-15,3-4-1 16,1-8 1-16,0 1-1 16,4-5 0-16,4-12-1 0,-3 5 0 15,3-13-1-15,1-7 0 16,4-4-1-16,-5-4 0 15,5-12-1-15,5-12 0 16,4-4 1-16,4-8 0 16</inkml:trace>
          <inkml:trace contextRef="#ctx0" brushRef="#br0" timeOffset="349615.5281">7455 8021 6 0,'13'-52'3'0,"-4"13"0"0,-5 27 6 0,1-4-9 15,-1 5 1-15,1-1 0 16,3 4 0-16,-3 4-2 16,4 0 0-16,0 4 1 15,0 4 1-15,4 4 0 16,0 4 0-16,0 7 0 16,1 5 1-16,3 4 0 15,1 11 0-15,0 4 0 16,0 8 0-16,-1 5-1 15,1 3 0-15,0 4 0 16,-5-8 0-16,0 0-1 16,1-4 0-16,-6-4 0 15,1-3 1-15,-4-5 0 16,-5 0 0-16,0 1-1 16,-5-5 0-16,1 5 0 15,-5-5 0-15,0-11 0 16,0-9 0-16,-4-7-1 0,-5-4 0 15,1-8 0-15,-6-8 1 16,1 5-1-16,0-5 1 16,0 0-1-16,0-8 1 15,0 5 0-15,0-1 0 16,4-4 0-16,4 4 0 16,6 1 0-16,-1-1 1 15,9-4-1-15,0 4 0 16,4 1 0-16,1-5 1 0,3 0-1 15,6 1 1-15,-1-1-1 16,9-4 1-16,-4 5 0 16,-5 3 0-16,5-4 0 15,0 4 0-15,-1 1-2 16,-3 7 1-16,-1-4-1 16,-4 0 0-16,0 4-4 15,0 0 1-15,-1 4-2 16,1 0 1-16</inkml:trace>
          <inkml:trace contextRef="#ctx0" brushRef="#br0" timeOffset="347949.8454">6338 7761 8 0,'-4'0'4'0,"8"19"-1"16,-4-11 2-16,0-4-5 16,0 4 1-16,0 0-1 15,0 4 0-15,0 3-1 16,-4 1 1-16,-1 4 0 15,1 4 1-15,4 3-1 16,0-3 0-16,0 11 2 16,0 24 0-16,0 4 0 15,0 8 0-15,0 4-1 16,0 0 1-16,4 3-1 0,-4-7 0 16,0 0-1-16,0 4 0 15,0 0 0-15,5 0 0 16,-5-8 0-16,0-8 1 15,0-12-1-15,0-4 1 16,0-7-2-16,0-9 0 16,0-7-2-16,0-8 1 15,0 4-2-15,0-13 0 16,0-6-1-16,0-9 1 0</inkml:trace>
          <inkml:trace contextRef="#ctx0" brushRef="#br0" timeOffset="348579.7934">6400 7891 5 0,'14'-32'2'0,"39"16"-1"16,-35 12 3-16,-1 0-4 15,5 1 1-15,1 3 1 16,3 0 0-16,1 0-3 16,-1 3 1-16,1 1 1 15,-1 4 1-15,-3 4 0 16,-6 4 1-16,-3 7-1 16,-6 5 0-16,-12 7-1 0,-9 17 1 15,-5 3-1-15,-4 8 1 16,-14 4-2-16,-3 4 0 15,-1-16 0-15,4 0 0 16,10-16 0-16,4-3 0 16,4-5 0-16,0-7 0 15,5-8 0-15,4-5 0 16,5-7 0-16,4-4 0 16,13-8 0-16,9-3 0 15,9-9 0-15,0 0 1 0,9 1-1 16,-5-1 1-16,5-4-1 15,-4 5 1-15,-5-1-1 16,-5 0 0-16,-4 12 0 16,1 8 0-16,-6 4 0 15,-3 16 0-15,-6 0 0 16,1 3 1-16,-4 5 0 16,-5 3 0-16,-5 5 0 15,-4 3 1-15,-8 0-1 16,-5-3 1-16,-1 15-2 15,10-11 0-15,-14 15-1 16,1-12 1-16,-1-4-2 16,1-7 1-16,4-5-2 15,-1-7 0 1,-3-4-3 0,13-8 1-16</inkml:trace>
        </inkml:traceGroup>
        <inkml:traceGroup>
          <inkml:annotationXML>
            <emma:emma xmlns:emma="http://www.w3.org/2003/04/emma" version="1.0">
              <emma:interpretation id="{4A17F2E1-C82A-45C3-ABE4-AB5F7290BFA4}" emma:medium="tactile" emma:mode="ink">
                <msink:context xmlns:msink="http://schemas.microsoft.com/ink/2010/main" type="inkWord" rotatedBoundingBox="12170,9206 12218,7764 12768,7783 12720,9224"/>
              </emma:interpretation>
              <emma:one-of disjunction-type="recognition" id="oneOf91">
                <emma:interpretation id="interp455" emma:lang="zh-CN" emma:confidence="0">
                  <emma:literal>B</emma:literal>
                </emma:interpretation>
                <emma:interpretation id="interp456" emma:lang="zh-CN" emma:confidence="0">
                  <emma:literal>阝</emma:literal>
                </emma:interpretation>
                <emma:interpretation id="interp457" emma:lang="zh-CN" emma:confidence="0">
                  <emma:literal>乃</emma:literal>
                </emma:interpretation>
                <emma:interpretation id="interp458" emma:lang="zh-CN" emma:confidence="0">
                  <emma:literal>D</emma:literal>
                </emma:interpretation>
                <emma:interpretation id="interp459" emma:lang="zh-CN" emma:confidence="0">
                  <emma:literal>少</emma:literal>
                </emma:interpretation>
              </emma:one-of>
            </emma:emma>
          </inkml:annotationXML>
          <inkml:trace contextRef="#ctx0" brushRef="#br0" timeOffset="352707.2171">8469 7709 7 0,'-4'0'3'0,"-1"12"0"0,5-8 3 15,0 0-6-15,0 0 1 16,0 8 0-16,0 4 1 16,0-1-2-16,0 5 0 0,0 12 2 15,0 7 0-15,5 4 0 16,-5 16 0-16,4 24 0 16,-4 12 0-16,0-5 0 15,0 5 0-15,0-1-1 16,0 5 0-16,0-1-1 15,-4 0 1-15,4-3-1 16,-5-16 1-16,1-8-1 16,0-12 0-16,-1-12-1 15,1-12 1-15,-1-7-4 16,1-12 0-16,-1-20-2 16,1-12 1-16</inkml:trace>
          <inkml:trace contextRef="#ctx0" brushRef="#br0" timeOffset="353322.6516">8540 7902 8 0,'-18'-7'4'0,"72"-1"-2"0,-41 4 4 15,0 4-6-15,9 0 0 16,0 0-1-16,1 4 1 16,-1 0 0-16,0 3 1 15,0 5-1-15,0 0 1 0,-4 0 0 16,-5 4 0-16,5-1 0 16,-14 1 0-16,-8 20-1 15,-9 7 1-15,-1 4-1 16,-3 4 1-16,-5 1-1 15,-5-1 0-15,0-4 0 16,5-4 0-16,-4-3 0 16,12-13 0-16,1-7 0 15,9-4 0-15,4-5 1 16,4-7 0-16,9-11 0 16,5-9 0-16,9-8 0 15,8 1 1-15,1-1-1 16,-1-4 1-16,0 9-2 15,-4 3 1-15,0 8-2 16,-4 0 1-16,0 8 0 16,-5 8 0-16,-5 4 0 15,-3 8 1-15,-5 7-1 0,-9 12 1 16,-9-3 0-16,-5 3 0 16,-3 1 0-16,-1 3 1 15,-9 0-1-15,-4 1 0 16,-8 11-1-16,-10 8 1 15,-4-12 0-15,0-8 0 16,8-7-2-16,5-5 1 16,9-3-3-16,5-1 1 15,8-7-3-15,0-8 0 0,5-4-1 16,9-12 0-16</inkml:trace>
        </inkml:traceGroup>
        <inkml:traceGroup>
          <inkml:annotationXML>
            <emma:emma xmlns:emma="http://www.w3.org/2003/04/emma" version="1.0">
              <emma:interpretation id="{0508840A-B7C7-4B0B-B0CE-F75B5BF6043C}" emma:medium="tactile" emma:mode="ink">
                <msink:context xmlns:msink="http://schemas.microsoft.com/ink/2010/main" type="inkWord" rotatedBoundingBox="13553,7935 13632,8942 13079,8985 13001,7979"/>
              </emma:interpretation>
              <emma:one-of disjunction-type="recognition" id="oneOf92">
                <emma:interpretation id="interp460" emma:lang="zh-CN" emma:confidence="0">
                  <emma:literal>A</emma:literal>
                </emma:interpretation>
                <emma:interpretation id="interp461" emma:lang="zh-CN" emma:confidence="0">
                  <emma:literal>片</emma:literal>
                </emma:interpretation>
                <emma:interpretation id="interp462" emma:lang="zh-CN" emma:confidence="0">
                  <emma:literal>氏</emma:literal>
                </emma:interpretation>
                <emma:interpretation id="interp463" emma:lang="zh-CN" emma:confidence="0">
                  <emma:literal>厶</emma:literal>
                </emma:interpretation>
                <emma:interpretation id="interp46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353697.9258">9564 7898 12 0,'0'4'6'0,"4"-4"-7"16,-4 4 11-16,0 0-10 16,-4 4 0-16,-1 8 1 15,1 4 1-15,-1-5-2 0,-8 17 0 16,0 3 1-16,-5 13 0 16,0 7 0-16,1 4 0 15,-6 8 0-15,-3 0 0 16,8 3-1-16,0-3 0 15,1-8 0-15,-1 4 0 16,9 4 0-16,0-4 0 16,0-3 0-16,5-13 0 15,4-12-2-15,0-11 0 16,0-4-3-16,4-9 1 0</inkml:trace>
          <inkml:trace contextRef="#ctx0" brushRef="#br0" timeOffset="354404.9199">9448 8501 10 0,'-4'-8'5'0,"22"-16"-4"16,-9 24 6-16,4-7-7 16,0 3 1-16,5-4-1 15,0 8 1-15,-1-8-2 16,1 0 1-16,0 4 0 16,4-4 0-16,0-8 0 0,0 5 1 15,5-5 0-15,-1-8 0 16,1 1-1-16,-5 3 0 15,0 0-3-15,-4 1 0 16,0 7 0-16,-5 8 0 16</inkml:trace>
          <inkml:trace contextRef="#ctx0" brushRef="#br0" timeOffset="354088.1946">9568 8001 11 0,'-4'-32'5'0,"8"21"-5"15,-4 11 7-15,0 0-7 16,0 0 0-16,4 0 0 15,1 3 1-15,4 9-1 16,0 0 1-16,-1 8 0 16,1-1 1-16,5 13-1 15,-1-4 1-15,0 7-1 16,5 8 1-16,0 8-1 16,4 9 0-16,-5-5-1 0,6 8 1 15,-6-4 0-15,1 0 0 16,0-8-1-16,-5-4 1 15,0 1-1-15,1-5 1 16,-5-4 0-16,-5-3 0 16,5-9-1-16,-9 1 1 15,0-9-2-15,0-3 1 16,0-4-3-16,0-4 1 0,0-4-4 16,-5-8 1-16</inkml:trace>
        </inkml:traceGroup>
        <inkml:traceGroup>
          <inkml:annotationXML>
            <emma:emma xmlns:emma="http://www.w3.org/2003/04/emma" version="1.0">
              <emma:interpretation id="{BA455454-C664-4784-9384-ABEF26A19323}" emma:medium="tactile" emma:mode="ink">
                <msink:context xmlns:msink="http://schemas.microsoft.com/ink/2010/main" type="inkWord" rotatedBoundingBox="14516,7934 14832,8937 14331,9095 14015,8091"/>
              </emma:interpretation>
              <emma:one-of disjunction-type="recognition" id="oneOf93">
                <emma:interpretation id="interp465" emma:lang="zh-CN" emma:confidence="0">
                  <emma:literal>A</emma:literal>
                </emma:interpretation>
                <emma:interpretation id="interp466" emma:lang="zh-CN" emma:confidence="0">
                  <emma:literal>H</emma:literal>
                </emma:interpretation>
                <emma:interpretation id="interp467" emma:lang="zh-CN" emma:confidence="0">
                  <emma:literal>口</emma:literal>
                </emma:interpretation>
                <emma:interpretation id="interp468" emma:lang="zh-CN" emma:confidence="0">
                  <emma:literal>囗</emma:literal>
                </emma:interpretation>
                <emma:interpretation id="interp469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58547.3594">10547 7954 8 0,'-4'0'4'0,"4"-8"-2"0,0 8 7 0,0 0-8 15,0 0 0-15,0 0 1 16,0 0 0-16,0 0-3 16,0 4 1-16,4 4 1 15,-4 3 1-15,4 5-2 16,-4 8 1-16,0-1 0 15,0 9 0-15,0 7 0 16,-4 5 0-16,0 7 0 16,-1 8 0-16,1-4-1 15,-5-8 1-15,0 4-1 16,0-3 1-16,0-5-1 16,5 0 1-16,-1-3-1 15,1-9 0-15,0-7-1 16,-1-5 1-16,1-3-2 15,4 0 1-15,0-4-3 16,0-4 1-16,0-4-2 16,0 0 0-16,0-4 0 15,4-8 1-15</inkml:trace>
          <inkml:trace contextRef="#ctx0" brushRef="#br0" timeOffset="358967.6605">10556 8032 9 0,'4'-11'4'0,"10"-1"-4"0,-10 8 9 0,1-4-9 16,-1 0 0-16,9 4 0 16,-4 0 0-16,0 0 0 15,0 4 0-15,0 0 0 16,4 4 0-16,0 4 0 15,1 4 1-15,3 4 1 16,1 7 0-16,0 17 0 16,-1 3 0-16,1 8-1 15,4 12 1-15,5-4-1 16,-5 4 1-16,0 4-1 16,-4-8 0-16,0-4-1 15,-5-4 1-15,0 9-1 16,0-9 1-16,-4 0 0 15,0-12 0-15,-4-11-1 16,4-1 1-16,-5-3-1 16,0-4 0-16,-4-8-2 15,0-5 1-15,0-3-2 0,0-4 0 16,0-7-2-16,-4-1 1 16,0-4-1-16,-1 0 0 15</inkml:trace>
          <inkml:trace contextRef="#ctx0" brushRef="#br0" timeOffset="359267.8706">10547 8513 6 0,'-4'-16'3'0,"4"4"1"16,0 12 4-16,0 0-8 15,0 0 1-15,4-8 0 16,5 0 0-16,0 1-2 16,9-1 1-16,4-4 0 15,4 4 0-15,5 0 0 16,5 0 1-16,-10-4-1 16,1 1 0-16,-5 3 0 15,5 0 1-15,-1-8 0 16,-8 4 0-16,0 4-3 15,-1 1 0-15,-3 7-1 16,-6-4 0-16</inkml:trace>
        </inkml:traceGroup>
        <inkml:traceGroup>
          <inkml:annotationXML>
            <emma:emma xmlns:emma="http://www.w3.org/2003/04/emma" version="1.0">
              <emma:interpretation id="{5DBDF6A2-BB25-4491-A6AF-8DAB573AFF36}" emma:medium="tactile" emma:mode="ink">
                <msink:context xmlns:msink="http://schemas.microsoft.com/ink/2010/main" type="inkWord" rotatedBoundingBox="15759,7833 15833,8744 15375,8781 15301,7870"/>
              </emma:interpretation>
              <emma:one-of disjunction-type="recognition" id="oneOf94">
                <emma:interpretation id="interp470" emma:lang="zh-CN" emma:confidence="0">
                  <emma:literal>B</emma:literal>
                </emma:interpretation>
                <emma:interpretation id="interp471" emma:lang="zh-CN" emma:confidence="0">
                  <emma:literal>乃</emma:literal>
                </emma:interpretation>
                <emma:interpretation id="interp472" emma:lang="zh-CN" emma:confidence="0">
                  <emma:literal>巧</emma:literal>
                </emma:interpretation>
                <emma:interpretation id="interp473" emma:lang="zh-CN" emma:confidence="0">
                  <emma:literal>阝</emma:literal>
                </emma:interpretation>
                <emma:interpretation id="interp47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60123.4805">11553 7926 4 0,'4'-4'2'0,"1"8"1"15,3-4 0-15,-3 4-2 16,-1 4 0-16,1 0 1 16,-1 4 1-16,5 3-3 15,-5 1 0-15,1 16 2 16,-1-1 1-16,1 8-1 15,-1 5 1-15,1 3-2 16,-1 8 1-16,0 4-1 16,-4 0 1-16,0 4-2 15,0-8 1-15,5-3-1 16,-5-9 1-16,0-8-1 16,0-3 0-16,0-9-1 0,0-3 0 15,0-4-2-15,0-4 0 16,0-4-2-16,0-4 1 15</inkml:trace>
          <inkml:trace contextRef="#ctx0" brushRef="#br0" timeOffset="360709.3937">11632 7843 8 0,'5'-19'4'0,"17"7"-2"16,-9 8 5-16,1 0-7 16,3 4 0-16,1-4 0 15,0 8 1-15,0 0-1 16,-1 0 0-16,1 0 1 16,0 4 0-16,-1 3-1 15,-3 1 1-15,-1 4 0 16,-9 4 0-16,1 3 0 15,-10 5 0-15,1 3 0 16,-5 9 1-16,-4 3-1 16,-5 8 0-16,-4 0-1 15,4-11 1-15,1-1-1 16,-1-3 0-16,5-5-1 16,4-11 1-16,0-4-2 15,9-9 1-15,0 1 0 0,9-12 0 16,4-7 0-16,5-5 1 15,4 0 0-15,0-4 1 16,5 5 0-16,-1 3 1 16,5 0-1-16,5 8 0 15,-5 4-1-15,4 0 1 16,-8 8-1-16,-5 4 1 16,-9 7-1-16,-9 9 1 15,-4 7 0-15,-13 5 1 0,-5-1-1 16,-4-3 0-16,0 3 0 15,-4 0 1-15,-1 1-2 16,0-9 1-16,1 1-1 16,4-12 0-16,0-1-1 15,4-3 0-15,0-4-3 16,5-4 0-16,0-4-2 16,4-4 1-16</inkml:trace>
        </inkml:traceGroup>
        <inkml:traceGroup>
          <inkml:annotationXML>
            <emma:emma xmlns:emma="http://www.w3.org/2003/04/emma" version="1.0">
              <emma:interpretation id="{6B8556CA-B6AC-4A58-A98C-681FF0A9ECC8}" emma:medium="tactile" emma:mode="ink">
                <msink:context xmlns:msink="http://schemas.microsoft.com/ink/2010/main" type="inkWord" rotatedBoundingBox="16458,8758 16582,7449 17109,7499 16984,8808"/>
              </emma:interpretation>
              <emma:one-of disjunction-type="recognition" id="oneOf95">
                <emma:interpretation id="interp475" emma:lang="zh-CN" emma:confidence="0">
                  <emma:literal>A</emma:literal>
                </emma:interpretation>
                <emma:interpretation id="interp476" emma:lang="zh-CN" emma:confidence="0">
                  <emma:literal>月</emma:literal>
                </emma:interpretation>
                <emma:interpretation id="interp477" emma:lang="zh-CN" emma:confidence="0">
                  <emma:literal>☆</emma:literal>
                </emma:interpretation>
                <emma:interpretation id="interp478" emma:lang="zh-CN" emma:confidence="0">
                  <emma:literal>犭</emma:literal>
                </emma:interpretation>
                <emma:interpretation id="interp479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361595.5235">13041 7454 10 0,'0'-24'5'0,"-4"16"3"0,4 8 6 16,0 0-13-16,0-8 0 16,0 12-1-16,0-4 1 15,0 8-2-15,0 4 0 16,-5 7 0-16,5 1 1 16,-4 12-1-16,0 3 1 15,-1 1 0-15,-8 7 0 16,0 0 1-16,4-7 0 15,-5-5 0-15,1 5 0 0,0-5 0 16,0 1 1-16,4-1-1 16,-5-3 0-16,1-1-1 15,0 1 1-15,4 3-1 16,-4 5 0-16,4-1-1 16,-5 8 1-16,6 1 0 15,-1 3 1-15,0 0-2 16,0 4 1-16,0 1-1 15,0-1 0-15,0-4 0 16,1 0 1-16,-1-3-1 16,0-1 0-16,4-8 1 15,1-7 0-15,-5-4-1 16,0-9 0-16,0 1-3 16,5-8 1-16,0 4-2 15,-1-12 0-15</inkml:trace>
          <inkml:trace contextRef="#ctx0" brushRef="#br0" timeOffset="361986.3137">12953 7489 8 0,'13'-12'4'0,"-9"44"0"0,5-24 4 0,-4 15-8 16,4 1 1-16,-5 7 1 15,0 17 0-15,1-13-2 16,-1 0 0-16,5 1 1 16,0 7 0-16,0 4 0 15,4-3 0-15,0 3-1 16,1 12 1-16,-1 0-1 15,0 0 1-15,5 4-1 16,-5 8 1-16,1-12-1 16,-1-8 1-16,0 0-1 15,0-7 1-15,1-9-1 16,-1-3 0-16,-4-9 0 16,-5-3 0-16,1-4-3 15,-1-4 1-15,1-1-3 16,-5-3 1-16</inkml:trace>
          <inkml:trace contextRef="#ctx0" brushRef="#br0" timeOffset="362302.5258">12767 8276 12 0,'4'0'6'0,"9"-11"-5"16,1 11 8-16,-1 0-10 16,5 0 1-16,4 4 0 15,4-4 0-15,1-4 0 16,-5 4 0-16,0 0-1 15,-4-4 0-15,0 0-1 16,-5 0 1-16,0 0-2 16,-4 0 1-16,0 0-1 15,0 4 0-15</inkml:trace>
        </inkml:traceGroup>
        <inkml:traceGroup>
          <inkml:annotationXML>
            <emma:emma xmlns:emma="http://www.w3.org/2003/04/emma" version="1.0">
              <emma:interpretation id="{D5BFAA0D-052C-4B1E-AF2B-F25DF42B5644}" emma:medium="tactile" emma:mode="ink">
                <msink:context xmlns:msink="http://schemas.microsoft.com/ink/2010/main" type="inkWord" rotatedBoundingBox="19690,7467 20711,7913 20364,8707 19344,8262"/>
              </emma:interpretation>
              <emma:one-of disjunction-type="recognition" id="oneOf96">
                <emma:interpretation id="interp480" emma:lang="zh-CN" emma:confidence="0">
                  <emma:literal>的</emma:literal>
                </emma:interpretation>
                <emma:interpretation id="interp481" emma:lang="zh-CN" emma:confidence="0">
                  <emma:literal>約</emma:literal>
                </emma:interpretation>
                <emma:interpretation id="interp482" emma:lang="zh-CN" emma:confidence="0">
                  <emma:literal>闷</emma:literal>
                </emma:interpretation>
                <emma:interpretation id="interp483" emma:lang="zh-CN" emma:confidence="0">
                  <emma:literal>闪</emma:literal>
                </emma:interpretation>
                <emma:interpretation id="interp48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901595.9395">15939 7481 10 0,'0'-16'5'0,"0"16"-4"15,0 0 9-15,0 0-10 16,0 4 0-16,0 0 0 16,-5 4 1-16,1 4-2 15,-1 0 1-15,-3 0 0 16,-1 3 0-16,0 1-1 15,0 0 1-15,-4 0 0 0,4-1 0 16,0-3 0-16,0 4 0 16,0-8 0-16,5-4 1 15,-1 4-1-15,5-5 0 16,-4 5 0-16,4 0 0 16,0-4 0-16,4 8 1 15,1-4 0-15,-1 0 0 16,1 0 0-16,-1 3 1 15,0 9-1-15,5 0 0 16,-4-1-1-16,-1 9 1 0,1 7-1 16,-5 5 1-16,0 3-1 15,0 8 1-15,-5 8 0 16,1-3 0-16,-1-5 0 16,1 0 0-16,-1-16-1 15,1 1 1-15,4-13 0 16,-4-3 0-16,4-4 0 15,0-12 0-15,4-12-1 16,5-8 1-16,0-15-1 16,4-1 1-16,5-7-1 15,0-1 1-15,4 1-2 16,0 0 1-16,0 3 0 16,0 1 0-16,0-1-1 15,0 13 1-15,14 3 0 16,-5 8 0-16,-5 4 0 15,-3 8 1-15,-6 8-1 16,-3 8 1-16,-6 4-1 0,-8 3 1 16,-8 9 0-16,-6 3 0 31,-12 12-1-31,4-7 1 16,4-9-1-16,0-11 0 15,5-8-1-15,0 0 0 16,8-16-1-16,1-8 1 15,8-16-2-15,5-3 1 16,13-5 0-16,9-11 0 16,9 4 0-16,4-8 1 0,5 3 0 15,-5-3 1-15,-4 0 1 16,0 8 0-16,-9 7-1 16,-4 13 1-16,-5 3 0 15,-4 8 0-15,-5 4 0 16,-4 16 0-16,-5 0-1 15,-4 12 1-15,0-1-1 16,0 1 1-16,-4 4-2 16,4-5 1-16,0 1 0 15,4 0 0-15,1-4-1 16,3-1 1-16,6-3 0 16,3 0 0-16,1-4 0 15,4 0 1-15,5 0-1 16,-5-5 1-16,5 1-1 15,-5 0 1-15,4 0-1 16,-3 4 0-16,3 0 0 16,-4 0 1-16,-4 4-1 15,-5 3 0-15,1 5 0 0,-14 8 0 16,-5 3 0-16,1 5 1 16,-5-1-1-16,0 4 1 15,0 1-1-15,-4-1 1 16,0 5-1-16,-5-5 0 15,-4 4 0-15,0-3 0 16,-5-5-1-16,0-3 0 16,5-9-3-16,0-3 0 15,0-4-2-15,4-5 0 0</inkml:trace>
          <inkml:trace contextRef="#ctx0" brushRef="#br0" timeOffset="901750.5505">16373 8158 12 0,'0'-4'6'0,"4"12"-3"15,5-8 8-15,0 4-10 16,4-4 0-16,1 4-1 16,-1-4 1-16,0 4-3 15,0-4 0-15,1 0-2 16,-1 0 1-16</inkml:trace>
        </inkml:traceGroup>
        <inkml:traceGroup>
          <inkml:annotationXML>
            <emma:emma xmlns:emma="http://www.w3.org/2003/04/emma" version="1.0">
              <emma:interpretation id="{88DB353E-87C9-43B0-9851-C20D628BCA07}" emma:medium="tactile" emma:mode="ink">
                <msink:context xmlns:msink="http://schemas.microsoft.com/ink/2010/main" type="inkWord" rotatedBoundingBox="21448,7568 21684,8600 20946,8769 20709,7737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哟</emma:literal>
                </emma:interpretation>
                <emma:interpretation id="interp487" emma:lang="zh-CN" emma:confidence="0">
                  <emma:literal>灼</emma:literal>
                </emma:interpretation>
                <emma:interpretation id="interp488" emma:lang="zh-CN" emma:confidence="0">
                  <emma:literal>内</emma:literal>
                </emma:interpretation>
                <emma:interpretation id="interp489" emma:lang="zh-CN" emma:confidence="0">
                  <emma:literal>攻</emma:literal>
                </emma:interpretation>
              </emma:one-of>
            </emma:emma>
          </inkml:annotationXML>
          <inkml:trace contextRef="#ctx0" brushRef="#br0" timeOffset="902257.41">17055 8084 20 0,'0'0'10'0,"5"-4"-14"16,-5 4 18-16,4-4-16 15,9 0 1-15,1-4-1 16,-1 0 1-16,0 4 1 16,5-4 1-16,0 0-2 15,4 0 1-15,4 1 0 16,5-1 1-16,5 0 0 16,-1 0 0-16,1-4 0 15,-1 4 1-15,9 0-1 16,1 0 0-16,-5 1-1 15,-1 3 0-15,-8 0 0 16,5 0 0-16,-1 0 0 16,-8 4 0-16,-1 0-1 15,-3 0 1-15,-1 0 0 0,-5 4 0 16,1 4 0-16,-5 0 0 16,-8 3 0-16,-1 9 0 15,1 4 0-15,-10 7 0 16,-4 12 0-16,1 1 0 15,-1 3 0-15,-9 4 1 16,0 4-1-16,-4-3 1 16,-4-1-1-16,-1-4 1 15,-4-4-1-15,4-7 1 0,-4-1-1 16,5-3 1-16,4-9-1 16,0-3 0-16,-1-4-3 15,6-4 1-15,-5-8-3 16,-1-4 0-16,6-12-1 15,-1-8 0-15</inkml:trace>
          <inkml:trace contextRef="#ctx0" brushRef="#br0" timeOffset="902542.6162">17405 7607 12 0,'4'-27'6'0,"1"23"-3"15,-5 4 11-15,0 0-13 16,0 0 1-16,4 4 0 16,1 15 0-16,-5 5-3 15,0 11 0-15,-5 1 2 0,1-1 1 16,-5 5-2-16,-4 3 0 16,-1 0 1-16,-3 4 0 15,-1 5-1-15,-4 11 0 16,0-8 0-16,0 4 1 15,-1-8-2-15,1 8 0 16,-9-16-2-16,0 1 0 16,5-1-3-16,-1-12 1 15</inkml:trace>
          <inkml:trace contextRef="#ctx0" brushRef="#br0" timeOffset="902752.7613">17157 7796 9 0,'9'-4'4'0,"13"32"-2"15,-13-28 5-15,0 8-9 16,4-1 0-16,0 1-4 15,1 0 1-15</inkml:trace>
          <inkml:trace contextRef="#ctx0" brushRef="#br0" timeOffset="902962.9132">17374 8162 20 0,'9'20'10'0,"26"-4"-15"0,-26-12 22 15,5 0-19-15,3 0 0 16,5-4-4-16,-4 7 0 0,4-3 4 16,0-4 1-16</inkml:trace>
        </inkml:traceGroup>
        <inkml:traceGroup>
          <inkml:annotationXML>
            <emma:emma xmlns:emma="http://www.w3.org/2003/04/emma" version="1.0">
              <emma:interpretation id="{18B27044-6D45-4018-BF54-68B709D40238}" emma:medium="tactile" emma:mode="ink">
                <msink:context xmlns:msink="http://schemas.microsoft.com/ink/2010/main" type="inkWord" rotatedBoundingBox="22051,8717 22199,7751 22586,7811 22438,8777"/>
              </emma:interpretation>
              <emma:one-of disjunction-type="recognition" id="oneOf98">
                <emma:interpretation id="interp490" emma:lang="zh-CN" emma:confidence="0">
                  <emma:literal>”</emma:literal>
                </emma:interpretation>
                <emma:interpretation id="interp491" emma:lang="zh-CN" emma:confidence="0">
                  <emma:literal>p</emma:literal>
                </emma:interpretation>
                <emma:interpretation id="interp492" emma:lang="zh-CN" emma:confidence="0">
                  <emma:literal>P</emma:literal>
                </emma:interpretation>
                <emma:interpretation id="interp493" emma:lang="zh-CN" emma:confidence="0">
                  <emma:literal>卩</emma:literal>
                </emma:interpretation>
                <emma:interpretation id="interp49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3683.4225">18446 7733 8 0,'-9'-8'4'0,"23"-4"-3"16,-14 12 4-16,0-7-5 16,4-1 1-16,-4 8 1 15,0 0 0-15,0 0-2 16,0 0 1-16,4 4 1 15,-4 3 0-15,0 9-1 16,5 8 1-16,-5 3 0 16,0 9 0-16,0 7-1 15,0 4 0-15,0 20-1 16,0 12 1-16,0 4 0 16,0-4 0-16,0-1-1 0,0-7 1 15,0 0-1-15,-5-12 0 16,5-12 0-16,0-7 1 15,-4-9-1-15,0-3 0 16,4-8-2-16,0-5 0 16,0-3-2-16,0-8 1 15,0-4-3-15,8-16 1 16</inkml:trace>
          <inkml:trace contextRef="#ctx0" brushRef="#br0" timeOffset="904014.1564">18552 7835 8 0,'5'-7'4'0,"8"-25"-3"15,-4 24 6-15,0 0-7 16,4 0 1-16,1 5 0 16,3 3 0-16,5 0-1 15,1 3 0-15,-1 1 2 16,0 4 0-16,0 0 0 15,0 0 1-15,-4 8-1 16,-5 0 0-16,-4 7 0 16,-5 1 1-16,-8 3-2 15,-5-3 0-15,-4 11-1 16,-5 13 1-16,-4-9-1 16,0 4 1-16,-5-7-2 0,5-5 1 31,0-3-5-31,4-5 1 15,1-7-2-15,8-12 1 16</inkml:trace>
        </inkml:traceGroup>
        <inkml:traceGroup>
          <inkml:annotationXML>
            <emma:emma xmlns:emma="http://www.w3.org/2003/04/emma" version="1.0">
              <emma:interpretation id="{AB313D73-B743-4A29-A287-517EBC7CE02E}" emma:medium="tactile" emma:mode="ink">
                <msink:context xmlns:msink="http://schemas.microsoft.com/ink/2010/main" type="inkWord" rotatedBoundingBox="22823,8689 22879,7730 23273,7753 23217,8712"/>
              </emma:interpretation>
              <emma:one-of disjunction-type="recognition" id="oneOf99">
                <emma:interpretation id="interp495" emma:lang="zh-CN" emma:confidence="0">
                  <emma:literal>。</emma:literal>
                </emma:interpretation>
                <emma:interpretation id="interp496" emma:lang="zh-CN" emma:confidence="0">
                  <emma:literal>匕</emma:literal>
                </emma:interpretation>
                <emma:interpretation id="interp497" emma:lang="zh-CN" emma:confidence="0">
                  <emma:literal>[</emma:literal>
                </emma:interpretation>
                <emma:interpretation id="interp498" emma:lang="zh-CN" emma:confidence="0">
                  <emma:literal>匚</emma:literal>
                </emma:interpretation>
                <emma:interpretation id="interp4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04749.1833">19235 7796 13 0,'-9'0'6'0,"4"24"-1"0,5-24 12 16,0 0-17-16,0 0 1 16,0 4-2-16,0 0 1 15,-4 3 0-15,0 5 0 0,-1 8 0 16,1 4 0-16,-1 3 0 15,-4 5 0-15,1 15 1 16,-1 4 0-16,-5 12-1 16,1 4 1-16,0 4-1 15,-5-8 1-15,5 0-1 16,0-12 0-16,4-4 0 16,4-7 0-16,1-9 0 15,4-3 0-15,4-5 1 16,10-7 0-16,8 0 0 15,4-8 0-15,1-4-1 16,-1-4 1-16,5 0-2 16,0-8 1-16,5 0 0 15,-5 0 0-15,-4 0-1 16,-1 0 1-16,-4 0-1 16,-4 1 1-16,-5 3-2 15,1 0 1-15,-6 0-3 0,1 0 1 16,0 4-3-16,-9 0 0 15</inkml:trace>
          <inkml:trace contextRef="#ctx0" brushRef="#br0" timeOffset="904329.3804">19221 7741 21 0,'0'-16'10'0,"0"32"-14"16,0-12 19-16,0-4-16 16,0 0 1-16,5 4-1 15,4-4 0-15,0-4 1 16,4 4 1-16,5-4-1 15,-1 4 0-15,1-4 0 16,4-4 0-16,0 0 0 16,-4 4 0-16,0 0-2 15,0 4 1-15,-5-7-4 16,0 3 1-16,-4 4-1 16,0-8 0-16</inkml:trace>
        </inkml:traceGroup>
        <inkml:traceGroup>
          <inkml:annotationXML>
            <emma:emma xmlns:emma="http://www.w3.org/2003/04/emma" version="1.0">
              <emma:interpretation id="{A80AA29F-D053-4ADC-B6A4-E32338125B7E}" emma:medium="tactile" emma:mode="ink">
                <msink:context xmlns:msink="http://schemas.microsoft.com/ink/2010/main" type="inkWord" rotatedBoundingBox="23512,7463 25479,7445 25495,9130 23527,9149"/>
              </emma:interpretation>
              <emma:one-of disjunction-type="recognition" id="oneOf100">
                <emma:interpretation id="interp500" emma:lang="zh-CN" emma:confidence="0">
                  <emma:literal>《</emma:literal>
                </emma:interpretation>
                <emma:interpretation id="interp501" emma:lang="zh-CN" emma:confidence="0">
                  <emma:literal>K</emma:literal>
                </emma:interpretation>
                <emma:interpretation id="interp502" emma:lang="zh-CN" emma:confidence="0">
                  <emma:literal>k</emma:literal>
                </emma:interpretation>
                <emma:interpretation id="interp503" emma:lang="zh-CN" emma:confidence="0">
                  <emma:literal>火</emma:literal>
                </emma:interpretation>
                <emma:interpretation id="interp504" emma:lang="zh-CN" emma:confidence="0">
                  <emma:literal>¥</emma:literal>
                </emma:interpretation>
              </emma:one-of>
            </emma:emma>
          </inkml:annotationXML>
          <inkml:trace contextRef="#ctx0" brushRef="#br0" timeOffset="905411.1506">19948 7690 7 0,'-4'0'3'0,"4"0"2"0,0 0 2 15,0 0-5-15,0 0 1 16,0 4 1-16,0-4 0 16,0 8-5-16,-5-4 0 15,1 11 4-15,-1 5 0 16,1 0-1-16,-1 3 0 15,1 9 0-15,0 3 0 0,-5 5-1 16,0 11 1-16,-4 12-1 16,-1 4 0-16,1-4 0 15,0 8 0-15,4-4-1 16,0-4 1-16,0 0-1 16,0-12 0-16,0-8 0 15,5-4 1-15,0-7-2 16,-1-5 1-16,1-3-2 15,-1-8 1-15,1 0-4 16,-1-5 1-16,5-3-3 16,0-4 1-16</inkml:trace>
          <inkml:trace contextRef="#ctx0" brushRef="#br0" timeOffset="905906.001">20271 7883 21 0,'-4'4'10'0,"44"0"-13"0,-45 0 19 15,-3 3-17-15,-6 5 0 16,1 4-1-16,-5 4 0 0,1-1 2 15,-6 9 1-15,-3-1-2 16,-1-3 1-16,-4 0-1 16,9-1 1-16,0-7 1 15,4 0 0-15,0 0-1 16,5-5 0-16,4-7 0 16,0 4 1-16,1 0-1 15,3 0 1-15,1 0-2 16,4-4 1-16,4 0 0 15,1-4 0-15,3 4 0 16,6 0 1-16,3 3-1 16,6 1 1-16,-1 0-1 15,0 0 1-15,5 4 0 16,-5 0 0-16,4 0-1 16,5-5 1-16,-4 1-1 15,-1 4 1-15,-3-8-1 16,-1 4 0-16,-5-4-2 15,-3 0 1-15,-1-8-2 16,0 0 0-16,-4 4-3 0,-4 0 1 16</inkml:trace>
        </inkml:traceGroup>
        <inkml:traceGroup>
          <inkml:annotationXML>
            <emma:emma xmlns:emma="http://www.w3.org/2003/04/emma" version="1.0">
              <emma:interpretation id="{389CF6B3-0B35-4714-80B9-6F425D829200}" emma:medium="tactile" emma:mode="ink">
                <msink:context xmlns:msink="http://schemas.microsoft.com/ink/2010/main" type="inkWord" rotatedBoundingBox="25485,7447 25493,9135 24208,9141 24200,7453"/>
              </emma:interpretation>
              <emma:one-of disjunction-type="recognition" id="oneOf101">
                <emma:interpretation id="interp505" emma:lang="zh-CN" emma:confidence="0">
                  <emma:literal>书</emma:literal>
                </emma:interpretation>
                <emma:interpretation id="interp506" emma:lang="zh-CN" emma:confidence="0">
                  <emma:literal>功</emma:literal>
                </emma:interpretation>
                <emma:interpretation id="interp507" emma:lang="zh-CN" emma:confidence="0">
                  <emma:literal>丑</emma:literal>
                </emma:interpretation>
                <emma:interpretation id="interp508" emma:lang="zh-CN" emma:confidence="0">
                  <emma:literal>办</emma:literal>
                </emma:interpretation>
                <emma:interpretation id="interp509" emma:lang="zh-CN" emma:confidence="0">
                  <emma:literal>ㄞ</emma:literal>
                </emma:interpretation>
              </emma:one-of>
            </emma:emma>
          </inkml:annotationXML>
          <inkml:trace contextRef="#ctx0" brushRef="#br0" timeOffset="906656.0314">20639 7832 14 0,'0'0'7'0,"5"0"-10"16,-5 0 11-16,0 0-8 15,8-4 0-15,6-4 0 16,3 8 0-16,6-4 0 15,-1 4 1-15,4 0 0 16,1-4 1-16,-5 0 0 16,0 4 0-16,-4-4 0 0,0 0 0 15,-5 4-1-15,-4 0 1 16,0 0-2-16,0 0 0 16,-1 0 0-16,-8 0 0 15,5 0 0-15,-5 4 0 16,4 0 0-16,-4 0 1 15,0 4-1-15,-4 7 0 0,-1 5 0 16,1 4 1-16,0 3-1 16,-1 13 0-16,1 11-1 15,-1 8 1-15,1 4 0 16,4 4 0-16,0-4 0 16,0-4 1-16,0-4-1 15,-5-4 0-15,5-7 1 16,0-9 0-16,0-3 0 15,-4-9 0-15,4 1 0 16,-4-5 1-16,-1-3-2 16,1-4 1-16,-1 0-1 15,-4 0 1-15,0-4-1 16,-4-1 1-16,0-3-1 16,-5 0 0-16,-4 0 0 15,-5 0 1-15,1 0-2 16,-1 0 0-16,-8 0-1 15,-9 0 0-15,-1 0-5 16,5 0 1-16,-4 8-1 0,9-12 1 16</inkml:trace>
          <inkml:trace contextRef="#ctx0" brushRef="#br0" timeOffset="920889.3088">21188 7402 11 0,'5'-8'5'0,"-5"8"-4"0,9 0 7 16,-5 4-8-16,9-8 0 16,1 4 0-16,-1 0 0 15,0 4 0-15,1 0 0 0,3 12 0 16,1 0 0-16,0 4 0 15,0 3 0-15,-1 1 1 16,1 3 0-16,4 1 0 16,-9 3 0-16,1 5 0 15,-1-1 0-15,-4-3 0 16,0-1 1-16,-5 5-1 16,-4 3 0-16,-4 4-1 15,-1 5 1-15,-4 3 0 16,-4 12 0-16,-5 0-1 15,1 0 1-15,-5 4-1 16,-9 4 0-16,0 0 1 16,-9 3 0-16,0-7-1 15,-5-4 1-15,-8-4 0 16,5 0 0-16,3 4-1 16,1-3 1-16,4-5-2 0,0-4 1 15,5-8-2-15,4 0 1 16,0-7-2-16,9-5 0 15,4-7-3-15,5-4 0 16</inkml:trace>
          <inkml:trace contextRef="#ctx0" brushRef="#br0" timeOffset="910320.6337">21543 8528 11 0,'0'0'5'0,"0"8"1"16,0-8 5-16,0 0-13 15,0 0 0-15,0 0 0 0,4 0 1 16,5 0 1-16,0 0 1 15,0 0-2-15,0 4 0 16,0-4 1-16,4 0 0 16,5 4 1-16,-1 0 0 15,1-4 0-15,-5 4 1 16,1 0 0-16,-1 0 1 16,0 0-1-16,-4 0 0 15,0 0-1-15,-5 4 0 16,-8 0-1-16,-9 3 0 15,-5 5 0-15,-4 4 0 0,-5 3 0 16,1 5 1-16,-5 7-2 16,-9 5 1-16,0-1-3 15,0 5 0-15,0 3-2 16,-17 4 0-16</inkml:trace>
        </inkml:traceGroup>
        <inkml:traceGroup>
          <inkml:annotationXML>
            <emma:emma xmlns:emma="http://www.w3.org/2003/04/emma" version="1.0">
              <emma:interpretation id="{9ABFD0C4-8EFB-4644-974A-FF30F8FA37DB}" emma:medium="tactile" emma:mode="ink">
                <msink:context xmlns:msink="http://schemas.microsoft.com/ink/2010/main" type="inkWord" rotatedBoundingBox="25846,7435 27084,7423 27097,8834 25860,8845"/>
              </emma:interpretation>
              <emma:one-of disjunction-type="recognition" id="oneOf102">
                <emma:interpretation id="interp510" emma:lang="zh-CN" emma:confidence="0">
                  <emma:literal>模</emma:literal>
                </emma:interpretation>
                <emma:interpretation id="interp511" emma:lang="zh-CN" emma:confidence="0">
                  <emma:literal>棋</emma:literal>
                </emma:interpretation>
                <emma:interpretation id="interp512" emma:lang="zh-CN" emma:confidence="0">
                  <emma:literal>椟</emma:literal>
                </emma:interpretation>
                <emma:interpretation id="interp513" emma:lang="zh-CN" emma:confidence="0">
                  <emma:literal>䊔</emma:literal>
                </emma:interpretation>
                <emma:interpretation id="interp514" emma:lang="zh-CN" emma:confidence="0">
                  <emma:literal>楳</emma:literal>
                </emma:interpretation>
              </emma:one-of>
            </emma:emma>
          </inkml:annotationXML>
          <inkml:trace contextRef="#ctx0" brushRef="#br0" timeOffset="925979.3419">22425 7902 16 0,'-5'4'8'0,"1"-4"-12"0,4 0 17 16,-5 4-14-16,-12 8 1 15,-1 4 0-15,-4 4 0 16,-5-1-1-16,0 13 0 16,1-5 0-16,-1 5 0 15,1-1-1-15,-1-3 0 16,5 3 0-16,0-3 0 0,4-8-1 16,5-5 0-16,0 1 0 15,4-8 1-15</inkml:trace>
          <inkml:trace contextRef="#ctx0" brushRef="#br0" timeOffset="925297.8586">22119 7883 4 0,'-9'-4'2'0,"5"0"1"15,4 4 3-15,0 0-5 16,0 0 1-16,0 0 0 16,0 0 0-16,0 0-3 15,0 0 1-15,0 0 1 0,4-4 1 16,5 0-1-16,0 0 1 16,4-4-1-16,5 4 1 15,-1-4 0-15,6 4 1 16,8 0-1-16,13 1 1 15,5-5-1-15,-1-4 0 16,1-4-1-16,0 0 1 16,0 1-1-16,-10-1 0 15,1 0-1-15,-4 0 1 16,-5-3-2-16,-5 7 1 0,-8 0-1 16,-5 0 0-16,1 0-3 15,-6 5 1-15,1-1-3 16,-4-4 1-16,-1 0-1 15,-4 0 0 1</inkml:trace>
          <inkml:trace contextRef="#ctx0" brushRef="#br0" timeOffset="925708.147">22535 7375 11 0,'-9'4'5'0,"14"0"-6"15,-5-4 10-15,4 4-9 16,-4 3 0-16,0 1 0 0,-4 4 0 16,4 0 0-16,0 8 0 15,0 7 1-15,0 1 0 16,0 3 0-16,0 13 1 15,-5 3 0-15,1 0 0 16,0 4-1-16,-1 8 1 16,1 4-1-16,-1 4 0 15,1 4 0-15,-9 12 0 16,4 0 0-16,-5-5 0 0,1-7 0 16,-5-4 0-16,1 0 0 15,-1-4 0-15,0-12 0 16,5-4 0-16,0-3-1 15,4-5 1-15,0-11-2 16,4-5 0-16,1 1-1 16,0-12 1-16,-1-4-3 15,1 4 0-15,4-5-2 16,0-7 1-16,0-11 0 16,0-5 0-16</inkml:trace>
          <inkml:trace contextRef="#ctx0" brushRef="#br0" timeOffset="926174.9803">22549 7930 6 0,'48'0'3'0,"14"12"-2"15,-48-8 7-15,-1 0-8 16,0 4 1-16,0-1-1 15,1 1 1-15,-1 0-1 16,0 0 0-16,1 0-1 16,-1-4 0-16,0 0-2 15,1-4 1-15</inkml:trace>
          <inkml:trace contextRef="#ctx0" brushRef="#br0" timeOffset="927785.6249">22956 8257 6 0,'0'8'3'0,"9"-16"-2"15,-5 12 6-15,1 0-8 16,-5-4 1-16,0 0 0 15,0 4 0-15,0 0 0 16,0-1 0-16,0 9 0 16,-5 8 1-16,1 0 0 15,-5 3 0-15,-4 9 0 16,-5-5 1-16,0 1-1 16,-4-1 1-16,-4 5-1 15,-1-1 1-15,5 1-2 16,0-4 1-16,4-5-2 0,5-3 0 15,-1-4-3-15,1-5 1 16,4-3-1-16,5-4 1 16</inkml:trace>
          <inkml:trace contextRef="#ctx0" brushRef="#br0" timeOffset="927434.8721">23124 7481 7 0,'9'-27'3'0,"0"23"1"16,-4 4 4-16,-1 7-8 15,1 5 0-15,-5 12 1 16,0 0 0-16,0 3-1 15,0 12 0-15,-5 9 1 16,-4-5 0-16,0-4 0 16,-8 1 1-16,-6 3-2 15,1-4 1-15,0 1-1 16,4-5 0-16,1-7-1 16,-1-1 1-16,5-3-2 15,-1 0 1-15,6-9 0 0,-1-3 0 16,0-4 0-16,0 0 1 15,5-4-1-15,-1 0 1 16,1-8 0-16,-1 0 0 16,5-4 0-16,0-4 1 15,5 0-1-15,-1 1 0 16,5-1 0-16,4-4 0 16,5 4 0-16,4 4 1 15,0 4-1-15,5 1 1 0,-5 3 0 16,0 0 0-16,-4 3-1 15,-5 1 1-15,0 4-1 16,-8 4 0-16,-1 4-1 16,-8 7 0-16,-9 1-1 15,-14 0 1-15,5 11 0 16,-5-3 0-16,5-1 0 16,-4 1 1-16,-1-5 0 15,0-3 0-15,5-4 0 16,0-1 1-16,4-7 0 15,5 0 0-15,0-4-1 16,4-4 1-16,0 0-1 16,5-8 0-16,4 4 1 15,9-8 0-15,-1 0 0 16,6-8 0-16,3 0 0 16,1 5 0-16,0-5 0 15,0 0 1-15,4 4-1 16,9 0 0-16,0 1-1 0,-9-1 0 15,-4 4-1-15,-5 0 0 16,0 0-2-16,-4 4 1 16,0 0-2-16,-5 0 0 15,1-3 0-15,-5 7 0 16</inkml:trace>
          <inkml:trace contextRef="#ctx0" brushRef="#br0" timeOffset="926561.2524">22872 7682 10 0,'0'4'5'0,"22"-12"-5"0,-13 8 10 15,4 0-10-15,1-4 1 0,8 4 0 16,9-8 1-16,0 0-2 15,0 0 0-15,4 1 1 16,-4-5 0-16,0-8 0 16,0 12 0-16,-4 0-2 15,-1 0 1-15,1 4-2 16,-9-3 1-16,8-1-2 16,-8 4 1-16,-9 0-2 15,-5 0 0-15</inkml:trace>
          <inkml:trace contextRef="#ctx0" brushRef="#br0" timeOffset="926784.9113">23040 7398 11 0,'-4'8'5'0,"-23"0"-6"16,27 0 10-16,-4 12-9 0,-1 3 0 15,1 13 0-15,0 7 1 16,-1 0-1-16,-4 9 0 16,0-13 1-16,1 0 0 15,-1-3-1-15,0-1 0 16,0-7-2-16,5-5 1 16,-1-3-2-16,1-4 0 0</inkml:trace>
          <inkml:trace contextRef="#ctx0" brushRef="#br0" timeOffset="928005.2769">22961 8410 6 0,'17'-15'3'0,"19"22"-1"0,-19-3 6 0,6 0-7 16,-6 4 0-16,5 4 0 16,-4 4 0-16,0 0-1 15,0-1 0-15,-1 1 1 16,1 0 0-16,0-4 0 16,0-1 0-16,-5 1-2 15,0-4 1-15,9-4-3 16,5 0 1-16,-9-4-2 15,-1-4 1-15</inkml:trace>
        </inkml:traceGroup>
        <inkml:traceGroup>
          <inkml:annotationXML>
            <emma:emma xmlns:emma="http://www.w3.org/2003/04/emma" version="1.0">
              <emma:interpretation id="{9416475D-9D73-4183-84DF-09BD57FF45C9}" emma:medium="tactile" emma:mode="ink">
                <msink:context xmlns:msink="http://schemas.microsoft.com/ink/2010/main" type="inkWord" rotatedBoundingBox="27320,7472 27976,7465 27988,8662 27331,8668"/>
              </emma:interpretation>
              <emma:one-of disjunction-type="recognition" id="oneOf103">
                <emma:interpretation id="interp515" emma:lang="zh-CN" emma:confidence="0">
                  <emma:literal>式</emma:literal>
                </emma:interpretation>
                <emma:interpretation id="interp516" emma:lang="zh-CN" emma:confidence="0">
                  <emma:literal>出</emma:literal>
                </emma:interpretation>
                <emma:interpretation id="interp517" emma:lang="zh-CN" emma:confidence="0">
                  <emma:literal>忒</emma:literal>
                </emma:interpretation>
                <emma:interpretation id="interp518" emma:lang="zh-CN" emma:confidence="0">
                  <emma:literal>术</emma:literal>
                </emma:interpretation>
                <emma:interpretation id="interp519" emma:lang="zh-CN" emma:confidence="0">
                  <emma:literal>廿</emma:literal>
                </emma:interpretation>
              </emma:one-of>
            </emma:emma>
          </inkml:annotationXML>
          <inkml:trace contextRef="#ctx0" brushRef="#br0" timeOffset="929446.3072">23572 8044 8 0,'-4'4'4'0,"8"-4"-4"15,-4 0 6-15,9 0-5 16,0-4 0-16,4 0 1 16,0 0 0-16,1-4-3 15,3 4 1-15,5-3 1 16,5-1 0-16,0 4-1 16,-10 0 0-16,1 0-1 15,0-4 0-15,-9 8 0 16,-1 0 0-16,1 0 0 15,-4 8 1-15,-5 0-1 16,0 4 1-16,-5 7 1 16,-8 5 0-16,-9 15 0 0,4-3 0 15,0 3 0-15,5 0 1 16,0 5 0-16,0-9 0 16,4 1 0-16,0-9 1 15,0 9-1-15,5-13 1 16,-1-3-2-16,5-4 1 15,0-4-2-15,5-5 1 16,-1-3-3-16,5-4 1 16,13-11-1-16,0-1 0 0,0-4-2 15,9-4 0-15,-4-3-1 16,4-13 0-16</inkml:trace>
          <inkml:trace contextRef="#ctx0" brushRef="#br0" timeOffset="928365.5333">23616 7887 11 0,'-4'4'5'0,"8"0"-6"0,-4-4 11 16,0 0-11-16,0 0 1 15,0 0 0-15,9 0 0 16,0 0 0-16,4 0 1 15,14 0-1-15,4-4 1 0,0 0 0 16,9 0 1-16,-9 0 0 16,9 0 0-16,-1 0-1 15,1-4 0 1,0-4-2 0,-9 4 1-16,-9 0-2 15,1 1 0-15,-6 3-3 16,-3 0 1-16</inkml:trace>
          <inkml:trace contextRef="#ctx0" brushRef="#br0" timeOffset="928755.8096">24019 7465 12 0,'0'-4'6'0,"0"20"-8"0,0-16 10 16,-4 4-8-16,4 4 0 16,0 4 0-16,0 11 0 15,-4 5 0-15,8 3 0 16,-8 9 2-16,4 3 0 16,-5 0 0-16,10 5 0 15,-10 3 0-15,14 8 0 16,-5 8 0-16,5 12 0 15,0-1-2-15,0-3 1 0,-5-4-1 16,1-12 0-16,4-4-1 16,-5-7 1-16,5-9-1 15,0-4 1-15,-5-7-1 16,5-4 1-16,0-5-2 16,-5-3 0-16,1-4-1 15,-1 0 0-15,1-5-1 16,-5 1 1-16,4-4-1 15,-4 0 0-15</inkml:trace>
          <inkml:trace contextRef="#ctx0" brushRef="#br0" timeOffset="928996.483">24219 7418 12 0,'-9'-8'6'0,"9"8"-9"0,0 4 13 16,0 8-11-16,-5 4 1 15,-3-1-2-15,-1 9 0 16,0 4 0-16,-13-1 1 15</inkml:trace>
        </inkml:traceGroup>
        <inkml:traceGroup>
          <inkml:annotationXML>
            <emma:emma xmlns:emma="http://www.w3.org/2003/04/emma" version="1.0">
              <emma:interpretation id="{6FFBFA13-7CE8-4EB2-BAD1-D07B1CD838FE}" emma:medium="tactile" emma:mode="ink">
                <msink:context xmlns:msink="http://schemas.microsoft.com/ink/2010/main" type="inkWord" rotatedBoundingBox="28225,7456 28757,7451 28772,9054 28240,9059"/>
              </emma:interpretation>
              <emma:one-of disjunction-type="recognition" id="oneOf104">
                <emma:interpretation id="interp520" emma:lang="zh-CN" emma:confidence="0">
                  <emma:literal>事</emma:literal>
                </emma:interpretation>
                <emma:interpretation id="interp521" emma:lang="zh-CN" emma:confidence="0">
                  <emma:literal>串</emma:literal>
                </emma:interpretation>
                <emma:interpretation id="interp522" emma:lang="zh-CN" emma:confidence="0">
                  <emma:literal>净</emma:literal>
                </emma:interpretation>
                <emma:interpretation id="interp523" emma:lang="zh-CN" emma:confidence="0">
                  <emma:literal>挲</emma:literal>
                </emma:interpretation>
                <emma:interpretation id="interp524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930468.0286">24476 8174 13 0,'0'8'6'0,"4"8"-7"15,-4-12 9-15,5 4-8 16,-1 3 0-16,-4 1 0 16,4 4 1-16,1 0-2 15,-1-1 1-15,-4-3-1 16,0 4 1-16,0-4-2 0,0 0 1 16,0-1-3-16,5 5 1 15</inkml:trace>
          <inkml:trace contextRef="#ctx0" brushRef="#br0" timeOffset="929809.5585">24715 7662 9 0,'-4'8'4'0,"8"-20"-3"0,-4 12 7 16,0 0-8-16,0 4 0 16,0 4 0-16,0 8 0 15,-4 7-1-15,-1 1 1 16,1 0 0-16,-1-1 0 15,1 1 0-15,-1 4 0 16,-3-5-1-16,3 1 1 16,1-1-3-16,-1-3 1 0,5-4-1 15,-9-4 1-15</inkml:trace>
          <inkml:trace contextRef="#ctx0" brushRef="#br0" timeOffset="930228.374">24768 7721 7 0,'22'-8'3'0,"14"-3"-1"16,-23 7 6-16,0 4-8 16,5 4 1-16,0 0 0 15,-1 3 1-15,1-3-2 16,0 0 0-16,-5 4 0 15,-4 0 1-15,0 0-2 16,-9 8 1-16,-5-5-2 16,-3 5 1-16,-6 4-1 15,-8 4 1-15,0-1 0 0,-9 1 1 16,9-1 1-16,0-3 0 16,0 0 1-16,-5-4 0 15,0-1 1-15,10-3 0 16,3 4-2-16,1-12 1 15,4 0-1-15,5 0 1 16,8 0-1-16,5-4 0 16,4-4-1-16,1 0 1 15,-1 0-1-15,0 0 1 0,1-8-2 16,-1 8 0-16,-4-4-1 16,0 4 0-16,-9 4-3 15,0 0 0-15</inkml:trace>
          <inkml:trace contextRef="#ctx0" brushRef="#br0" timeOffset="931286.1066">24480 8273 8 0,'-4'0'4'0,"13"-16"-2"0,-5 12 6 0,5 0-7 16,0 0 0-16,13 0 1 15,4-4 0-15,1 0-2 16,8 0 0-16,1 1 3 16,-5-5 0-16,0 0-1 15,0 0 1-15,4 4-1 16,1-4 0-16,-5 8-1 16,0 1 1-16,-5-1-2 15,-3 0 0-15,-1 4-1 16,-5-4 1-16,-3 8-1 15,-1 0 0-15,-4 0-1 16,-5-1 1-16,-8 13-1 16,-5 0 1-16,-4 4-1 15,-5 3 0-15,-4 5 0 0,-5-5 0 16,1 1 1-16,-5 0 0 16,4 3 0-16,-8-3 1 15,4 0 0-15,0-9 1 16,0-3-1-16,0 0 1 15,4-8 0-15,5 4 1 16,4-4-1-16,-4 0 0 16,13 0 0-16,0-1 0 15,5-3 0-15,4 4 1 16,0-4-2-16,4 4 1 0,5-4-1 16,0 0 1-16,13-4-1 15,-4 0 1-15,4 1-1 16,0 6 0-16,-4-10-2 15,0 3 1-15,-1 0-1 16,1 0 0-16,-5 0-2 16,1 0 0-16,-5 0-1 15,4-8 0-15</inkml:trace>
          <inkml:trace contextRef="#ctx0" brushRef="#br0" timeOffset="932794.6768">24688 7422 3 0,'14'-16'1'0,"-10"16"2"0,-4 0-1 16,0 0-2-16,0 0 0 15,0 0 0-15,0-8 0 16,0 8 0-16,0 0 0 16,0 4 1-16,0-4 0 15,5 4 0-15,-1 0 0 0,-4 4 0 16,0 4 1-16,4 4-1 15,-4-1 1-15,9 5-1 16,0 4 1-16,-4-1-2 16,-1 9 1-16,0 7 0 15,1 8 0-15,-1-7 0 16,-4 3 0-16,5 8 0 16,-5 4 1-16,0 12-1 15,0 4 1-15,0 12-1 16,0-4 1-16,0-4-1 15,0-5 0-15,-5 1 0 16,5 0 0-16,-4-8-1 16,4-12 1-16,0 4-1 15,0-7 1-15,0-1-1 16,0-4 0-16,-5 5 0 16,5-9 1-16,-4-4-1 15,0-3 1-15,-1-5-1 0,1-7 0 16,-1-4-1-16,5 0 1 15,-9-5-3-15,9-3 1 16,0 0-2-16,-4 0 0 16,4-4-2-16,0-4 1 15</inkml:trace>
        </inkml:traceGroup>
        <inkml:traceGroup>
          <inkml:annotationXML>
            <emma:emma xmlns:emma="http://www.w3.org/2003/04/emma" version="1.0">
              <emma:interpretation id="{1535B2D8-598A-4679-8A9D-233D08AE887B}" emma:medium="tactile" emma:mode="ink">
                <msink:context xmlns:msink="http://schemas.microsoft.com/ink/2010/main" type="inkWord" rotatedBoundingBox="29112,7806 29944,7799 29954,8848 29122,8856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放</emma:literal>
                </emma:interpretation>
                <emma:interpretation id="interp528" emma:lang="zh-CN" emma:confidence="0">
                  <emma:literal>约</emma:literal>
                </emma:interpretation>
                <emma:interpretation id="interp529" emma:lang="zh-CN" emma:confidence="0">
                  <emma:literal>矽</emma:literal>
                </emma:interpretation>
              </emma:one-of>
            </emma:emma>
          </inkml:annotationXML>
          <inkml:trace contextRef="#ctx0" brushRef="#br0" timeOffset="934190.6673">25557 7749 11 0,'-5'4'5'0,"10"8"-5"16,-5-12 10-16,0 0-10 16,0 0 0-16,0-8 0 15,0 12 0-15,-5 7-1 16,1 1 1-16,-5 0-1 0,-4 4 1 15,-5 4-1-15,5 3 1 16,4 1 0-16,-9-1 0 16,-4 1 0-16,4-4 1 15,0-1 0-15,5-7 0 16,0 0-1-16,4 0 0 16,0-4 0-16,0-4 0 15,9 0 0-15,0-4 0 16,14 0-1-16,-6 0 0 0,6-4 1 15,-5 4 1-15,-1 0-1 16,1 4 1-16,0 3 0 16,-4 9 0-16,8 12 0 15,-4 7 0-15,-5 9-1 16,-4 7 1-16,0 4-1 16,-4 4 1-16,-1-12-1 15,1 4 0-15,0-7 0 16,-5-9 1-16,9-3-1 15,-5-9 1-15,-4-3-2 16,9-4 0-16,0-5 0 16,0 1 1-16,0-8-1 15,0-4 0-15,0-12 0 16,14-3 0-16,-5-9 1 16,-1-4 0-16,1-3 0 15,5-8 0-15,-1-1 0 16,-4 1 0-16,4-4-1 0,5 7 1 15,-5 9 0-15,0 3 0 16,1 4 1-16,-1 8 0 16,0 5 0-16,0 3 1 15,1 4-1-15,-5 11 0 16,-5 1 0-16,5 8 1 16,-9 0-1-16,0-1 1 15,-9 5-2-15,9 3 1 16,-9-3 0-16,0 12 0 0,0-13-1 15,1-3 1-15,-6 0-1 16,1-5 0-16,9-3-2 16,-5 0 1-16,0-4-2 15,4 0 1-15,1-4-2 16,0 0 1-16,4-4 0 16,0-12 0-16,8-12 0 15,6-7 0-15,-1-17 1 16,14-11 0-16,-1-4 0 15,5 4 1-15,5 0 1 16,8 4 0-16,0 4 2 16,1 8 0-16,-10-1 0 15,5 13 0-15,-18 7 0 16,5 8 0-16,-10 1-1 16,1 7 0-16,-18 8-3 15,0 8 1-15,-4 7 0 16,-5 5 1-16,-5 0 0 15,1 7 0-15,0-3 1 0,4 0 0 16,-4-9 0-16,13 5 1 16,-5-4-2-16,10-1 1 15,4-3-1-15,-5-4 1 16,18-4 0-16,0 0 0 16,5-8-1-16,-1-4 1 15,1 0 0-15,0 4 0 16,-5-3 0-16,0-1 0 15,-4 4-1-15,-5-4 0 0,-4 4 0 16,0 4 1-16,-1 4-2 16,1 4 1-16,-4 11 0 15,-1 1 0-15,-4 8 0 16,0 3 0-16,0 5 0 16,-4 3 1-16,-5 8 0 15,0-3 0-15,-4 3-1 16,-9 0 1-16,-1 0-1 15,1 1 1-15,-9-5-1 16,9 0 1-16,-4 1-2 16,-1-9 0-16,0-4-1 15,1 1 1-15,-5-8-4 16,4-5 0-16</inkml:trace>
          <inkml:trace contextRef="#ctx0" brushRef="#br0" timeOffset="934401.3166">25783 8336 16 0,'22'7'8'0,"18"-3"-11"0,-27-4 14 16,5 8-13-16,-5-4 1 15,5 0-4-15,-5 8 0 16,0-8 4-16,5 0 0 0</inkml:trace>
        </inkml:traceGroup>
        <inkml:traceGroup>
          <inkml:annotationXML>
            <emma:emma xmlns:emma="http://www.w3.org/2003/04/emma" version="1.0">
              <emma:interpretation id="{8D7C2A3B-B231-46BA-875E-9B1E6BC17D41}" emma:medium="tactile" emma:mode="ink">
                <msink:context xmlns:msink="http://schemas.microsoft.com/ink/2010/main" type="inkWord" rotatedBoundingBox="29959,8308 30791,7676 31344,8403 30512,9035"/>
              </emma:interpretation>
              <emma:one-of disjunction-type="recognition" id="oneOf106">
                <emma:interpretation id="interp530" emma:lang="zh-CN" emma:confidence="0">
                  <emma:literal>收</emma:literal>
                </emma:interpretation>
                <emma:interpretation id="interp531" emma:lang="zh-CN" emma:confidence="0">
                  <emma:literal>収</emma:literal>
                </emma:interpretation>
                <emma:interpretation id="interp532" emma:lang="zh-CN" emma:confidence="0">
                  <emma:literal>泤</emma:literal>
                </emma:interpretation>
                <emma:interpretation id="interp533" emma:lang="zh-CN" emma:confidence="0">
                  <emma:literal>㕽</emma:literal>
                </emma:interpretation>
                <emma:interpretation id="interp534" emma:lang="zh-CN" emma:confidence="0">
                  <emma:literal>咖</emma:literal>
                </emma:interpretation>
              </emma:one-of>
            </emma:emma>
          </inkml:annotationXML>
          <inkml:trace contextRef="#ctx0" brushRef="#br0" timeOffset="935301.9558">26394 8194 7 0,'-9'-4'3'0,"9"8"0"16,0-4 4-16,5-8-7 15,-1 4 0-15,-4 0 0 16,13-4 0-16,-4-4 0 15,9 4 0-15,0 1-1 16,-1-5 1-16,10 8-2 16,-9-4 1-16,-1 8-1 15,-3-4 0-15</inkml:trace>
          <inkml:trace contextRef="#ctx0" brushRef="#br0" timeOffset="935482.5846">26434 8458 11 0,'-13'7'5'0,"30"9"-4"0,-17-16 10 15,9-4-12-15,4 4 0 16,5-12-2-16,9 1 1 16,-1-5 1-16,1 0 0 15,8-7-2-15,1-1 0 16</inkml:trace>
          <inkml:trace contextRef="#ctx0" brushRef="#br0" timeOffset="935046.775">26864 7753 9 0,'0'0'4'0,"0"-4"-5"16,0 4 7-16,0 0-6 16,0 0 0-16,0 4 1 15,0 8 0-15,0-1-2 16,0 5 1-16,0 4 1 15,0 7 0-15,-5 5 0 16,5 3 1-16,0 17 0 16,0 7 0-16,0 4 0 15,-4 7 1-15,-5 9-1 16,9-4 0-16,-13 4-1 16,8-4 0-16,-4-5-1 15,-4 5 0-15,-9-4-1 16,9-16 1-16,-1 4-1 15,1-15 1-15,9-9-3 16,-1-7 1-16,-4-5-1 16,5-11 0-16,-1-12-2 0,5-8 1 15</inkml:trace>
          <inkml:trace contextRef="#ctx0" brushRef="#br0" timeOffset="935992.9461">27218 7863 12 0,'-22'8'6'0,"22"8"-5"0,0-8 11 16,0 7-12-16,0 5 1 15,-13 0 0-15,8 15 0 16,-8 12-1-16,-5 5 1 16,0 3 1-16,-4 0 0 15,0 4-1-15,-9 0 1 0,5-8-1 16,-5 4 1-16,4-8-4 16,9-3 1-16,-4-9-4 15,9-7 1-15,-1-5-2 16,6-7 1-16</inkml:trace>
          <inkml:trace contextRef="#ctx0" brushRef="#br0" timeOffset="935707.7454">26934 8072 10 0,'5'-4'5'0,"13"12"-6"15,-9-8 10-15,-5 0-10 16,9 4 1-16,9-12 0 15,-4 12 0-15,0-4 0 16,8-4 1-16,-3 0-1 16,8-4 0-16,-5 4 0 15,5-4 0-15,-4 4-2 16,-1 0 1-16,-4 0-2 16,-4-4 0-16</inkml:trace>
          <inkml:trace contextRef="#ctx0" brushRef="#br0" timeOffset="936248.1282">27240 8213 13 0,'5'28'6'0,"30"15"-5"16,-26-35 10-16,0 4-12 16,0 4 0-16,-9 0 0 15,8 3 1-15,-3 5 0 16,8-4 1-16,-13-1-2 0,9 5 0 16,-4-4 0-16,-5-5 0 15,8-3-2-15,-8 0 1 16,5-4-2-16,-1 0 1 15</inkml:trace>
        </inkml:traceGroup>
        <inkml:traceGroup>
          <inkml:annotationXML>
            <emma:emma xmlns:emma="http://www.w3.org/2003/04/emma" version="1.0">
              <emma:interpretation id="{D9D0F6BC-4025-4083-BA5F-84E9DAE9CE0E}" emma:medium="tactile" emma:mode="ink">
                <msink:context xmlns:msink="http://schemas.microsoft.com/ink/2010/main" type="inkWord" rotatedBoundingBox="31090,8830 31228,7643 31887,7720 31748,8907"/>
              </emma:interpretation>
              <emma:one-of disjunction-type="recognition" id="oneOf107">
                <emma:interpretation id="interp535" emma:lang="zh-CN" emma:confidence="0">
                  <emma:literal>态</emma:literal>
                </emma:interpretation>
                <emma:interpretation id="interp536" emma:lang="zh-CN" emma:confidence="0">
                  <emma:literal>㤵</emma:literal>
                </emma:interpretation>
                <emma:interpretation id="interp537" emma:lang="zh-CN" emma:confidence="0">
                  <emma:literal>㤂</emma:literal>
                </emma:interpretation>
                <emma:interpretation id="interp538" emma:lang="zh-CN" emma:confidence="0">
                  <emma:literal>否</emma:literal>
                </emma:interpretation>
                <emma:interpretation id="interp539" emma:lang="zh-CN" emma:confidence="0">
                  <emma:literal>答</emma:literal>
                </emma:interpretation>
              </emma:one-of>
            </emma:emma>
          </inkml:annotationXML>
          <inkml:trace contextRef="#ctx0" brushRef="#br0" timeOffset="936443.7666">27444 7816 8 0,'13'4'4'0,"-13"0"-5"16,9-4 7-16,-4 4-8 15,8 0 1-15,-13 3-3 16,9 1 0-16</inkml:trace>
          <inkml:trace contextRef="#ctx0" brushRef="#br0" timeOffset="936938.619">27696 7867 8 0,'-13'0'4'0,"9"0"-2"0,4 0 8 0,0 0-10 16,0 0 1-16,0 0-1 15,0 0 1-15,13-4-1 16,0 0 0-16,5 4 1 16,0 0 0-16,0 0 0 15,8 0 1-15,10 0-1 16,-1 0 1-16,0 4-1 15,-4-4 0-15,0 0 0 16,-4 0 0-16,0 0-2 16,-5 0 1-16,-5 0-3 15,-3 0 1-15,-1 0-3 16,-4 0 0-16</inkml:trace>
          <inkml:trace contextRef="#ctx0" brushRef="#br0" timeOffset="937524.533">27785 8060 11 0,'9'8'5'0,"18"27"-5"0,-19-31 11 16,10 4-11-16,0 0 0 15,0-4 1-15,4 4 0 16,0 0-2-16,-4-1 1 16,4-3 0-16,-5 4 0 0,1 0-1 15,-5-4 0-15,1-4-1 16,-10 8 0-16,9-4-1 15,-4-4 0-15,-4-4 0 16,4 4 0-16</inkml:trace>
          <inkml:trace contextRef="#ctx0" brushRef="#br0" timeOffset="938318.0962">27559 8564 13 0,'-13'24'6'0,"0"3"-9"16,13-19 13-16,0 4-12 16,-14 0 1-16,14-1-4 15,-9 5 1-15,-4 0 4 16,0-4 0-16</inkml:trace>
          <inkml:trace contextRef="#ctx0" brushRef="#br0" timeOffset="938476.7089">27630 8572 6 0,'0'8'3'0,"4"15"-1"0,-4-19 4 16,0 4-7-16,0 4 1 15,0 4 0-15,0-1 0 16,0 1 0-16,0-4 0 16,0 4 0-16,0-4 1 15,0-1 0-15,0 1 1 16,9 12-1-16,0-8 1 16,-4-5 0-16,8-3 1 15,9 4-1-15,-9-8 1 0,1 4-1 16,-1-8 0-16,0-8-1 15,1 4 0-15,8 0 0 16,-9 0 0-16,0 0-2 16,1 0 1-16,-1-4-1 15,0-3 1-15,-4 3-1 16,4 0 0-16,1 0-2 16,-6-4 1-16,-3 0-2 15,8 1 0-15,-13 3-1 16,13-8 1-16</inkml:trace>
          <inkml:trace contextRef="#ctx0" brushRef="#br0" timeOffset="937268.8541">27843 7631 11 0,'0'0'5'0,"0"0"-4"0,0 4 8 0,0 0-9 15,0 0 0-15,4 3 0 16,-4 13 1-16,0 4-1 15,-4-1 0-15,-5 9 1 16,4-1 1-16,-8 5-1 16,-9 7 1-16,9-4-1 15,-9 13 1-15,-5 3-1 16,0 0 1-16,-8-4-2 16,13 0 1-16,-5-3-2 15,9-9 0-15,-4 0-2 16,0-7 1-16,9-9-3 15,0-3 1-15,-1-4-1 16,1-4 0-16</inkml:trace>
          <inkml:trace contextRef="#ctx0" brushRef="#br0" timeOffset="937719.1716">27759 8363 13 0,'13'20'6'0,"9"-28"-12"16,-22 8 14-16,13-4-11 16,-13 4 0-16,0-12-2 15,9 4 1-15</inkml:trace>
          <inkml:trace contextRef="#ctx0" brushRef="#br0" timeOffset="938673.8492">27821 8517 19 0,'0'15'9'0,"13"-3"-16"0,-13-12 20 16,9 4-17-16,-5 0 0 16,-4 0-4-16,13 0 0 15</inkml:trace>
        </inkml:traceGroup>
        <inkml:traceGroup>
          <inkml:annotationXML>
            <emma:emma xmlns:emma="http://www.w3.org/2003/04/emma" version="1.0">
              <emma:interpretation id="{F9723810-4D01-4EAC-919E-755863245D17}" emma:medium="tactile" emma:mode="ink">
                <msink:context xmlns:msink="http://schemas.microsoft.com/ink/2010/main" type="inkWord" rotatedBoundingBox="32015,8549 32437,8545 32442,9079 32020,9083"/>
              </emma:interpretation>
              <emma:one-of disjunction-type="recognition" id="oneOf108">
                <emma:interpretation id="interp540" emma:lang="zh-CN" emma:confidence="0">
                  <emma:literal>,</emma:literal>
                </emma:interpretation>
                <emma:interpretation id="interp541" emma:lang="zh-CN" emma:confidence="0">
                  <emma:literal>、</emma:literal>
                </emma:interpretation>
                <emma:interpretation id="interp542" emma:lang="zh-CN" emma:confidence="0">
                  <emma:literal>.</emma:literal>
                </emma:interpretation>
                <emma:interpretation id="interp543" emma:lang="zh-CN" emma:confidence="0">
                  <emma:literal>·</emma:literal>
                </emma:interpretation>
                <emma:interpretation id="interp54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38851.4754">28281 8493 9 0,'0'24'4'0,"0"-13"-5"16,0-11 5-16,0 4-5 15,0 0 0-15,-9 8-1 16,9 0 0-16,0 4 2 16,-4-4 1-16,-5 3-3 15,9-3 0-15</inkml:trace>
        </inkml:traceGroup>
        <inkml:traceGroup>
          <inkml:annotationXML>
            <emma:emma xmlns:emma="http://www.w3.org/2003/04/emma" version="1.0">
              <emma:interpretation id="{FADC9AF7-F82A-4E82-A1A9-8E200AAC8C48}" emma:medium="tactile" emma:mode="ink">
                <msink:context xmlns:msink="http://schemas.microsoft.com/ink/2010/main" type="inkWord" rotatedBoundingBox="32260,8932 32274,8928 32278,8943 32265,8947"/>
              </emma:interpretation>
              <emma:one-of disjunction-type="recognition" id="oneOf109">
                <emma:interpretation id="interp545" emma:lang="zh-CN" emma:confidence="0">
                  <emma:literal>。</emma:literal>
                </emma:interpretation>
                <emma:interpretation id="interp546" emma:lang="zh-CN" emma:confidence="0">
                  <emma:literal>.</emma:literal>
                </emma:interpretation>
                <emma:interpretation id="interp547" emma:lang="zh-CN" emma:confidence="0">
                  <emma:literal>,</emma:literal>
                </emma:interpretation>
                <emma:interpretation id="interp548" emma:lang="zh-CN" emma:confidence="0">
                  <emma:literal>·</emma:literal>
                </emma:interpretation>
                <emma:interpretation id="interp549" emma:lang="zh-CN" emma:confidence="0">
                  <emma:literal/>
                </emma:interpretation>
              </emma:one-of>
            </emma:emma>
          </inkml:annotationXML>
          <inkml:trace contextRef="#ctx0" brushRef="#br0" timeOffset="940050.9955">28521 8887 0 0,'-14'4'0'0</inkml:trace>
        </inkml:traceGroup>
        <inkml:traceGroup>
          <inkml:annotationXML>
            <emma:emma xmlns:emma="http://www.w3.org/2003/04/emma" version="1.0">
              <emma:interpretation id="{CC371643-C68E-4EE5-B9EE-C8AE3289CEBE}" emma:medium="tactile" emma:mode="ink">
                <msink:context xmlns:msink="http://schemas.microsoft.com/ink/2010/main" type="inkWord" rotatedBoundingBox="32271,9052 32366,8923 32453,8988 32359,9116"/>
              </emma:interpretation>
              <emma:one-of disjunction-type="recognition" id="oneOf110">
                <emma:interpretation id="interp550" emma:lang="zh-CN" emma:confidence="0">
                  <emma:literal>。</emma:literal>
                </emma:interpretation>
                <emma:interpretation id="interp551" emma:lang="zh-CN" emma:confidence="0">
                  <emma:literal>.</emma:literal>
                </emma:interpretation>
                <emma:interpretation id="interp552" emma:lang="zh-CN" emma:confidence="0">
                  <emma:literal>·</emma:literal>
                </emma:interpretation>
                <emma:interpretation id="interp553" emma:lang="zh-CN" emma:confidence="0">
                  <emma:literal>」</emma:literal>
                </emma:interpretation>
                <emma:interpretation id="interp55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940268.1465">28547 9021 4 0,'18'4'2'0,"13"-20"0"16,-18 12 3-16,0 0-5 15,-4-4 0-15,5 4 0 16,-6-8 1-16,-3 5-1 0,8-1 0 16,-4 0 0-16,-5-4 1 15,-4 4-1-15,-4 0 0 16,-5-4 0-16,-4 8 0 16,0-7-1-16,-10 7 1 15,10 4-2-15,-5-4 0 16</inkml:trace>
        </inkml:traceGroup>
      </inkml:traceGroup>
      <inkml:traceGroup>
        <inkml:annotationXML>
          <emma:emma xmlns:emma="http://www.w3.org/2003/04/emma" version="1.0">
            <emma:interpretation id="{E68BF351-2355-4F4A-A3CB-9C16FADAB171}" emma:medium="tactile" emma:mode="ink">
              <msink:context xmlns:msink="http://schemas.microsoft.com/ink/2010/main" type="line" rotatedBoundingBox="19522,8774 32241,8762 32243,10865 19524,10877"/>
            </emma:interpretation>
          </emma:emma>
        </inkml:annotationXML>
        <inkml:traceGroup>
          <inkml:annotationXML>
            <emma:emma xmlns:emma="http://www.w3.org/2003/04/emma" version="1.0">
              <emma:interpretation id="{02B72102-C9CA-4625-B5A3-C76E11261E5F}" emma:medium="tactile" emma:mode="ink">
                <msink:context xmlns:msink="http://schemas.microsoft.com/ink/2010/main" type="inkWord" rotatedBoundingBox="19522,8774 20202,8774 20203,10316 19524,10317"/>
              </emma:interpretation>
              <emma:one-of disjunction-type="recognition" id="oneOf111">
                <emma:interpretation id="interp555" emma:lang="zh-CN" emma:confidence="0">
                  <emma:literal>6</emma:literal>
                </emma:interpretation>
                <emma:interpretation id="interp556" emma:lang="zh-CN" emma:confidence="0">
                  <emma:literal>s</emma:literal>
                </emma:interpretation>
                <emma:interpretation id="interp557" emma:lang="zh-CN" emma:confidence="0">
                  <emma:literal>S</emma:literal>
                </emma:interpretation>
                <emma:interpretation id="interp558" emma:lang="zh-CN" emma:confidence="0">
                  <emma:literal>方</emma:literal>
                </emma:interpretation>
                <emma:interpretation id="interp559" emma:lang="zh-CN" emma:confidence="0">
                  <emma:literal>b</emma:literal>
                </emma:interpretation>
              </emma:one-of>
            </emma:emma>
          </inkml:annotationXML>
          <inkml:trace contextRef="#ctx0" brushRef="#br0" timeOffset="944261.9804">16444 8718 5 0,'-5'3'2'0,"5"-3"1"0,0 0 2 15,-9 0-4-15,9 0 0 16,-4 0 0-16,-5 0 1 16,0 4-2-16,-4 0 0 15,0 0 1-15,-1 0 0 0,-3 8 0 16,-1 0 0-16,0 0 0 15,-4 3 0-15,0 5 0 16,-9 8 0-16,0 3 0 16,0-3 0-16,0 11 0 15,-5 4 0-15,1 5-1 16,0-5 1-16,-1 8-1 16,1-4 1-16,-1 5-1 15,5 3 1-15,5 8-1 16,3 4 1-16,1 0-1 15,5 7 1-15,-1-3-1 16,5-8 1-16,4-4-1 16,0 0 1-16,9-3-1 15,0-1 0-15,0-12 0 16,4-8 0-16,1-3 0 16,-1-8 0-16,5-1 0 15,0-3 0 1,4-8-1-16,0-8 1 15,1 0-1-15,-1-4 1 16,0-4-1-16,1 0 1 16,-6 0-1-16,1 0 1 15,0 0-1-15,0 0 1 16,0 4 0-16,0-4 0 16,0 0-1-16,0 4 0 15,-1-4-1-15,-8 4 1 16,5-4-2-16,-5 4 1 0,0 0-2 15,4-4 0-15</inkml:trace>
          <inkml:trace contextRef="#ctx0" brushRef="#br0" timeOffset="944597.2184">16085 9596 9 0,'0'7'4'0,"4"13"-5"16,-4-16 7-16,5 8-6 15,-5-4 0-15,9 8 0 16,4-5 0-16,5 9-1 0,-1-4 1 15,1 3 0-15,4-3 0 16,0 4 0-16,0 0 0 16,1-5 0-16,-1 1 1 15,-4 0 0-15,-1-4 0 16,1-1-1-16,0 1 1 16,4 0 0-16,-9-4 0 15,-4 0 0-15,0-4 1 16,-14 0-1-16,1 4 0 0,-5-1 0 15,-4 5 0-15,-14 0 0 16,1 4 1-16,-10 4-2 16,-4 3 0-16,0 1 0 15,1-1 0-15,-6 13 0 16,1-1 0-16,4 1-2 16,0 3 0-16,5-3-2 15,8-5 0-15</inkml:trace>
        </inkml:traceGroup>
        <inkml:traceGroup>
          <inkml:annotationXML>
            <emma:emma xmlns:emma="http://www.w3.org/2003/04/emma" version="1.0">
              <emma:interpretation id="{B29BC667-9728-438B-8FB3-796B2016DEB5}" emma:medium="tactile" emma:mode="ink">
                <msink:context xmlns:msink="http://schemas.microsoft.com/ink/2010/main" type="inkWord" rotatedBoundingBox="21162,9463 22301,9462 22303,10710 21163,10711"/>
              </emma:interpretation>
              <emma:one-of disjunction-type="recognition" id="oneOf112">
                <emma:interpretation id="interp560" emma:lang="zh-CN" emma:confidence="0">
                  <emma:literal>淡</emma:literal>
                </emma:interpretation>
                <emma:interpretation id="interp561" emma:lang="zh-CN" emma:confidence="0">
                  <emma:literal>谈</emma:literal>
                </emma:interpretation>
                <emma:interpretation id="interp562" emma:lang="zh-CN" emma:confidence="0">
                  <emma:literal>談</emma:literal>
                </emma:interpretation>
                <emma:interpretation id="interp563" emma:lang="zh-CN" emma:confidence="0">
                  <emma:literal>琰</emma:literal>
                </emma:interpretation>
                <emma:interpretation id="interp564" emma:lang="zh-CN" emma:confidence="0">
                  <emma:literal>说</emma:literal>
                </emma:interpretation>
              </emma:one-of>
            </emma:emma>
          </inkml:annotationXML>
          <inkml:trace contextRef="#ctx0" brushRef="#br0" timeOffset="951035.8189">17414 9942 5 0,'-9'4'2'0,"13"8"1"16,-4-12 1-16,9 0-4 16,0 0 1-16,0 0-1 15,0-4 1-15,4 0-1 16,9 0 0-16,1-4 1 16,3 0 0-16,1 4-1 15,-5-4 1-15,0-3-1 16,5 3 1-16,-5-4-1 15,-5 4 1-15,1 0-1 0,-5 8 1 16,-4 0-1-16,0 4 1 16,-4 4-1-16,-5 0 0 15,0 4 0-15,-5 7 1 16,-4 5-1-16,-4 4 1 16,-5 7-1-16,1 4 1 15,-1 9-1-15,-13 3 0 16,4 8 1-16,1 4 0 15,4 0 0-15,4-8 0 0,5-4 0 16,-1-11 0-16,1-5 1 16,4-3 0-16,0-9-1 15,5 1 1-15,-1-8-1 16,1-1 0-16,4-7 0 16,4 0 0-16,1-4-1 15,-1-4 0-15,10-4-1 16,-1 0 0-16,5 0-1 15,-1-4 0-15,5-7-2 16,5-1 0-16,0-8-1 16,8-7 1-16</inkml:trace>
          <inkml:trace contextRef="#ctx0" brushRef="#br0" timeOffset="950465.9033">17622 9407 6 0,'0'4'3'0,"5"-4"-2"16,-5 0 4-16,0 0-5 15,8 3 1-15,-3 1 0 16,4 0 0-16,0 0-1 0,-1 4 0 15,6 8 1-15,-1 0 0 16,0-1 0-16,1 5 1 16,-1-4-1-16,5 4 0 15,-5-5-1-15,0 1 0 16,-4 4-1-16,-5-8 0 16,-4-1-2-16,5-3 0 15</inkml:trace>
          <inkml:trace contextRef="#ctx0" brushRef="#br0" timeOffset="951261.4738">18030 9615 8 0,'4'-12'4'0,"-4"16"-1"0,0-4 5 15,0 0-8-15,0 8 0 16,5 8 0-16,-1 8 0 16,-4-1 0-16,4 9 0 15,-4-1-1-15,5 5 1 16,-1-9-2-16,1-3 1 15,-1-4-2-15,1-1 1 16</inkml:trace>
          <inkml:trace contextRef="#ctx0" brushRef="#br0" timeOffset="952132.0862">18544 9422 10 0,'0'8'5'0,"0"20"-8"16,0-16 10-16,-14 11-8 15,-3 1 0-15,-10 7-1 16,-4 5 1-16,4 3 1 16,-8-7 1-16,-5-1-1 15,0 1 0-15,9-1 1 16,0-3 0-16,0-5 0 15,14-3 0-15,-1-4 0 16,4 0 0-16,6-1-1 0,-1-7 0 16,0 0 0-16,4-4 0 15,1 4 0-15,0 4 1 16,-1-1 0-16,1 5 0 16,-1 4-1-16,1 0 1 15,4 3 0-15,-5-3 0 16,1 0-1-16,0-1 1 15,-1-3-2-15,1 0 1 16,-1-4 0-16,1-1 0 0,-1 1-1 16,1-4 1-16,4 4-1 15,0-8 0-15,0 0 0 16,0-4 0-16,0 0 0 16,4-8 1-16,5-4-1 15,0-4 1-15,4-3-1 16,5-1 1-16,13-4-1 15,0 5 1-15,0-1 0 16,9 4 1-16,-4 1-1 16,-5 7 0-16,-5 0 1 15,5 4 0-15,-9 4-1 16,0 4 1-16,-4 4-1 16,-5 3 0-16,-13 5 0 15,-8 4 1-15,-6 4-1 16,-3-5 0-16,-6 9-1 15,1-9 1-15,0-3-1 16,4 4 1-16,-4-8-1 16,0-4 0-16,4-1 0 0,5-3 0 15,4-4 0-15,-4-4 0 16,9-3 0-16,-1 3 1 16,10-4 0-16,-1 4 0 15,-4 4 1-15,0 0 0 16,0 0 1-16,-4-4 0 15,-1 12 0-15,1 0 1 16,-1 3-1-16,-8 13 0 16,0 4 0-16,-1 7 1 0,1 1-1 15,0-1 0-15,-5-4-1 16,0 5 0-16,1-1-1 16,-1 1 0-16,0-5-2 15,5-7 0-15,0-4-2 16,4-5 1-16,0-3-2 15,4-4 0-15</inkml:trace>
          <inkml:trace contextRef="#ctx0" brushRef="#br0" timeOffset="952417.2882">18406 10163 6 0,'0'11'3'0,"9"37"-2"16,-13-36 4-16,-5 15-5 16,-4 5 0-16,-1 3 0 0,1 0 1 15,4 9-1-15,0-5 1 16,5-3 0-16,-1-5 1 16,5 1 0-16,5-9 0 15,4 1-1-15,0-1 1 16,4-7-1-16,5-4 1 15,-1-4-2-15,5-4 0 16,1-4-2-16,-6-8 1 16,5 0-3-16,-4-8 0 15</inkml:trace>
        </inkml:traceGroup>
        <inkml:traceGroup>
          <inkml:annotationXML>
            <emma:emma xmlns:emma="http://www.w3.org/2003/04/emma" version="1.0">
              <emma:interpretation id="{59A59414-245E-4D35-921B-D32DB1CD37DC}" emma:medium="tactile" emma:mode="ink">
                <msink:context xmlns:msink="http://schemas.microsoft.com/ink/2010/main" type="inkWord" rotatedBoundingBox="23044,9676 23187,10698 22588,10781 22445,9759"/>
              </emma:interpretation>
              <emma:one-of disjunction-type="recognition" id="oneOf113">
                <emma:interpretation id="interp565" emma:lang="zh-CN" emma:confidence="0">
                  <emma:literal>泊</emma:literal>
                </emma:interpretation>
                <emma:interpretation id="interp566" emma:lang="zh-CN" emma:confidence="0">
                  <emma:literal>沟</emma:literal>
                </emma:interpretation>
                <emma:interpretation id="interp567" emma:lang="zh-CN" emma:confidence="0">
                  <emma:literal>自</emma:literal>
                </emma:interpretation>
                <emma:interpretation id="interp568" emma:lang="zh-CN" emma:confidence="0">
                  <emma:literal>汮</emma:literal>
                </emma:interpretation>
                <emma:interpretation id="interp56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952897.1283">18889 9804 4 0,'-9'4'2'0,"-13"-4"-4"0,22 4 4 16,0-4-2-16,0 4 0 15,0 4 1-15,9-4 0 16,9 4-1-16,-14 4 1 15,9-5 1-15,-4 9 0 16,0 0 0-16,0 4 1 16,0 7-1-16,-9 9 1 15,0 3-1-15,-5 16 0 0,-3 12 0 16,-6 4 0-16,1 8-1 16,0-8 0-16,-5-8-2 15,5-8 0-15,4-8-1 16,0-12 1-16,5-3-3 15,-1-8 1-15,1-5-1 16,-1-11 0-16</inkml:trace>
          <inkml:trace contextRef="#ctx0" brushRef="#br0" timeOffset="952642.9486">19071 9655 10 0,'-5'-4'5'0,"5"8"-9"16,0-4 7-16,0 4-6 15,-4 0 0-15,-5 3-1 16,-4 1 1-16</inkml:trace>
          <inkml:trace contextRef="#ctx0" brushRef="#br0" timeOffset="953388.9776">19009 10029 8 0,'4'-4'4'0,"5"0"-5"16,-9 4 7-16,0 0-6 15,13-4 0-15,1 0 1 0,3 0 0 16,1 0-1-16,9 0 0 16,-5-4 1-16,0 0 0 15,0 1 0-15,0-1 0 16,0 4-1-16,-4 0 1 15,0 0-1-15,-5 0 1 32,0 4 1-32,1 4 0 15,-1 4-1-15,-4 4 0 0,0 7 0 16,0 5 1-16,0 0-1 16,-5 11 0-16,0 8-1 15,1 5 0-15,-1 7 0 16,-4 12 1-16,0-4-1 15,0-8 1-15,0-4-1 16,-4-8 1-16,-1-3-2 16,1-9 1-16,4-7-2 15,0-1 1-15,-4-7-2 16,-1-8 0-16,1 0-2 16,-1-8 0-16</inkml:trace>
          <inkml:trace contextRef="#ctx0" brushRef="#br0" timeOffset="953603.6298">19044 10182 8 0,'-22'4'4'0,"31"-16"-3"0,-9 12 5 15,0 0-7-15,0 0 1 16,0 0 0-16,9-3 0 15,4 3 0-15,5-8 0 16,0 8 0-16,4 0 0 16,0-4 0-16,-4 0 0 15,-1 4 0-15,-3-4 1 16,-1 4-2-16,0 0 0 0,-4 0-1 16,0 4 1-16,-5-4-1 15,1 4 0-15</inkml:trace>
          <inkml:trace contextRef="#ctx0" brushRef="#br0" timeOffset="953813.2815">18965 10560 11 0,'8'-4'5'0,"-3"8"-6"16,4-4 12-16,0 0-10 15,4 0 1-15,5 0-2 16,8 0 0-16,1-4-1 16,4-3 0-16,-5-1-1 15,1 0 0-15,-1 0-2 16,-3-4 1-16</inkml:trace>
        </inkml:traceGroup>
        <inkml:traceGroup>
          <inkml:annotationXML>
            <emma:emma xmlns:emma="http://www.w3.org/2003/04/emma" version="1.0">
              <emma:interpretation id="{FDA058EA-1624-48EE-9E31-C06445CE39B7}" emma:medium="tactile" emma:mode="ink">
                <msink:context xmlns:msink="http://schemas.microsoft.com/ink/2010/main" type="inkWord" rotatedBoundingBox="23352,10769 23488,9723 23753,9758 23616,10804"/>
              </emma:interpretation>
              <emma:one-of disjunction-type="recognition" id="oneOf114">
                <emma:interpretation id="interp570" emma:lang="zh-CN" emma:confidence="0">
                  <emma:literal>了</emma:literal>
                </emma:interpretation>
                <emma:interpretation id="interp571" emma:lang="zh-CN" emma:confidence="0">
                  <emma:literal>3</emma:literal>
                </emma:interpretation>
                <emma:interpretation id="interp572" emma:lang="zh-CN" emma:confidence="0">
                  <emma:literal>裂</emma:literal>
                </emma:interpretation>
                <emma:interpretation id="interp573" emma:lang="zh-CN" emma:confidence="0">
                  <emma:literal>彡</emma:literal>
                </emma:interpretation>
                <emma:interpretation id="interp57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954415.2116">19784 9686 11 0,'0'0'5'0,"5"-4"-6"16,-1 0 9-16,5 4-8 15,0 0 0-15,8 4 0 16,1 0 0-16,0 0 0 16,-5 4 0-16,0 0 0 15,1 8 0-15,-5-9-1 16,-1 13 0-16,-8 0-1 15,0 7 1-15,-8 1-1 16,-6 0 1-16,-3 7-1 16,-6-4 1-16,1 1 0 15,0 0 1-15,-4-5 0 16,-1-3 1-16,9 3-1 16,1-11 0-16,3 0 0 0,1 0 0 15,8-1 0-15,5 1 1 16,9-4-1-16,9-4 1 15,0 0 0-15,4 3 0 16,5-7 0-16,-1 8 1 16,-4 0 0-16,0 0 1 15,-4 4-1-15,-5 7 0 16,1-3 0-16,-5 3 0 16,-9 9 0-16,-9 3 0 0,-9 9-1 15,-4-1 0-15,-5-4-1 16,-4 1 1-16,-4-1-1 15,-9-3 0-15,4-1-3 16,4-7 1-16,5-5-3 16,5-3 0-16</inkml:trace>
        </inkml:traceGroup>
        <inkml:traceGroup>
          <inkml:annotationXML>
            <emma:emma xmlns:emma="http://www.w3.org/2003/04/emma" version="1.0">
              <emma:interpretation id="{83D8465A-80FE-4556-B287-8EEFC2808F27}" emma:medium="tactile" emma:mode="ink">
                <msink:context xmlns:msink="http://schemas.microsoft.com/ink/2010/main" type="inkWord" rotatedBoundingBox="24073,9431 25109,9430 25110,10749 24074,10750"/>
              </emma:interpretation>
              <emma:one-of disjunction-type="recognition" id="oneOf115">
                <emma:interpretation id="interp575" emma:lang="zh-CN" emma:confidence="0">
                  <emma:literal>就</emma:literal>
                </emma:interpretation>
                <emma:interpretation id="interp576" emma:lang="zh-CN" emma:confidence="0">
                  <emma:literal>轭</emma:literal>
                </emma:interpretation>
                <emma:interpretation id="interp577" emma:lang="zh-CN" emma:confidence="0">
                  <emma:literal>疣</emma:literal>
                </emma:interpretation>
                <emma:interpretation id="interp578" emma:lang="zh-CN" emma:confidence="0">
                  <emma:literal>孰</emma:literal>
                </emma:interpretation>
                <emma:interpretation id="interp579" emma:lang="zh-CN" emma:confidence="0">
                  <emma:literal>玩</emma:literal>
                </emma:interpretation>
              </emma:one-of>
            </emma:emma>
          </inkml:annotationXML>
          <inkml:trace contextRef="#ctx0" brushRef="#br0" timeOffset="955089.6848">20320 9726 7 0,'-4'7'3'0,"21"1"-1"16,-3-8 6-16,3 0-7 15,10 0 0-15,13-4 2 0,4-4 0 16,-4 1-4-16,0-1 1 15,4-4 2-15,-4 4 0 16,0-4-1-16,0 0 0 16,-5 5-1-16,1-1 0 15,-14 0-2-15,0 0 0 16,-4 8-2-16,-5-4 0 16,-4 4 0-16,-5 4 0 15</inkml:trace>
          <inkml:trace contextRef="#ctx0" brushRef="#br0" timeOffset="955885.2498">20599 9903 12 0,'-4'31'6'0,"8"-7"-10"15,-4-16 14-15,0 0-11 16,-4 3 1-16,-1 5 0 15,1 0 0-15,0 0 0 16,-1-4 0-16,5-1 0 16,0-3 0-16,0-4 0 15,0 0 1-15,0-4-1 16,5-8 1-16,3-4-1 16,1 1 0-16,0-5 0 15,4 0 0-15,1 4-1 16,-1 0 1-16,0 5 0 0,1-1 0 15,-1 4 0-15,0 4 0 16,-4 0 0-16,0 8 0 16,-5 0 0-16,-4 3 0 15,-4 5-1-15,-5 0 0 16,0-4 0-16,0-1 0 16,-4 5 1-16,4-4 0 15,0 0-1-15,0 0 1 16,1-4 0-16,3 3 0 0,1-7 0 15,-1 0 0-15,5 0 0 16,0-4 1-16,5 4-1 16,4 4 0-16,-1 8 1 15,1-1 0-15,-4 9 0 16,-1 4 0-16,1 7 0 16,-1 1 0-16,-8 7 0 15,-1 4 1-15,1-4-1 16,-5-3 0-16,0-1 0 15,-4-3 1-15,-5-5-2 16,-4-3 0-16,-5-1-1 16,1-3 1-16,-1-8-2 15,1-5 1-15,-1-3 0 16,0-4 0-16,5-4 1 16,-4-8 0-16,3-3 0 15,6-1 1-15,12 0-1 16,5-4 1-16,5-11-1 0,4 7 1 15,4-4-1-15,9 5 1 16,5-5-1-16,8 4 1 16,1 1 0-16,-1-9 0 15,-4 4-1-15,0 5 1 16,0-5-1-16,0 4 1 16,-4-3-2-16,-1 3 1 15,-4 4-2-15,0 1 1 16,1-1-4-16,-10 0 1 0,0 4-1 15,-4 4 1-15</inkml:trace>
          <inkml:trace contextRef="#ctx0" brushRef="#br0" timeOffset="954807.9847">20608 9375 12 0,'-4'8'6'0,"13"-4"-7"0,-5 0 8 0,0 4-8 16,5 0 1-16,0 3-2 15,0 1 1-15,0 0 0 16,0 4 1-16,0-4-2 16,-1 3 0-16,-3-3-1 15,-1 0 1-15</inkml:trace>
          <inkml:trace contextRef="#ctx0" brushRef="#br0" timeOffset="956410.6224">21202 9800 10 0,'-9'-11'5'0,"9"18"-6"0,0-7 9 0,0 8-8 16,-5 4 0-16,1 8 1 16,-5 3 0-16,0 13 0 15,-4-1 0-15,-5 5 1 16,-4 3 1-16,0 8 0 16,-9 12 0-16,0 4-1 15,0 8 0-15,4-8-1 16,1-8 0-16,-1-8-3 15,5-8 1-15,4-3-2 16,5-13 0-16,0-7-3 16,4-4 1-16</inkml:trace>
          <inkml:trace contextRef="#ctx0" brushRef="#br0" timeOffset="956140.4333">20878 10100 9 0,'0'-4'4'0,"0"0"-2"16,0 4 8-16,0 0-10 15,0 0 1-15,9-4-1 16,0 0 1-16,0 0-1 16,9-4 1-16,8 0-1 15,1 0 1-15,8 0 0 16,1-3 1-16,-1 3-1 16,5-4 0-16,-5 0-1 15,-4 0 1-15,-4 1-2 16,-5 3 0-16,0 0-3 15,-4 0 1-15,-5 0-2 0,1 4 1 16</inkml:trace>
          <inkml:trace contextRef="#ctx0" brushRef="#br0" timeOffset="956650.7928">21095 10218 9 0,'14'0'4'0,"-14"67"-4"0,4-52 6 16,1 9-6-16,-5 4 1 15,4 3 1-15,-4 5 0 16,9-5-2-16,0 1 1 16,4-5 0-16,-4-7 1 15,0-4-1-15,0-5 1 16,8-3-2-16,1-8 0 15,0-8-2-15,0-3 0 16,-1-9-2-16,1-4 0 0</inkml:trace>
          <inkml:trace contextRef="#ctx0" brushRef="#br0" timeOffset="956845.931">21317 9753 11 0,'0'-4'5'0,"0"12"-1"16,0-8 8-16,0 4-12 15,4 4 0-15,1 0-3 16,-1 4 1-16,1 7 0 16,-1-3 1-16,1 0-3 15,3-1 1-15</inkml:trace>
        </inkml:traceGroup>
        <inkml:traceGroup>
          <inkml:annotationXML>
            <emma:emma xmlns:emma="http://www.w3.org/2003/04/emma" version="1.0">
              <emma:interpretation id="{D1EE4009-02DB-45A6-885F-AF96F9F2D171}" emma:medium="tactile" emma:mode="ink">
                <msink:context xmlns:msink="http://schemas.microsoft.com/ink/2010/main" type="inkWord" rotatedBoundingBox="25385,10822 25628,9505 26107,9593 25864,10910"/>
              </emma:interpretation>
              <emma:one-of disjunction-type="recognition" id="oneOf116">
                <emma:interpretation id="interp580" emma:lang="zh-CN" emma:confidence="0">
                  <emma:literal>是</emma:literal>
                </emma:interpretation>
                <emma:interpretation id="interp581" emma:lang="zh-CN" emma:confidence="0">
                  <emma:literal>:</emma:literal>
                </emma:interpretation>
                <emma:interpretation id="interp582" emma:lang="zh-CN" emma:confidence="0">
                  <emma:literal>圭</emma:literal>
                </emma:interpretation>
                <emma:interpretation id="interp583" emma:lang="zh-CN" emma:confidence="0">
                  <emma:literal>遑</emma:literal>
                </emma:interpretation>
                <emma:interpretation id="interp584" emma:lang="zh-CN" emma:confidence="0">
                  <emma:literal>岂</emma:literal>
                </emma:interpretation>
              </emma:one-of>
            </emma:emma>
          </inkml:annotationXML>
          <inkml:trace contextRef="#ctx0" brushRef="#br0" timeOffset="958557.6464">21733 10194 9 0,'-4'24'4'0,"13"-32"-4"16,0 8 8-16,0 0-8 15,8 0 1-15,5-8-1 16,1 0 1-16,-1 0-2 16,9-4 1-16,-5 1 0 15,1 3 1-15,-5 0-1 16,-4 0 1-16,-1 0-1 15,1 4 1-15,-4 0-1 16,-1 0 0-16,-4 0 0 16,-9 4 0-16,0 0-1 15,0 4 1-15,-5 8 0 0,1 0 0 16,-5 12-1-16,-4 3 1 16,4 9-1-16,-9 7 1 15,0-4 0-15,5 1 0 16,0-9 0-16,4 1 1 15,4-5-1-15,1-3 0 16,4-8-1-16,9-1 1 16,4-3 0-16,0-8 0 15,1-4-1-15,-1-8 1 0,0 0 0 16,1 0 1-16,-1-3-1 16,0 3 1-16,-4 0-1 15,0 4 0-15,-9 4 0 16,0 0 1-16,-4 0-1 15,-1 4 0-15,-4 4 0 16,-8 8 0-16,-6-1 0 16,-3 5 0-16,-5 4 0 15,0-5 1-15,0 1-1 16,0 0 1-16,-5 3 0 16,1-7 1-16,4 0-1 15,9 0 0-15,0-5 0 16,4-3 0-16,5 0-1 15,4 0 0-15,0-4-1 16,4 0 0-16,1 4 1 16,8 0 0-16,5-1 0 15,5 1 1-15,3 0 0 0,1 0 0 16,0 0 1-16,8 0 0 16,1 0-1-16,-1 0 1 15,10-4-1-15,-5-1 0 16,0 1 0-16,-5 0 1 15,1 0-3-15,0-4 1 16,-5 0-3-16,0-4 0 16,5 0-3-16,-5 0 1 15,0-3-1-15,9-1 1 0</inkml:trace>
          <inkml:trace contextRef="#ctx0" brushRef="#br0" timeOffset="957776.5922">21981 9481 9 0,'-4'-7'4'0,"8"10"-3"16,-4-3 7-16,0 0-8 15,0 0 1-15,0 0 0 16,0-7 0-16,0 11-2 15,0 7 1-15,5 17 0 16,-5 7 1-16,0 5-2 16,-5 3 1-16,1 8 0 0,-5 0 0 15,0-7 0-15,0-9 0 16,1-3 1-16,-1-1 0 16,4-11-1-16,1-4 0 15,-1-5-1-15,5-7 0 16,5-4-1-16,-1-11 0 15,5-5 0-15,4-12 0 16,-4-3 1-16,0 3 1 0,0-3 0 16,0-5 1-16,0 1 0 15,4 3 0-15,5 1 0 16,-5 7 1-16,0 1-2 16,1 7 1-16,-1 0-1 15,0 8 1-15,1 12-1 16,3 4 1-16,-3 4-1 15,-1 4 1-15,-4 7 0 16,0 1 0-16,-5-5 0 16,-4 13 0-16,-4-4-1 15,-5 7 1-15,0-4-1 16,-4-3 0-16,-5-4-1 16,0 3 1-16,0-7-1 15,1-4 0-15,-1-1-1 16,5-3 1-16,-14-4 1 15,5-4 0-15,0 0 0 16,4-4 0-16,5 0 0 16,4-4 0-16,4-4 0 0,5 0 1 15,5 0 0-15,8-3 0 16,-4-1 0-16,4 0 0 16,1 0-1-16,-1 4 1 15,0 0-1-15,1 1 0 16,3 3-2-16,-8 0 1 15,0 0-3-15,0 0 1 16,-5 8-1-16,-4-4 1 16</inkml:trace>
        </inkml:traceGroup>
        <inkml:traceGroup>
          <inkml:annotationXML>
            <emma:emma xmlns:emma="http://www.w3.org/2003/04/emma" version="1.0">
              <emma:interpretation id="{5C3A019C-8244-4D98-AEB9-D258913A9469}" emma:medium="tactile" emma:mode="ink">
                <msink:context xmlns:msink="http://schemas.microsoft.com/ink/2010/main" type="inkWord" rotatedBoundingBox="26701,10711 26736,9763 27142,9779 27106,10726"/>
              </emma:interpretation>
              <emma:one-of disjunction-type="recognition" id="oneOf117">
                <emma:interpretation id="interp585" emma:lang="zh-CN" emma:confidence="0">
                  <emma:literal>《</emma:literal>
                </emma:interpretation>
                <emma:interpretation id="interp586" emma:lang="zh-CN" emma:confidence="0">
                  <emma:literal>k</emma:literal>
                </emma:interpretation>
                <emma:interpretation id="interp587" emma:lang="zh-CN" emma:confidence="0">
                  <emma:literal>K</emma:literal>
                </emma:interpretation>
                <emma:interpretation id="interp588" emma:lang="zh-CN" emma:confidence="0">
                  <emma:literal>¥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959263.1468">23036 9714 8 0,'0'-4'4'0,"0"4"-5"15,0 0 8-15,0 0-7 16,0 0 1-16,0 0 0 16,0 4 1-16,0-4-3 15,0 4 1-15,-5 4 0 16,1 7 1-16,0 9 0 15,-1 3 1-15,1 1-1 16,-1 7 0-16,1 13 0 16,-1 3 0-16,1 8 0 15,0 12 1-15,-1 4-2 16,1 7 0-16,-5-7 0 0,4-8 0 16,1-4 0-16,0-8 1 15,-1-7-3-15,1-5 1 31,-1-4-3-31,1-15 1 16</inkml:trace>
          <inkml:trace contextRef="#ctx0" brushRef="#br0" timeOffset="959684.4468">23373 10009 7 0,'0'4'3'0,"0"-4"2"15,0 0 1-15,0 4-7 16,0 4 0-16,-5 0-1 16,-8 4 1-16,-9 3 1 15,0 5 1-15,-14 4-2 16,5-9 1-16,0 13-1 15,-4-4 1-15,-1 3 0 16,5-3 1-16,9-1-1 16,4-11 1-16,1 4-1 15,3-12 1-15,5 8-1 16,1-8 0-16,3 3 0 16,1 5 0-16,17 0 1 0,5 0 0 15,4 0 0-15,-4-4 1 16,4 3 0-16,4 5 0 15,1-4-2-15,0 0 1 16,-5 0-2-16,4-1 0 16,1-3-3-16,-1-4 1 15,-8 0-1-15,0-4 1 16</inkml:trace>
        </inkml:traceGroup>
        <inkml:traceGroup>
          <inkml:annotationXML>
            <emma:emma xmlns:emma="http://www.w3.org/2003/04/emma" version="1.0">
              <emma:interpretation id="{24487420-7BB7-4495-89A3-8F82AD16401B}" emma:medium="tactile" emma:mode="ink">
                <msink:context xmlns:msink="http://schemas.microsoft.com/ink/2010/main" type="inkWord" rotatedBoundingBox="28615,10817 28625,10513 28765,10518 28754,10821"/>
              </emma:interpretation>
              <emma:one-of disjunction-type="recognition" id="oneOf118">
                <emma:interpretation id="interp590" emma:lang="zh-CN" emma:confidence="0">
                  <emma:literal>,</emma:literal>
                </emma:interpretation>
                <emma:interpretation id="interp591" emma:lang="zh-CN" emma:confidence="0">
                  <emma:literal>〉</emma:literal>
                </emma:interpretation>
                <emma:interpretation id="interp592" emma:lang="zh-CN" emma:confidence="0">
                  <emma:literal>)</emma:literal>
                </emma:interpretation>
                <emma:interpretation id="interp593" emma:lang="zh-CN" emma:confidence="0">
                  <emma:literal>。</emma:literal>
                </emma:interpretation>
                <emma:interpretation id="interp5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67281.527">24870 10470 7 0,'0'4'3'0,"0"-20"-2"0,0 16 4 0,0 0-5 16,0 0 1-16,0 0 0 16,0 0 0-16,0 0-2 15,0 0 1-15,0 0 0 16,0 0 1-16,9 4-1 16,0 0 1-16,0 0-1 15,4 0 0-15,0 4 1 16,-4-1 0-16,4 1-1 15,-4 0 1-15,0 0-1 16,0 0 1-16,0 0-1 16,0 0 1-16,-5 0 0 15,-4-1 1-15,9 5-1 16,-9 0 0-16,0-4 0 16,-9 0 0-16,5 4-1 15,-5 7 1-15,-5-3-1 16,-3 4 1-16,-1-1-2 15,0 1 0-15,1 0-1 16,3-4 1-16,1-1-3 0,0-3 0 16</inkml:trace>
        </inkml:traceGroup>
        <inkml:traceGroup>
          <inkml:annotationXML>
            <emma:emma xmlns:emma="http://www.w3.org/2003/04/emma" version="1.0">
              <emma:interpretation id="{65139493-0559-4482-B0EA-F1B95A3DFAC9}" emma:medium="tactile" emma:mode="ink">
                <msink:context xmlns:msink="http://schemas.microsoft.com/ink/2010/main" type="inkWord" rotatedBoundingBox="29127,10600 29339,9329 30263,9484 30051,10754"/>
              </emma:interpretation>
              <emma:one-of disjunction-type="recognition" id="oneOf119">
                <emma:interpretation id="interp595" emma:lang="zh-CN" emma:confidence="0">
                  <emma:literal>因</emma:literal>
                </emma:interpretation>
                <emma:interpretation id="interp596" emma:lang="zh-CN" emma:confidence="0">
                  <emma:literal>国</emma:literal>
                </emma:interpretation>
                <emma:interpretation id="interp597" emma:lang="zh-CN" emma:confidence="0">
                  <emma:literal>田</emma:literal>
                </emma:interpretation>
                <emma:interpretation id="interp598" emma:lang="zh-CN" emma:confidence="0">
                  <emma:literal>母</emma:literal>
                </emma:interpretation>
                <emma:interpretation id="interp599" emma:lang="zh-CN" emma:confidence="0">
                  <emma:literal>囯</emma:literal>
                </emma:interpretation>
              </emma:one-of>
            </emma:emma>
          </inkml:annotationXML>
          <inkml:trace contextRef="#ctx0" brushRef="#br0" timeOffset="971258.849">25504 9753 5 0,'0'-4'2'0,"0"-8"0"15,0 12 0-15,4-8-3 16,-4 8 1-16,0 0 0 16,0 0 0-16,0 0 0 15,13 0 1-15,-4-3-1 16,0 6 0-16,0 1 0 15,0-4 1-15,0 4 0 16,-5 0 0-16,9 0-1 16,-4 0 0-16,0 0 1 15,0 0 0-15,-5 4-1 16,1 4 1-16,-1 3-1 16,-4 9 1-16,0-4 0 0,0-1 0 15,0 9 0-15,0 0 0 16,-4 7-1-16,4 1 1 15,-5 7-1-15,1 8 1 16,-1 8 0-16,1-4 0 16,0 4 0-16,-1-8 0 15,5-3 0-15,-4-1 0 16,4-4-1-16,0-7 1 16,0-9-1-16,0-7 0 0,-5 0-2 15,5-5 0-15,0-7-1 16,0 0 1-16,0-4-2 15,0 0 0-15</inkml:trace>
          <inkml:trace contextRef="#ctx0" brushRef="#br0" timeOffset="972069.9252">25645 10147 12 0,'-13'-4'6'0,"22"0"-9"0,-9 4 12 16,4-4-10-16,10-4 1 15,3 0-1-15,1-3 1 0,22-1 0 16,-5-4 0-16,19 0 0 15,-6 0 0-15,1 1 0 16,0-1 0-16,-9 0-1 16,-5 0 1-16,-8 1-2 15,4 3 1-15,-14 4-2 16,5 0 1-16</inkml:trace>
          <inkml:trace contextRef="#ctx0" brushRef="#br0" timeOffset="971799.2339">25738 9529 10 0,'0'4'5'0,"5"-16"-5"16,-1 8 9-16,1-4-9 16,8-4 1-16,13-4-1 0,10 5 0 15,-5-1 0-15,9 0 0 16,-5 0 0-16,10 0 0 15,-6 4 0-15,1 1 1 16,0 3-1-16,-4 0 1 16,-1 0-1-16,1 0 1 15,-5 4-1-15,-9 0 1 16,4 0 0-16,-8 4 0 16,0 4-1-16,-5 0 1 0,-4 7 0 15,-5 9 0-15,5 3-1 16,-4 17 1-16,-5 7-1 15,0 4 1-15,-5 4-1 16,-4 4 1-16,9 4-1 16,-4 4 0-16,-5 0 0 15,9 4 0-15,0-4 0 16,0-4 1-16,-4-4-1 16,4-4 0-16,0-8 0 15,0-4 0 1,-5-4-2-1,5-7 1-15,0-9-2 16,0-3 0-16,-4-4-1 16,-1-9 0-16,-4-7-1 15,1 0 1-15</inkml:trace>
          <inkml:trace contextRef="#ctx0" brushRef="#br0" timeOffset="972738.8998">25756 10568 9 0,'-13'20'4'0,"13"-8"-2"16,0-8 8-16,4-8-9 0,5 4 1 15,13-8 0-15,9-4 0 16,0-4-3-16,0 4 0 16,0-7 1-16,9-5 1 15,0 4-3-15,4-3 1 16,-13-5-3-16,9 1 1 16,-4-1-1-16,-1-3 1 15</inkml:trace>
          <inkml:trace contextRef="#ctx0" brushRef="#br0" timeOffset="972325.1059">25978 9804 12 0,'-9'0'6'0,"22"0"-9"16,-13 0 12-16,0 0-9 15,9 16 1-15,-5 4 1 16,-4 7 0-16,0 1-2 0,0 7 0 15,-4 1 1-15,-5-1 1 16,0 9-1-16,-4 3 0 16,0-4-3-16,-1 0 1 15,1-7-2-15,0-1 0 16,-5-7-1-16,5-8 0 16</inkml:trace>
          <inkml:trace contextRef="#ctx0" brushRef="#br0" timeOffset="972510.7379">25991 10182 10 0,'31'0'5'0,"26"-11"-6"16,-43 3 9-16,-1 8-8 15,0-4 0-15,1 4 0 16,-1-4 0-16,-4 4-1 16,0-4 1-16,-1 0-2 15,1 4 1-15,-9 0-2 16,0 0 1-16</inkml:trace>
        </inkml:traceGroup>
        <inkml:traceGroup>
          <inkml:annotationXML>
            <emma:emma xmlns:emma="http://www.w3.org/2003/04/emma" version="1.0">
              <emma:interpretation id="{CBBDB1CC-44CC-48AC-B46E-FFD37A4E9F34}" emma:medium="tactile" emma:mode="ink">
                <msink:context xmlns:msink="http://schemas.microsoft.com/ink/2010/main" type="inkWord" rotatedBoundingBox="31026,9327 31064,10626 30319,10648 30281,9349"/>
              </emma:interpretation>
              <emma:one-of disjunction-type="recognition" id="oneOf120">
                <emma:interpretation id="interp600" emma:lang="zh-CN" emma:confidence="0">
                  <emma:literal>为</emma:literal>
                </emma:interpretation>
                <emma:interpretation id="interp601" emma:lang="zh-CN" emma:confidence="0">
                  <emma:literal>力</emma:literal>
                </emma:interpretation>
                <emma:interpretation id="interp602" emma:lang="zh-CN" emma:confidence="0">
                  <emma:literal>办</emma:literal>
                </emma:interpretation>
                <emma:interpretation id="interp603" emma:lang="zh-CN" emma:confidence="0">
                  <emma:literal>对</emma:literal>
                </emma:interpretation>
                <emma:interpretation id="interp60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973570.9947">26943 9281 9 0,'0'0'4'0,"9"23"-3"0,-4-15 7 16,-5 4-8-16,0 8 0 15,0 3 1-15,0 17 0 16,-5 11 0-16,-4 8 0 16,0 4 1-16,-4 4 0 15,-5 4 0-15,1 0 0 16,-1 11-1-16,-9-3 1 15,-4 4-2-15,0 3 1 16,-4-11-2-16,0 0 0 0,8-20-1 16,5-4 1-16,-5-15-3 15,1-5 0-15,-1-11-1 16,5-20 1-16</inkml:trace>
          <inkml:trace contextRef="#ctx0" brushRef="#br0" timeOffset="973241.7654">26602 9938 10 0,'0'4'5'0,"5"-16"-6"15,-5 12 9-15,0 0-8 16,0 0 0-16,0 0 0 15,9-12 0-15,-5 9 0 16,9-1 0-16,9-4 0 16,5 0 0-16,0-4 0 15,-1 0 1-15,5-4 0 16,0 5 1-16,5-1 0 16,-1-4 0-16,5 0-1 15,0 5 0-15,-5-1 0 16,1 0 1-16,-1-4-2 15,1 4 1-15,-5 1-1 0,4 3 0 16,-8 0 0-16,-5 4 0 16,-5 0-1-16,1 4 1 15,0 12-1-15,-5 7 1 16,-4 9-1-16,-5 7 1 16,-4 1 0-16,0 11 0 15,-4 0 0-15,-5 9 0 16,5 7 0-16,-10 0 0 15,-3 0 1-15,-1-4 0 0,-4 4 0 16,9-12 1-16,-5 0-1 16,0-8 0-16,0-7-1 15,-4-9 1-15,9-3-2 16,-5-4 0-16,-13-9-2 16,14 1 1-16,-6-4-3 15,1-4 1-15,9-12-1 16,-5-8 1-16</inkml:trace>
          <inkml:trace contextRef="#ctx0" brushRef="#br0" timeOffset="973766.6289">26682 9544 10 0,'9'12'5'0,"9"-4"-6"15,-1-4 10-15,1 4-10 16,-5 0 0-16,9 0-3 15,-4 0 0-15,0 7 4 16,0-3 0-16</inkml:trace>
          <inkml:trace contextRef="#ctx0" brushRef="#br0" timeOffset="973931.7478">26957 9993 10 0,'9'12'5'0,"4"4"-9"0,-9-16 10 16,10 0-9-16,-6 4 1 0,6 0-2 15,-1-4 0-15</inkml:trace>
        </inkml:traceGroup>
        <inkml:traceGroup>
          <inkml:annotationXML>
            <emma:emma xmlns:emma="http://www.w3.org/2003/04/emma" version="1.0">
              <emma:interpretation id="{E1968402-78E9-4C84-A659-EF5E46766A8E}" emma:medium="tactile" emma:mode="ink">
                <msink:context xmlns:msink="http://schemas.microsoft.com/ink/2010/main" type="inkWord" rotatedBoundingBox="31248,10715 31408,9363 32363,9476 32203,10828"/>
              </emma:interpretation>
              <emma:one-of disjunction-type="recognition" id="oneOf121">
                <emma:interpretation id="interp605" emma:lang="zh-CN" emma:confidence="0">
                  <emma:literal>桂</emma:literal>
                </emma:interpretation>
                <emma:interpretation id="interp606" emma:lang="zh-CN" emma:confidence="0">
                  <emma:literal>㚘</emma:literal>
                </emma:interpretation>
                <emma:interpretation id="interp607" emma:lang="zh-CN" emma:confidence="0">
                  <emma:literal>枝</emma:literal>
                </emma:interpretation>
                <emma:interpretation id="interp608" emma:lang="zh-CN" emma:confidence="0">
                  <emma:literal>妓</emma:literal>
                </emma:interpretation>
                <emma:interpretation id="interp609" emma:lang="zh-CN" emma:confidence="0">
                  <emma:literal>桡</emma:literal>
                </emma:interpretation>
              </emma:one-of>
            </emma:emma>
          </inkml:annotationXML>
          <inkml:trace contextRef="#ctx0" brushRef="#br0" timeOffset="974262.4824">27595 9777 14 0,'0'8'7'0,"8"-12"-10"15,-8 4 16-15,0 0-14 16,5-4 0-16,8 0 0 16,0 0 0-16,5 4 1 0,0-4 1 15,8-4-2-15,1-4 1 16,-5 0-1-16,14 1 1 16,4-1 0-16,-5 0 1 15,0 0-2-15,-4-4 0 16,0 1-2-16,-4 3 1 15,-5 4-1-15,-4 0 0 16</inkml:trace>
          <inkml:trace contextRef="#ctx0" brushRef="#br0" timeOffset="975028.5255">27807 9737 11 0,'-4'24'5'0,"4"31"-5"15,0-43 9-15,-9 8-10 16,9-1 1 0,-22 13-2-1,9-1 1-15,-14 1 1 16,9-5 0-16,0-3-2 16,-8-4 1-16,13-5-1 15,-1-3 0-15,1-4 0 16,0 0 0-16</inkml:trace>
          <inkml:trace contextRef="#ctx0" brushRef="#br0" timeOffset="975030.5276">27732 9997 10 0,'40'-8'5'0,"-5"8"-7"0,-26 0 11 16,18 0-9-16,-5 0 1 15,4 0-1-15,1 0 1 16,0 0-3-16,-5 0 0 15,-5-4-1-15,6 4 1 16</inkml:trace>
          <inkml:trace contextRef="#ctx0" brushRef="#br0" timeOffset="974807.3675">27905 9348 9 0,'-27'7'4'0,"32"13"-3"16,-5-16 7-16,0 8-8 15,0 4 0-15,0 7-1 16,0 9 1-16,-5 7 0 16,-4 8 1-16,5 8-1 15,-1 12 1-15,-8 0 0 16,9 4 1-16,-5 8-1 15,-4 0 1-15,8 11-1 16,-4-3 1-16,-4 4-1 16,9-9 0-16,-5-7-1 0,0-8 1 15,-4-8-2-15,13-12 1 16,-5-11-1-16,-4-1 0 16,9-11-2-16,0-8 0 15,0-5-1-15,0-7 0 16</inkml:trace>
          <inkml:trace contextRef="#ctx0" brushRef="#br0" timeOffset="976388.4897">28210 10041 7 0,'-17'19'3'0,"-5"-7"-2"15,17-8 8-15,-4 0-9 16,9 0 1-16,-4 0-2 16,-5-4 1-16,9 0-1 15,0 0 1-15,9 0 0 16,-5 0 0-16,10-4 0 15,-1 0 0-15,9 0 0 16,-9-4 1-16,1 4 0 16,8 0 0-16,-9 0-1 15,0 0 1-15,-4 0-1 16,-4 4 1-16,8 0-1 0,-13 0 0 16,13 4 0-16,-13 0 1 15,0 4-1-15,0 4 1 16,0 4 0-16,-13 0 1 15,0 7 0-15,8 1 0 16,-13 7-1-16,5 5 0 16,0 3-1-16,0-7 1 15,-14-1-2-15,0 5 1 16,1-5-2-16,-5 1 1 0,4-9-2 16,9-3 0-16,1-4-2 15,3-5 1-15</inkml:trace>
          <inkml:trace contextRef="#ctx0" brushRef="#br0" timeOffset="975283.2054">28104 9647 11 0,'0'4'5'0,"5"-16"-6"15,8 12 9-15,5 0-9 16,-1-8 1-16,5-4 0 16,-4 0 0-16,4 1 0 15,5-5 0-15,-1 0-1 16,-3 0 1-16,3 5-1 15,1-1 0-15,-10 0-1 16,1 4 0-16,-5 0-1 16,1 4 1-16</inkml:trace>
          <inkml:trace contextRef="#ctx0" brushRef="#br0" timeOffset="975508.3649">28197 9375 9 0,'0'0'4'0,"0"20"-5"0,9-12 9 16,-5 7-9-16,1 1 0 0,-1 8-1 16,-4 11 1-16,0-7 0 15,0 3 1-15,0-7-2 16,0 0 0-16,0-9 0 15,0 1 0-15</inkml:trace>
          <inkml:trace contextRef="#ctx0" brushRef="#br0" timeOffset="976206.3632">28423 9399 6 0,'9'4'3'0,"4"4"-6"15,-13-1 6-15,0 9-4 16,0 8 1-16,-13 11 0 16,4 1 0-16,-4 3 0 15,-5 4 1-15,-4-3-1 16,0 3 1-16,-5-4 0 0,9-3 0 16,1-9 0-16,3-3 0 15,1-4-1-15,0-5 1 16,8 1-1-16,-3-4 1 15,3-4-2-15,5-4 1 16,0-4-1-16,5 4 1 16,3-12 0-16,-3 0 0 15,8 0 0-15,0 8 0 16,-4 0 0-16,0-4 0 0,-4 0-1 16,8 8 1-16,0-4-2 15,-13 8 1-15,0 0-1 16,0 4 1-16</inkml:trace>
          <inkml:trace contextRef="#ctx0" brushRef="#br0" timeOffset="976628.6609">28290 10281 9 0,'5'12'4'0,"21"15"-3"15,-17-23 7-15,-5 8-8 16,10 0 1-16,-5 0 0 16,4-1 0-16,0 1-2 15,0 0 1-15,1 0-1 16,3-4 1-16,1 0-2 16,-5-1 1-16,1 1-2 0,-1-4 0 15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9:52.807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EC466A76-0526-4149-9E34-85A116DC3639}" emma:medium="tactile" emma:mode="ink">
          <msink:context xmlns:msink="http://schemas.microsoft.com/ink/2010/main" type="writingRegion" rotatedBoundingBox="19269,11742 20984,11110 21511,12538 19796,13171"/>
        </emma:interpretation>
      </emma:emma>
    </inkml:annotationXML>
    <inkml:traceGroup>
      <inkml:annotationXML>
        <emma:emma xmlns:emma="http://www.w3.org/2003/04/emma" version="1.0">
          <emma:interpretation id="{9EBA64C6-CA47-49AD-9BAA-3D823996AF5D}" emma:medium="tactile" emma:mode="ink">
            <msink:context xmlns:msink="http://schemas.microsoft.com/ink/2010/main" type="paragraph" rotatedBoundingBox="19269,11742 20984,11110 21511,12538 19796,13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2CF24C-BFDC-477F-B89E-CC55F19B91F1}" emma:medium="tactile" emma:mode="ink">
              <msink:context xmlns:msink="http://schemas.microsoft.com/ink/2010/main" type="line" rotatedBoundingBox="19269,11742 20984,11110 21511,12538 19796,13171"/>
            </emma:interpretation>
          </emma:emma>
        </inkml:annotationXML>
        <inkml:traceGroup>
          <inkml:annotationXML>
            <emma:emma xmlns:emma="http://www.w3.org/2003/04/emma" version="1.0">
              <emma:interpretation id="{5A89591A-4E96-4CEB-A7CC-9D41CA50C5CE}" emma:medium="tactile" emma:mode="ink">
                <msink:context xmlns:msink="http://schemas.microsoft.com/ink/2010/main" type="inkWord" rotatedBoundingBox="19301,12577 19559,11378 20500,11580 20242,12779"/>
              </emma:interpretation>
              <emma:one-of disjunction-type="recognition" id="oneOf0">
                <emma:interpretation id="interp0" emma:lang="zh-CN" emma:confidence="0">
                  <emma:literal>出</emma:literal>
                </emma:interpretation>
                <emma:interpretation id="interp1" emma:lang="zh-CN" emma:confidence="0">
                  <emma:literal>式</emma:literal>
                </emma:interpretation>
                <emma:interpretation id="interp2" emma:lang="zh-CN" emma:confidence="0">
                  <emma:literal>忒</emma:literal>
                </emma:interpretation>
                <emma:interpretation id="interp3" emma:lang="zh-CN" emma:confidence="0">
                  <emma:literal>求</emma:literal>
                </emma:interpretation>
                <emma:interpretation id="interp4" emma:lang="zh-CN" emma:confidence="0">
                  <emma:literal>术</emma:literal>
                </emma:interpretation>
              </emma:one-of>
            </emma:emma>
          </inkml:annotationXML>
          <inkml:trace contextRef="#ctx0" brushRef="#br0">15775 12285 13 0,'-5'-24'6'0,"14"44"-5"15,-9-20 13-15,0 0-14 16,9 0 0-16,0 0 0 16,4-8 1-16,-4 0-2 15,4 0 1-15,1 1-1 16,-6 7 1-16,1-4-2 15,0 0 1-15,-9 4-1 0,0 0 1 16,5 4-1-16,-5 0 1 16,0 7 0-16,0 5 1 15,-5 8 0-15,1-1 1 16,-1 5 0-16,1 7 0 16,-1-7 0-16,1 3 1 15,0 1 0-15,-1-1 0 16,1-11-1-16,4 0 1 15,0-8-1-15,0-4 1 16,4-1-2-16,1 1 1 0,3-4-1 16,1-8 1-16,5-4-1 15,3 1 0-15,1-9-1 16,0-4 0-16,4-7-2 16,0-5 0-16,5-3-2 15,-1-5 0-15</inkml:trace>
          <inkml:trace contextRef="#ctx0" brushRef="#br0" timeOffset="-1050.7451">15668 12017 7 0,'-17'8'3'0,"17"-12"-3"0,0 4 4 16,0 0-4-16,0 0 0 15,9 0 1-15,-1 0 0 16,6 0-1-16,3 0 1 0,1-4 2 15,9 0 0-15,-5 0 0 16,4 4 0-16,1-7 0 16,4 7 0-16,0-8-1 15,0 0 1-15,5 4-2 16,-5-8 0-16,8 4-1 16,-3 0 1-16,-1 0-1 15,-8 1 1-15,-1 3-2 16,-3 0 1-16,-6 0-1 15,1 0 0-15,-5 4-2 16,1 0 1-16,-6-4-3 16,6 4 1-16,-5-8-1 15,-1-4 0-15</inkml:trace>
          <inkml:trace contextRef="#ctx0" brushRef="#br0" timeOffset="-660.468">16005 11505 17 0,'-9'4'8'0,"14"-4"-16"0,-5 0 18 15,4 4-11-15,1 0 1 16,-1 4-1-16,0 4 1 15,1 8 0-15,-1-1 1 0,5 13-2 16,-4 11 1-16,3 8 1 16,-3 4 0-16,4 1 0 15,0-1 1-15,-1 0-1 16,15 4 1-16,3 8-1 16,1 0 1-16,-1-4-2 15,5 4 0-15,0 0 0 16,0-8 0-16,0-4-1 15,0-4 1-15,0 0 0 16,-4-15 1-16,-5-9-3 16,-4-3 1-16,0-8-1 15,-1-5 0-15,1-3-2 16,-5-12 0-16</inkml:trace>
          <inkml:trace contextRef="#ctx0" brushRef="#br0" timeOffset="-435.3087">16426 11458 13 0,'-13'0'6'0,"13"-4"-10"0,0 4 11 16,0 0-8-16,-5 4 0 15,1 4-2-15,-5 4 1 0,-4 8 2 16,-5 3 0-16,-4 5-3 16,0 11 1-16</inkml:trace>
        </inkml:traceGroup>
        <inkml:traceGroup>
          <inkml:annotationXML>
            <emma:emma xmlns:emma="http://www.w3.org/2003/04/emma" version="1.0">
              <emma:interpretation id="{2D9367F6-23A7-4FCF-8BF4-377F1B0281C6}" emma:medium="tactile" emma:mode="ink">
                <msink:context xmlns:msink="http://schemas.microsoft.com/ink/2010/main" type="inkWord" rotatedBoundingBox="20430,12780 20543,11214 21148,11258 21035,12823"/>
              </emma:interpretation>
              <emma:one-of disjunction-type="recognition" id="oneOf1">
                <emma:interpretation id="interp5" emma:lang="zh-CN" emma:confidence="0">
                  <emma:literal>事</emma:literal>
                </emma:interpretation>
                <emma:interpretation id="interp6" emma:lang="zh-CN" emma:confidence="0">
                  <emma:literal>串</emma:literal>
                </emma:interpretation>
                <emma:interpretation id="interp7" emma:lang="zh-CN" emma:confidence="0">
                  <emma:literal>埠</emma:literal>
                </emma:interpretation>
                <emma:interpretation id="interp8" emma:lang="zh-CN" emma:confidence="0">
                  <emma:literal>净</emma:literal>
                </emma:interpretation>
                <emma:interpretation id="interp9" emma:lang="zh-CN" emma:confidence="0">
                  <emma:literal>单</emma:literal>
                </emma:interpretation>
              </emma:one-of>
            </emma:emma>
          </inkml:annotationXML>
          <inkml:trace contextRef="#ctx0" brushRef="#br0" timeOffset="917.1569">16727 12076 11 0,'-9'20'5'0,"14"4"-6"16,-1-20 9-16,1 3-9 16,-1 1 1-16,1 0-2 15,-5 0 0-15,4 0 1 16,-4 0 1-16,0 0-3 15,0 4 1-15,0-5 0 16,0 1 0-16</inkml:trace>
          <inkml:trace contextRef="#ctx0" brushRef="#br0" timeOffset="1428.0152">16767 12084 6 0,'0'0'3'0,"27"-8"-1"0,-14 4 7 16,9 0-8-16,5-3 1 16,-1-1 1-16,10 0 0 15,-1 0-4-15,9 0 1 0,-4 0 2 16,0-4 1-16,0 5-1 16,-4-9 0-16,-1 12-1 15,-4-4 0-15,-4 0-1 16,-5 4 0-16,0 4 0 15,-4 0 0-15,-5 0-2 16,-4 8 1-16,-5 0-1 16,-4 0 1-16,-9 4-2 15,-4 3 0-15,-5 5 0 16,-4 8 0-16,0-1 0 16,-9 5 1-16,-4-5 0 15,-5 1 1-15,0-1 1 16,0-7 0-16,4 0 1 15,5-8 0-15,0-1 1 16,-4-3 0-16,4-4-1 16,13 0 1-16,9-8-1 15,9 0 0-15,9-4 0 0,5 0 1 16,3 5-1-16,5-5 0 16,5 0 0-16,4 0 1 15,0 0-1-15,-4 0 0 16,-1 4-2-16,-4-4 0 15,1 0-2-15,-1-3 0 16,-5 3-2-16,1-4 1 16</inkml:trace>
          <inkml:trace contextRef="#ctx0" brushRef="#br0" timeOffset="1921.8645">17015 11175 11 0,'0'4'5'0,"-4"-4"-6"16,4 0 9-16,0 0-8 15,0 0 0-15,0 0-1 16,0 0 1-16,0 0 0 16,0 3 0-16,-5 5-1 15,1 8 1-15,-1 4 0 16,1 3 1-16,0 5-1 0,4 7 1 16,0 5-1-16,0 15 1 15,0 4 0-15,0 8 1 16,0 16-2-16,0 3 1 15,0 1 0-15,4-4 0 16,0-5 0-16,5 5 0 16,-4 4-1-16,-1-5 0 15,1-3 0-15,-1-4 0 16,0-4 0-16,-4-8 0 0,0-12 0 16,0-8 0-16,0-7 0 15,0-5 1-15,0-3-2 16,0-9 0-16,0-3-1 15,0 0 0-15,0-4-2 16,0-4 0-16</inkml:trace>
          <inkml:trace contextRef="#ctx0" brushRef="#br0" timeOffset="255.6816">16776 11427 16 0,'0'4'8'0,"0"0"-14"16,4-1 14-16,1 5-8 0,4 8 0 16,-9 0-1-16,4 7 1 15,1 13-1-15,-10 3 1 16,1 1-1-16,-1 3 0 16,1-8-2-16,-1 5 0 15,5-5 0-15,-4-11 1 16</inkml:trace>
          <inkml:trace contextRef="#ctx0" brushRef="#br0" timeOffset="679.4853">17068 11360 9 0,'14'0'4'0,"39"0"-6"16,-40 0 9-16,0 0-7 15,5 0 0-15,0 0 1 16,0 0 0-16,-5 8-1 16,0-4 0-16,0-1 0 15,1 1 1-15,-5 8-2 16,-9 4 1-16,-9 8-3 16,0 3 1-16,-4-3 0 15,-5 11 1-15,-9 5-1 16,1-5 1-16,-5-3 1 15,4-5 1-15,-4 5 1 16,5-9 0-16,3-7 0 16,6 4 1-16,-1-5-2 0,9-11 1 15,-4-4-2-15,8-4 1 16,10-7-1-16,8-9 1 16,5 8-1-16,-1 0 0 15,6 0 0-15,-1 1 1 16,0-1-1-16,0 0 1 15,-4 4-4-15,0-4 1 16,-5 4-1-16,5 1 0 0</inkml:trace>
        </inkml:traceGroup>
        <inkml:traceGroup>
          <inkml:annotationXML>
            <emma:emma xmlns:emma="http://www.w3.org/2003/04/emma" version="1.0">
              <emma:interpretation id="{206DE09C-8941-4B7E-B5DF-AB9E8B2711B9}" emma:medium="tactile" emma:mode="ink">
                <msink:context xmlns:msink="http://schemas.microsoft.com/ink/2010/main" type="inkWord" rotatedBoundingBox="21383,12347 21420,12294 21422,12295 21385,12349"/>
              </emma:interpretation>
              <emma:one-of disjunction-type="recognition" id="oneOf2">
                <emma:interpretation id="interp10" emma:lang="zh-CN" emma:confidence="0">
                  <emma:literal>,</emma:literal>
                </emma:interpretation>
                <emma:interpretation id="interp11" emma:lang="zh-CN" emma:confidence="0">
                  <emma:literal>.</emma:literal>
                </emma:interpretation>
                <emma:interpretation id="interp12" emma:lang="zh-CN" emma:confidence="0">
                  <emma:literal>·</emma:literal>
                </emma:interpretation>
                <emma:interpretation id="interp13" emma:lang="zh-CN" emma:confidence="0">
                  <emma:literal>'</emma:literal>
                </emma:interpretation>
                <emma:interpretation id="interp14" emma:lang="zh-CN" emma:confidence="0">
                  <emma:literal>′</emma:literal>
                </emma:interpretation>
              </emma:one-of>
            </emma:emma>
          </inkml:annotationXML>
          <inkml:trace contextRef="#ctx0" brushRef="#br1" timeOffset="76934.8228">17664 12239 29 94,'-2'3'-3'15,"-16"20"1"-15,9-7-1 16,1-4 1-16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9:41.167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0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14:01:35.763"/>
    </inkml:context>
  </inkml:definitions>
  <inkml:traceGroup>
    <inkml:annotationXML>
      <emma:emma xmlns:emma="http://www.w3.org/2003/04/emma" version="1.0">
        <emma:interpretation id="{29199F03-E77B-4D43-BF87-69D5EA25A590}" emma:medium="tactile" emma:mode="ink">
          <msink:context xmlns:msink="http://schemas.microsoft.com/ink/2010/main" type="writingRegion" rotatedBoundingBox="4086,1484 32908,943 33227,17925 4405,18467"/>
        </emma:interpretation>
      </emma:emma>
    </inkml:annotationXML>
    <inkml:traceGroup>
      <inkml:annotationXML>
        <emma:emma xmlns:emma="http://www.w3.org/2003/04/emma" version="1.0">
          <emma:interpretation id="{05C85891-9755-42F8-A91A-544380F1CCD9}" emma:medium="tactile" emma:mode="ink">
            <msink:context xmlns:msink="http://schemas.microsoft.com/ink/2010/main" type="paragraph" rotatedBoundingBox="4119,1359 32831,1426 32827,3126 4115,3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BA4E7A-D258-4A73-BDC5-14E863E3917A}" emma:medium="tactile" emma:mode="ink">
              <msink:context xmlns:msink="http://schemas.microsoft.com/ink/2010/main" type="line" rotatedBoundingBox="4119,1359 32831,1426 32827,3126 4115,3059"/>
            </emma:interpretation>
          </emma:emma>
        </inkml:annotationXML>
        <inkml:traceGroup>
          <inkml:annotationXML>
            <emma:emma xmlns:emma="http://www.w3.org/2003/04/emma" version="1.0">
              <emma:interpretation id="{3A7AA2FA-C4B6-4D19-B9BE-0C13F208E73F}" emma:medium="tactile" emma:mode="ink">
                <msink:context xmlns:msink="http://schemas.microsoft.com/ink/2010/main" type="inkWord" rotatedBoundingBox="4118,1771 4995,1773 4992,3062 4115,3059"/>
              </emma:interpretation>
              <emma:one-of disjunction-type="recognition" id="oneOf0">
                <emma:interpretation id="interp0" emma:lang="zh-CN" emma:confidence="0">
                  <emma:literal>上</emma:literal>
                </emma:interpretation>
                <emma:interpretation id="interp1" emma:lang="zh-CN" emma:confidence="0">
                  <emma:literal>㠪</emma:literal>
                </emma:interpretation>
                <emma:interpretation id="interp2" emma:lang="zh-CN" emma:confidence="0">
                  <emma:literal>正</emma:literal>
                </emma:interpretation>
                <emma:interpretation id="interp3" emma:lang="zh-CN" emma:confidence="0">
                  <emma:literal>止</emma:literal>
                </emma:interpretation>
                <emma:interpretation id="interp4" emma:lang="zh-CN" emma:confidence="0">
                  <emma:literal></emma:literal>
                </emma:interpretation>
              </emma:one-of>
            </emma:emma>
          </inkml:annotationXML>
          <inkml:trace contextRef="#ctx0" brushRef="#br0">-2 266 14 0,'0'-4'7'0,"26"8"-5"0,-13-8 12 16,5-4-14-16,4-4 1 16,5 0 0-16,-1 1 0 15,1-1-2-15,4 0 1 16,4 0 0-16,5-4 1 16,0 1-1-16,5 3 0 15,-1 4 0-15,5-4 1 0,8 0-1 16,1 0 0-16,-5 1 0 15,-4-9 1-15,-1 8-1 16,-8 0 0-16,-4 1 0 16,-10 3 1-16,-4 4-3 15,-4-4 1-15,-5 0-4 16,-4 4 1-16,-4 4-1 16,-10 0 0-16</inkml:trace>
          <inkml:trace contextRef="#ctx0" brushRef="#br0" timeOffset="-645.9587">277-1018 2 0,'0'0'1'0,"4"-4"-1"0,-4 4 2 15,4 0-3-15,5 4 1 16,0 0 0-16,5 0 0 15,-1-4 0-15,5 4 1 16,-1 0-1-16,1 4 1 16,-5-4 0-16,5-4 0 15,-5 4 0-15,1-1 1 16,-6-3 0-16,1 0 0 16,-9 0-1-16,5 0 1 15,-5 0-1-15,4 8 1 0,-4 4-1 16,0 4 0-16,0 4-1 15,0 3 1-15,-4 9 0 16,-1-1 0-16,1-3-1 16,-1 3 1-16,1 9-1 15,-5 3 0-15,5 0 0 16,-1 12 1-16,1 8-1 16,-1 0 0-16,1 4 0 15,0 0 1-15,-1 4 0 16,-4-16 0-16,5-3-1 15,-1-9 1-15,1-8-1 16,0-3 1-16,-1-9-2 16,1-3 0-16,-1-8-3 15,5 0 0-15,-4-8 0 16,4-4 1-16</inkml:trace>
          <inkml:trace contextRef="#ctx0" brushRef="#br0" timeOffset="-406.289">476-467 9 0,'9'-19'4'0,"9"-1"-3"0,-10 16 8 16,10 0-8-16,0-4 0 0,4 0 0 15,0 0 0-15,5 1-2 16,-1 3 1-16,1-4 0 15,-5 4 1-15,0-4-1 16,-4 4 0-16,-5 0-2 16,-4 4 1-16,0-4-2 15,-5 4 0-15</inkml:trace>
        </inkml:traceGroup>
        <inkml:traceGroup>
          <inkml:annotationXML>
            <emma:emma xmlns:emma="http://www.w3.org/2003/04/emma" version="1.0">
              <emma:interpretation id="{8E8A0E3B-440A-4179-9C75-14C7777E1203}" emma:medium="tactile" emma:mode="ink">
                <msink:context xmlns:msink="http://schemas.microsoft.com/ink/2010/main" type="inkWord" rotatedBoundingBox="5349,1656 6380,1659 6377,2982 5346,2980"/>
              </emma:interpretation>
              <emma:one-of disjunction-type="recognition" id="oneOf1">
                <emma:interpretation id="interp5" emma:lang="zh-CN" emma:confidence="0">
                  <emma:literal>面</emma:literal>
                </emma:interpretation>
                <emma:interpretation id="interp6" emma:lang="zh-CN" emma:confidence="0">
                  <emma:literal>西</emma:literal>
                </emma:interpretation>
                <emma:interpretation id="interp7" emma:lang="zh-CN" emma:confidence="0">
                  <emma:literal>洫</emma:literal>
                </emma:interpretation>
                <emma:interpretation id="interp8" emma:lang="zh-CN" emma:confidence="0">
                  <emma:literal>酉</emma:literal>
                </emma:interpretation>
                <emma:interpretation id="interp9" emma:lang="zh-CN" emma:confidence="0">
                  <emma:literal>湎</emma:literal>
                </emma:interpretation>
              </emma:one-of>
            </emma:emma>
          </inkml:annotationXML>
          <inkml:trace contextRef="#ctx0" brushRef="#br0" timeOffset="976.1923">1247-884 13 0,'4'0'6'0,"18"-8"-8"15,-13 8 12-15,5-4-9 16,3-4 0-16,1 0 1 16,4 0 0-16,5 1-3 15,4-5 1-15,0-4 2 16,0 4 0-16,0 0 0 16,0-3 0-16,-5-5-1 15,1 0 0-15,0 4-1 16,-5-7 1-16,0 3-2 0,-4 8 1 15,-5 4-3-15,0-3 1 16,-4-1-1-16,-9 12 0 16,0 8 0-16,0 0 0 15,-4 3 0-15,-5 5 1 16,0 0 1-16,0 11 0 16,0-7 1-16,0 0 0 31,-8 15 1-31,-6 1 1 0,1-1-1 15,0 1 1 1,0-5 0-16,0-3 0 0,-9-1-1 16,4 1 1-16,1-1-1 15,-5 1 1-15,4 0-2 16,-4-5 0-16,9-3 0 16,0-4 0-16,4-5 0 15,5-3 1-15,-1 0 0 16,6 0 0-16,3-4 0 15,1 0 0-15,-1 0 0 16,1 0 0-16,-1 0-1 16,5 0 1-16,0 0-2 15,0 0 1-15,5 7 0 16,4 13 0-16,0 8 0 16,-5 7 0-16,5 8-1 15,-5 8 1-15,-8 12 0 16,-1-12 0-16,1 0 0 15,0-3 1-15,-1-1-1 0,1-8 0 16,-1-7-1-16,1-5 1 16,-1 1-3-16,1-13 1 15,0-3-3-15,-1-4 0 16</inkml:trace>
          <inkml:trace contextRef="#ctx0" brushRef="#br0" timeOffset="1531.0945">1411-561 11 0,'-5'0'5'0,"14"-4"0"16,-9 4 7-16,0 0-14 15,5-4 0-15,3 0 0 16,6 0 0-16,-1 0 3 15,5-4 0-15,4 0-1 16,9 0 0-16,-4 1 1 16,-1-5 1-16,5-4-1 15,5 0 1-15,-1 4 0 16,0-7 0-16,1-1-2 16,4 0 1-16,9 1-1 15,-1-1 1-15,-3 4-1 16,-6 1 0-16,1-9 0 15,-4 16 0-15,-5 0 0 16,-5 4 0-16,-4 0 0 16,5 8 0-16,-5 12 0 0,0 4 1 15,-4 7-1-15,-5 5 0 16,1 3 0-16,-5 8 1 16,-5-3 0-16,0 3 0 15,-4 4-1-15,0-3 1 16,0 7-1-16,-8-4 1 15,3 0-1-15,-4 1 1 16,0-9-1-16,1-7 1 0,3-5-1 16,1-3 0-16,-5-8-1 15,0-1 0-15,0 5-1 16,0-4 1-16,5-4-2 16,-5-9 0-16,0-3-1 15,0 4 0-15,-9-4-1 16,5-4 1-16</inkml:trace>
          <inkml:trace contextRef="#ctx0" brushRef="#br0" timeOffset="1860.8241">1619-605 16 0,'-4'0'8'0,"4"0"-10"0,0 0 16 16,0 0-14-16,0 0 1 15,0 0-2-15,0 4 1 16,0 4-1-16,0 4 1 16,0 4 0-16,0 11 0 15,0 9-1-15,0 7 1 16,0 8 0-16,0-3 0 15,0 3 1-15,-5 4 0 16,1-4-1-16,-1-11 0 0,1-5-1 16,-1-4 0-16,5-7-1 15,-4-4 0-15,4-4-3 16,0-1 1-16</inkml:trace>
          <inkml:trace contextRef="#ctx0" brushRef="#br0" timeOffset="2627.3765">1685-179 11 0,'-13'27'5'0,"9"-27"0"0,4 4 10 15,0 0-14-15,4 0 0 16,-4-4 0-16,0 0 1 15,9 4-3-15,0-8 1 16,4 4 0-16,0 0 1 16,1-4-2-16,-1-4 0 0,0 0-1 15,1 1 0-15,-1-1-4 16,0 0 1-16,-4 4 0 16,0-4 1-16</inkml:trace>
          <inkml:trace contextRef="#ctx0" brushRef="#br0" timeOffset="2403.2057">1668-439 17 0,'0'4'8'0,"0"4"-10"15,4-12 14-15,-4 4-12 16,9-4 0-16,4-4 0 16,1 4 1-16,-1 0-1 15,5 0 0-15,-1 0-1 16,1-4 1-16,-5 4-2 16,1 0 0-16,-1 1-2 15,-4 3 0-15,0 0 0 16,0-4 0-16</inkml:trace>
          <inkml:trace contextRef="#ctx0" brushRef="#br0" timeOffset="2147.5317">1832-683 10 0,'13'-12'5'0,"-4"8"-5"16,-9 4 8-16,0 0-6 15,4 0 1-15,1 4 0 16,-1 8 1-16,1 15-5 15,-1 1 0-15,-4 3 3 16,0 13 0-16,-4 7-1 16,4 4 0-16,-5 0-1 0,1 4 0 15,-1 4 0-15,1-12 0 16,-1-7-1-16,-3-5 1 16,-1-7-3-16,4-5 1 15,1-7-3-15,-1-4 1 16</inkml:trace>
          <inkml:trace contextRef="#ctx0" brushRef="#br0" timeOffset="2927.5821">1446 187 14 0,'5'-4'7'0,"-5"8"-8"15,0-4 15-15,13-4-13 16,5 0 1-16,4 0 0 16,4 0 0-16,1-4-3 15,4-3 1-15,0-1 1 0,9 0 0 16,-5-4 0-16,1 0 0 16,-1 1-1-16,1-1 0 15,4 8-2-15,-5 0 0 16,0 0-2-16,1 0 1 15,-5 5-3-15,-5-5 0 16</inkml:trace>
        </inkml:traceGroup>
        <inkml:traceGroup>
          <inkml:annotationXML>
            <emma:emma xmlns:emma="http://www.w3.org/2003/04/emma" version="1.0">
              <emma:interpretation id="{0029BE32-43E3-449B-A1C4-9D5BB518FDED}" emma:medium="tactile" emma:mode="ink">
                <msink:context xmlns:msink="http://schemas.microsoft.com/ink/2010/main" type="inkWord" rotatedBoundingBox="6809,1568 7975,1571 7972,2755 6807,2752"/>
              </emma:interpretation>
              <emma:one-of disjunction-type="recognition" id="oneOf2">
                <emma:interpretation id="interp10" emma:lang="zh-CN" emma:confidence="0">
                  <emma:literal>的</emma:literal>
                </emma:interpretation>
                <emma:interpretation id="interp11" emma:lang="zh-CN" emma:confidence="0">
                  <emma:literal>伪</emma:literal>
                </emma:interpretation>
                <emma:interpretation id="interp12" emma:lang="zh-CN" emma:confidence="0">
                  <emma:literal>弱</emma:literal>
                </emma:interpretation>
                <emma:interpretation id="interp13" emma:lang="zh-CN" emma:confidence="0">
                  <emma:literal>妁</emma:literal>
                </emma:interpretation>
                <emma:interpretation id="interp14" emma:lang="zh-CN" emma:confidence="0">
                  <emma:literal>伯</emma:literal>
                </emma:interpretation>
              </emma:one-of>
            </emma:emma>
          </inkml:annotationXML>
          <inkml:trace contextRef="#ctx0" brushRef="#br0" timeOffset="4293.5476">2939-1148 17 0,'9'-12'8'0,"-5"28"-9"16,1-12 17-16,-5 0-15 16,0-4 1-16,-9 16-1 15,-4 3 0-15,-5 13-3 0,-4 7 0 16,-5-3 1-16,-4-1 0 16,5 4-2-16,-1-11 1 15,5-4 0-15,4-5 0 16,5-7 1-16,-5 0 0 15,9-8 0-15,5 4 1 16,0-4 0-16,-1-4 0 16,5 4 0-16,0-4 1 15,0 0-1-15,5 4 0 16,3 3 0-16,1-3 1 0,0 8 0 16,0 0 0-16,4 0 0 15,-4 11 0-15,0 5 0 16,4 11 0-16,-8 1 0 15,-1 11 0-15,-4 16-1 16,0 0 1-16,-4 0-1 16,-1 4 0-16,-4-12 0 15,1-8 1-15,-1-12-1 16,4-7 1-16,1-9-1 16,-1-3 0-16,1-4-1 15,-5-4 1-15,5-4-2 16,-1-8 0-16,1-20 0 15,-1-8 0-15,5-11 0 16,5-12 0-16,-1-4 1 16,10-4 0-16,3 0 1 15,5 7 1-15,9 5 0 16,-4 4 1-16,4 3-1 0,-4 5 0 16,-1 3 0-16,-4 13 0 15,0 3-1-15,1 0 0 16,-1 8 0-16,0 4 1 15,0 8 0-15,0 8 0 32,0 20 0-32,-4 11 1 15,-5 0-1-15,-4 12 1 16,-9-3-3-16,-9 7 1 0,-4 4 0 16,0-12 0-16,0-4-1 15,-1-15 0-15,1-5 0 16,4-7 1-16,0-8 0 15,0-4 1-15,1-12-2 16,3-8 0-16,1-12-1 16,4-11 1-16,0-16-1 15,9-12 0-15,8-12 0 16,5 0 1-16,9-8 0 16,9-3 0-16,0-9 2 15,9 5 0-15,0 3 0 16,-1 12 0-16,1 8 0 15,4 8 0-15,-13 12-1 16,-4 11 1-16,-10 9-3 16,1 7 1-16,-5 12 0 15,-4 12 0-15,-10 12 0 16,-3 11 0-16,-5 9 1 16,-5 7 0-16,1 4 1 0,0-3 1 15,-1-1-1-15,1-7 0 16,-1-1 0-16,5-3 0 15,0-5 0-15,5-3 1 16,-1-5-2-16,9-3 1 16,1-4 0-16,3-4 0 15,1 0-1-15,0-4 0 16,0 0 0-16,-1 0 0 16,5-1 0-16,-4 1 0 0,0-4 0 15,0 4 0-15,-1-4 0 16,1 4 0-16,-5 0 0 15,1 4 0-15,-1 4 0 16,-4 12 1-16,-5-1 0 16,-4 1 0-16,0 3 0 15,-4 9 0-15,-1 7-1 16,-3 0 1-16,-1 13-2 16,-5 3 0-16,1 4-1 15,0-16 1-15,0-4-2 16,-1-7 0-16,1-13-2 15,-5-3 0-15</inkml:trace>
          <inkml:trace contextRef="#ctx0" brushRef="#br0" timeOffset="4474.6829">3475-486 18 0,'14'-8'9'0,"17"12"-12"0,-18 0 17 16,0 0-15-16,9-4 1 16,0 0-6-16,1 4 0 15,-1-4 4-15,4-8 1 16</inkml:trace>
        </inkml:traceGroup>
        <inkml:traceGroup>
          <inkml:annotationXML>
            <emma:emma xmlns:emma="http://www.w3.org/2003/04/emma" version="1.0">
              <emma:interpretation id="{A912F8C4-2F3C-4F87-BC61-EECD97FA3581}" emma:medium="tactile" emma:mode="ink">
                <msink:context xmlns:msink="http://schemas.microsoft.com/ink/2010/main" type="inkWord" rotatedBoundingBox="8427,1397 9012,1398 9009,2961 8423,2960"/>
              </emma:interpretation>
              <emma:one-of disjunction-type="recognition" id="oneOf3">
                <emma:interpretation id="interp15" emma:lang="zh-CN" emma:confidence="0">
                  <emma:literal>多</emma:literal>
                </emma:interpretation>
                <emma:interpretation id="interp16" emma:lang="zh-CN" emma:confidence="0">
                  <emma:literal>重</emma:literal>
                </emma:interpretation>
                <emma:interpretation id="interp17" emma:lang="zh-CN" emma:confidence="0">
                  <emma:literal>啻</emma:literal>
                </emma:interpretation>
                <emma:interpretation id="interp18" emma:lang="zh-CN" emma:confidence="0">
                  <emma:literal>堂</emma:literal>
                </emma:interpretation>
                <emma:interpretation id="interp19" emma:lang="zh-CN" emma:confidence="0">
                  <emma:literal>童</emma:literal>
                </emma:interpretation>
              </emma:one-of>
            </emma:emma>
          </inkml:annotationXML>
          <inkml:trace contextRef="#ctx0" brushRef="#br0" timeOffset="7176.502">4592-1392 9 0,'4'-4'4'0,"5"4"-2"0,-9 0 4 0,0 0-6 16,4 4 1-16,1 0 0 16,-5 8 0-16,0-1 0 15,-5 5 0-15,1 4 1 16,-5 0 0-16,-4 7-1 16,0 1 1-16,-1-1-1 15,-3 9 1-15,-1-1-4 16,0 1 1-16,-4-1-1 15,0 4 0-15,4-15 0 16,0 0 0-16,1-1 0 16,-6-3 0-16,6-4 2 15,-1 0 0-15,0-5 0 16,9-3 1-16,1-4 1 16,3 0 0-16,5 4-1 15,0-4 1-15,9-4 0 16,4-4 1-16,1 0-1 15,3-4 0-15,5 0-1 16,5-4 1-16,4 1-1 0,4-5 1 16,1-4-2-16,-1 1 1 15,5-5 0-15,0 0 0 16,9 1-1-16,-14 3 0 16,1 4-1-16,-5 4 1 15,-5 1-2-15,-4 3 1 16,-4-4-5-16,-5 4 1 15,-4 4-1-15,-9 4 1 16</inkml:trace>
          <inkml:trace contextRef="#ctx0" brushRef="#br0" timeOffset="8061.6061">4375-660 17 0,'0'12'8'0,"4"8"-12"15,-4-16 17-15,0 8-14 16,0-1 1-16,4 1 0 16,-4 4 1-16,0 8-1 15,0-1 0-15,0 9-1 16,0-1 0-16,0-3-2 15,0-5 0-15,0 1-1 16,0-4 0-16,0-4 0 0,0-9 0 16,0 1 2-16,0-8 1 15,0-8 2-15,5-7 1 16,-1-5 0-16,5-8 0 16,0-3 0-16,4-1 0 15,1-3-1-15,3-1 1 16,5 5-2-16,5-1 1 15,0 5 0-15,-1-1 1 16,1 1 0-16,8 3 1 0,10 8-1 16,-6 1 0-16,1-1 0 15,0 8 1-15,-9 8-2 16,0 4 0-16,-9 8-1 16,-4 4 1-16,-9 3-1 15,-9 9 1-15,-9 7-2 16,-9 1 1-16,-4 7 0 15,-13 8 0-15,-1-4 0 16,5 1 0-16,0-9 0 16,5-7 0-16,-10-9 0 15,10-3 1-15,4-4-1 16,-1-8 0-16,6-8 0 16,3-4 0-16,1-4-2 15,4-16 1-15,5-3-2 16,4-9 0-16,4 1-1 15,10-5 1-15,-1-3-1 16,5 0 1-16,-1-13 0 16,5 1 1-16,1-12 1 15,-10 0 0-15,13 8 2 0,-8 4 0 16,0 8 0-16,-9 8 0 16,0 3 1-16,-1 9 1 15,-3 7 0-15,-1 8 0 16,1 16-1-16,-5 12 0 15,0 7-1-15,-5 13 1 16,5 7-1-16,-4 8 0 16,-5 8-1-16,0 8 1 15,0 4-1-15,-4 24 1 0,0-5-1 16,4 5 1-16,-4-8-1 16,-1-9 1-16,5-15-1 15,1-12 1-15,-1-7-2 16,0-9 0-16,0-7-3 15,0-9 1-15,-4-3-2 16,0-4 0-16</inkml:trace>
          <inkml:trace contextRef="#ctx0" brushRef="#br0" timeOffset="8497.4211">4423-65 13 0,'0'-16'6'0,"5"20"-7"16,-1-12 10-16,1 4-9 15,3-4 0-15,6-3 2 16,3-1 0-16,6 0-2 0,-1 4 0 16,4 0 1-16,1 0 0 15,0 1 0-15,8-5 1 16,9 4-2-16,-13 0 0 16,0 4-1-16,-9 0 0 15,-4-4-1-15,0 4 0 16,-9 8-2-16,-5 4 1 15,-8 12-1-15,-10 7 0 16,-8 1 1-16,-4 3 0 16,-1 5 3-16,1-1 1 15,-5-3 1-15,0-1 1 0,4 1 2 16,5-9 0-16,0-3-1 16,8-4 1-16,1-4-2 15,4-4 0-15,5-4-2 16,-1-1 1-16,14 1-1 15,9 0 0-15,4-12 0 16,-4 5 0-16,8-9-2 16,10-4 1-16,8 4-2 15,-4 0 0-15,0 1-4 16,0-5 1-16,0-4-1 16,0 4 1-16</inkml:trace>
        </inkml:traceGroup>
        <inkml:traceGroup>
          <inkml:annotationXML>
            <emma:emma xmlns:emma="http://www.w3.org/2003/04/emma" version="1.0">
              <emma:interpretation id="{4990232B-3AF2-48FC-A965-6036AA199CB9}" emma:medium="tactile" emma:mode="ink">
                <msink:context xmlns:msink="http://schemas.microsoft.com/ink/2010/main" type="inkWord" rotatedBoundingBox="9417,1436 10208,1437 10205,2974 9414,2972"/>
              </emma:interpretation>
              <emma:one-of disjunction-type="recognition" id="oneOf4">
                <emma:interpretation id="interp20" emma:lang="zh-CN" emma:confidence="0">
                  <emma:literal>篇</emma:literal>
                </emma:interpretation>
                <emma:interpretation id="interp21" emma:lang="zh-CN" emma:confidence="0">
                  <emma:literal>笳</emma:literal>
                </emma:interpretation>
                <emma:interpretation id="interp22" emma:lang="zh-CN" emma:confidence="0">
                  <emma:literal>扉</emma:literal>
                </emma:interpretation>
                <emma:interpretation id="interp23" emma:lang="zh-CN" emma:confidence="0">
                  <emma:literal>霏</emma:literal>
                </emma:interpretation>
                <emma:interpretation id="interp24" emma:lang="zh-CN" emma:confidence="0">
                  <emma:literal>靠</emma:literal>
                </emma:interpretation>
              </emma:one-of>
            </emma:emma>
          </inkml:annotationXML>
          <inkml:trace contextRef="#ctx0" brushRef="#br0" timeOffset="8992.7771">5655-1242 15 0,'4'3'7'0,"-4"-3"-9"0,0 0 14 0,0 0-12 16,0 0 0-16,0 0 0 15,0 4 1-15,5 0-2 16,-1 8 1-16,1 4 0 15,-1 4 0-15,5 3 0 16,0 9 0-16,-5 7 0 16,5 4 1-16,-4 9-1 15,-1 3 1-15,-4-4 0 16,4 4 0-16,-4 8-1 16,0-4 1-16,0 8-1 15,5 4 1-15,-5 4-1 16,4-4 1-16,-4-8-1 15,0 4 1-15,0-20-1 16,0-4 0-16,0-7-1 16,0-9 1-16,0-7-2 15,0 0 1-15,-4-9-4 16,-1 1 1-16,-3-8-1 0,-1-12 0 16</inkml:trace>
          <inkml:trace contextRef="#ctx0" brushRef="#br0" timeOffset="9368.052">5323-427 13 0,'-9'27'6'0,"9"-19"-6"16,0-8 12-16,0 0-13 16,4 0 0-16,5 0-1 15,0-12 1-15,4 1-1 0,14-5 0 16,4-4-2 0,9-7 1-16</inkml:trace>
          <inkml:trace contextRef="#ctx0" brushRef="#br0" timeOffset="9203.9239">5363-734 12 0,'4'0'6'0,"31"0"-7"0,-26-8 11 0,9 4-10 16,0-4 0-16,-1-4 1 15,1 4 0-15,0-4-4 16,0 4 1-16,-5 1-1 16,-4 11 0-16</inkml:trace>
          <inkml:trace contextRef="#ctx0" brushRef="#br0" timeOffset="10569.3928">5509-833 10 0,'-27'-4'5'0,"36"12"0"0,-9-8 8 16,0 0-12-16,0 0 0 15,0 0 0-15,4-8 1 16,5 0-3-16,5 0 0 16,3-3 1-16,5-9 1 15,5 0-1-15,8-3 0 16,1 7 0-16,-5-8 1 16,4 5 0-16,1 3 0 0,-1 0 0 15,1-8 0-15,-5 5-1 16,0 3 0-16,-5 4 0 15,1 4 1-15,-9-4-2 16,-1 8 1-16,-3 4 0 16,-6 8 0-16,1 4-1 15,-9 8 1-15,-4 7-1 16,-5 1 0-16,-9 4-2 16,-4 3 1-16,-4 0 0 15,-5 1 0-15,4-5 1 16,0-3 1-16,-8-4 0 15,8-1 0-15,-4-3 1 16,5-4 1-16,4-5-1 16,4 1 1-16,0-4-1 15,5 0 0-15,4-4-1 16,5 0 1-16,4-4-1 16,13-4 1-16,5 0-1 15,-1 0 1-15,1-4-1 0,4 0 0 16,-4-4 0-16,0 1 0 15,-1-5-3-15,1 0 0 16,-5 4-2-16,1 1 0 16</inkml:trace>
          <inkml:trace contextRef="#ctx0" brushRef="#br0" timeOffset="10015.0007">5726-1353 13 0,'4'0'6'0,"-13"-4"-5"0,9 4 12 0,0 0-13 16,0 0 0-16,5 4-1 15,4 4 1-15,0 8 0 16,4 0 0-16,0 3 0 16,0-3 1-16,-4 0-1 15,0 4 0-15,0-1-1 16,0 5 0-16,-5-4-2 16,1 3 1-16,-1-3-2 15,-4 11 0-15</inkml:trace>
          <inkml:trace contextRef="#ctx0" brushRef="#br0" timeOffset="10884.61">5540-754 11 0,'-18'23'5'0,"0"-11"-1"16,14-12 8-16,4 0-12 15,-5 4 1-15,5 0 0 16,5 4 0-16,-1 4-2 16,1 8 1-16,4-5 1 15,-5 9 0-15,0 0-1 16,1 7 1-16,-5 8 0 15,-5 13 0-15,-3 7-1 16,-6 8 1-16,-8 7-1 16,-4-7 1-16,3 0-1 15,-3 0 1-15,4-8-2 16,0 0 0-16,-1-7-2 16,6-13 1-16,3-7-3 15,1-9 0-15</inkml:trace>
          <inkml:trace contextRef="#ctx0" brushRef="#br0" timeOffset="11199.3332">5823-573 13 0,'0'0'6'0,"5"-4"-1"0,-5 4 10 0,0 4-15 16,0 4 0-16,0 0 0 16,0 4 0-16,0 15 0 15,-5 9 0-15,1 3 0 16,-1 4 0-16,1 1 0 16,0 3 1-16,-1 4-1 15,1-8 0-15,-1 1 0 16,1-17 0-16,-1 1-3 15,5-9 1-15,0-3-2 16,0-4 1-16,-4-4-2 16,4-8 0-16</inkml:trace>
          <inkml:trace contextRef="#ctx0" brushRef="#br0" timeOffset="11628.1737">5783-435 10 0,'5'-40'5'0,"8"13"-3"0,-8 23 8 15,3 0-10-15,1 0 0 16,0 0 0-16,4-4 0 16,1 0 0-16,3 0 0 15,6 1 1-15,3-1 0 16,-4 0 0-16,-4 0 0 16,0 4 0-16,-1 0 0 15,1 4 0-15,4 0 0 16,-8 4-1-16,3 0 1 0,-3 4-1 15,-10 0 1-15,-4 11-2 16,-4 13 1-16,-5 3-1 16,-4 9 1-16,-5 3-1 15,-4 0 1-15,-5 4-1 16,0-7 1-16,1-5 0 16,-5-7 1-16,9-5 1 15,4 1 0-15,5-13 0 16,-1-3 1-16,6 0-1 15,-1-8 0-15,4-4-2 16,5 0 1-16,9 0-1 16,4-12 0-16,10 0-1 15,-1-7 0-15,4-1-2 16,5 4 1-16,-9 1-4 16,5-1 1-16</inkml:trace>
        </inkml:traceGroup>
        <inkml:traceGroup>
          <inkml:annotationXML>
            <emma:emma xmlns:emma="http://www.w3.org/2003/04/emma" version="1.0">
              <emma:interpretation id="{ACD9360C-5697-4AE3-9552-2AAB3D4797DA}" emma:medium="tactile" emma:mode="ink">
                <msink:context xmlns:msink="http://schemas.microsoft.com/ink/2010/main" type="inkWord" rotatedBoundingBox="10515,1464 10869,1465 10866,2670 10512,2669"/>
              </emma:interpretation>
              <emma:one-of disjunction-type="recognition" id="oneOf5">
                <emma:interpretation id="interp25" emma:lang="zh-CN" emma:confidence="0">
                  <emma:literal>」</emma:literal>
                </emma:interpretation>
                <emma:interpretation id="interp26" emma:lang="zh-CN" emma:confidence="0">
                  <emma:literal>丬</emma:literal>
                </emma:interpretation>
                <emma:interpretation id="interp27" emma:lang="zh-CN" emma:confidence="0">
                  <emma:literal>大</emma:literal>
                </emma:interpretation>
                <emma:interpretation id="interp28" emma:lang="zh-CN" emma:confidence="0">
                  <emma:literal>刂</emma:literal>
                </emma:interpretation>
                <emma:interpretation id="interp2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2715.4075">6408-447 15 0,'-9'43'7'0,"9"-31"-5"16,0-8 13-16,0-4-15 15,0 0 1-15,-4 0-2 16,8 4 0-16,5-8-2 16,0-8 1-16,4-11-3 15,5-1 1-15</inkml:trace>
          <inkml:trace contextRef="#ctx0" brushRef="#br0" timeOffset="12551.2986">6448-758 16 0,'0'-8'8'0,"4"4"-11"0,-4 4 14 16,5-8-13-16,4 4 1 15,-5-4 0-15,5 1 1 16,-5 3-1-16,5 0 0 15,-4 0-3-15,-1 8 0 16</inkml:trace>
          <inkml:trace contextRef="#ctx0" brushRef="#br0" timeOffset="12340.6438">6731-1329 16 0,'0'4'8'0,"5"-4"-9"0,-5 0 11 16,0 0-9-16,0 0 0 16,0 8 0-16,0 0 0 15,0 7-2-15,0 1 0 16,0 12 1-16,0 7 1 15,0 8-1-15,4 1 0 0,1 7 0 16,-1 12 1-16,-4 0 0 16,0 0 0-16,0 0 0 15,0 0 0-15,0 12-1 16,0 4 1-16,0-9 0 16,0-7 0-16,0 0-1 15,0-3 1-15,0-1-1 16,-4-16 0-16,4-8 0 15,0-3 0-15,-5-12-2 16,5-5 1-16,-4-7-3 16,-1 0 1-16,-3 0-3 15,-1-8 1-15</inkml:trace>
        </inkml:traceGroup>
        <inkml:traceGroup>
          <inkml:annotationXML>
            <emma:emma xmlns:emma="http://www.w3.org/2003/04/emma" version="1.0">
              <emma:interpretation id="{C7DF7268-5CF1-4CC8-AFE0-56FBBB208D33}" emma:medium="tactile" emma:mode="ink">
                <msink:context xmlns:msink="http://schemas.microsoft.com/ink/2010/main" type="inkWord" rotatedBoundingBox="11062,1602 11466,1603 11464,2351 11060,2350"/>
              </emma:interpretation>
              <emma:one-of disjunction-type="recognition" id="oneOf6">
                <emma:interpretation id="interp30" emma:lang="zh-CN" emma:confidence="0">
                  <emma:literal>长</emma:literal>
                </emma:interpretation>
                <emma:interpretation id="interp31" emma:lang="zh-CN" emma:confidence="0">
                  <emma:literal>犬</emma:literal>
                </emma:interpretation>
                <emma:interpretation id="interp32" emma:lang="zh-CN" emma:confidence="0">
                  <emma:literal>尤</emma:literal>
                </emma:interpretation>
                <emma:interpretation id="interp33" emma:lang="zh-CN" emma:confidence="0">
                  <emma:literal>发</emma:literal>
                </emma:interpretation>
                <emma:interpretation id="interp34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2986.6414">6944-904 17 0,'9'8'8'0,"4"8"-9"0,-4-16 15 16,-4 0-14-16,3 0 0 15,1 0 0-15,9 4 0 16,0 0 0-16,4-4 0 15,-4 0 0-15,-1-4 0 0,1 0-1 16,0-4 0-16,-1 8-1 16,-3-8 1-16,4 0-3 15,-1 0 1-15,-3 4-1 16,-6-3 0-16</inkml:trace>
          <inkml:trace contextRef="#ctx0" brushRef="#br0" timeOffset="13286.3155">7099-1077 13 0,'-9'-16'6'0,"5"20"0"16,-1-8 11-16,5 0-17 16,0 4 1-16,0 0-1 15,0 0 0-15,-4 4-1 16,0 4 1-16,-1 12 0 15,5 3 0-15,-4 5-1 16,-1 11 1-16,5 1 0 16,-4 7 0-16,-1-4 0 0,-3 5 1 15,-1-1-1-15,0 0 1 16,-4 8-1-16,4-12 1 16,0 1-2-16,0-9 1 15,0-7-3-15,0-5 0 16,0-7-3-16,1 0 1 15</inkml:trace>
          <inkml:trace contextRef="#ctx0" brushRef="#br0" timeOffset="13511.9941">7046-644 12 0,'13'-8'6'0,"27"12"0"15,-31-4 9-15,0 4-15 16,0 0 1-16,0 4 0 15,4 4 0-15,0 0-2 16,9 3 0-16,-4-3 1 16,0 0 1-16,0 0-2 15,-1 0 1-15,1 3-3 16,0 5 1-16,-1 0-2 16,1-1 0-16,-5-3-1 15,-4-8 0-15</inkml:trace>
          <inkml:trace contextRef="#ctx0" brushRef="#br0" timeOffset="13721.626">7268-1183 16 0,'0'7'8'0,"8"-7"-11"0,-8 0 17 16,5-7-14-16,4 3 0 0,0 0-4 16,-1 4 0-16,1 4 2 15,5-4 0-15</inkml:trace>
        </inkml:traceGroup>
        <inkml:traceGroup>
          <inkml:annotationXML>
            <emma:emma xmlns:emma="http://www.w3.org/2003/04/emma" version="1.0">
              <emma:interpretation id="{E53532EC-7BCA-4E0E-813D-D7E7955C67E6}" emma:medium="tactile" emma:mode="ink">
                <msink:context xmlns:msink="http://schemas.microsoft.com/ink/2010/main" type="inkWord" rotatedBoundingBox="11718,1377 12326,1378 12322,2760 11715,2759"/>
              </emma:interpretation>
              <emma:one-of disjunction-type="recognition" id="oneOf7">
                <emma:interpretation id="interp35" emma:lang="zh-CN" emma:confidence="0">
                  <emma:literal>者</emma:literal>
                </emma:interpretation>
                <emma:interpretation id="interp36" emma:lang="zh-CN" emma:confidence="0">
                  <emma:literal>态</emma:literal>
                </emma:interpretation>
                <emma:interpretation id="interp37" emma:lang="zh-CN" emma:confidence="0">
                  <emma:literal>志</emma:literal>
                </emma:interpretation>
                <emma:interpretation id="interp38" emma:lang="zh-CN" emma:confidence="0">
                  <emma:literal>老</emma:literal>
                </emma:interpretation>
                <emma:interpretation id="interp39" emma:lang="zh-CN" emma:confidence="0">
                  <emma:literal>吉</emma:literal>
                </emma:interpretation>
              </emma:one-of>
            </emma:emma>
          </inkml:annotationXML>
          <inkml:trace contextRef="#ctx0" brushRef="#br0" timeOffset="14997.0331">7790-506 21 0,'-13'20'10'0,"-14"27"-14"15,23-31 19-15,-5-1-15 16,0 9 0-16,-4 4-2 16,-5-1 1-16,1 5-1 15,-1-1 0-15,0-3-3 16,5-1 1-16,0-7-1 16,-5 4 0-16</inkml:trace>
          <inkml:trace contextRef="#ctx0" brushRef="#br0" timeOffset="14052.3577">7604-1038 18 0,'-4'12'9'0,"26"-43"-9"15,-9 27 17-15,5 4-18 16,4-8 1-16,5 8 0 16,-1-8 0-16,1 8 0 0,4-16 0 15,4 8 0-15,-4 0 0 16,5-3-1-16,-1-5 0 16,1 4-2-16,-5 0 1 15,0-4-1-15,-5 1 0 16,1-1-2-16,-5 0 1 15,-4 0-1-15,-5 5 1 16</inkml:trace>
          <inkml:trace contextRef="#ctx0" brushRef="#br0" timeOffset="14321.5479">7919-1408 17 0,'-5'-8'8'0,"10"16"-11"16,-5-8 19-16,0 0-16 16,0 4 0-16,0 4-1 15,0 8 1-15,-5 7 0 16,1 5 0-16,-1 7 0 16,1 13 1-16,-5 3-1 15,0 12 0-15,-4-4 0 16,-5 12 1-16,-13-8-1 15,0-8 0-15,5-4-2 16,-1-4 1-16,1-7-4 16,3-9 0-16</inkml:trace>
          <inkml:trace contextRef="#ctx0" brushRef="#br0" timeOffset="14758.3714">7843-648 20 0,'0'4'10'0,"14"-4"-13"15,-5 0 20-15,-1 0-19 16,6 0 1-16,-5-4-5 0,4 0 0 16,0 0 4-16,-4 0 0 15</inkml:trace>
          <inkml:trace contextRef="#ctx0" brushRef="#br0" timeOffset="14518.1893">7919-947 16 0,'44'0'8'0,"18"-8"-10"0,-44 8 13 0,8-8-12 16,5 4 1-16,0 4-3 16,-4-4 0-16,0 4 0 15,-5 0 1-15</inkml:trace>
          <inkml:trace contextRef="#ctx0" brushRef="#br0" timeOffset="15298.7474">7830-408 11 0,'0'16'5'0,"18"24"-4"0,-14-25 10 15,1 5-10-15,-1 8 0 16,-4 3 0-16,5 1 1 15,-1 3-3-15,0-4 1 16,1 1 1-16,-1-12 0 16,5-1 0-16,4-3 1 15,1-4-1-15,-1-4 1 16,5 0-1-16,0 0 0 16,4-5-1-16,0-3 1 0,0-3-3 15,0-5 1-15,5-8-2 16,4 0 0-16,-9 0-2 15,0-7 0-15</inkml:trace>
          <inkml:trace contextRef="#ctx0" brushRef="#br0" timeOffset="15493.3813">8025-455 19 0,'0'0'9'0,"18"12"-10"16,-18-12 16-16,9 4-16 15,0 0 1-15,-1 4-3 16,1 0 1-16,0-1-2 0,0-7 0 16</inkml:trace>
        </inkml:traceGroup>
        <inkml:traceGroup>
          <inkml:annotationXML>
            <emma:emma xmlns:emma="http://www.w3.org/2003/04/emma" version="1.0">
              <emma:interpretation id="{D9FE69F7-A156-499A-8AD7-0149200C2C88}" emma:medium="tactile" emma:mode="ink">
                <msink:context xmlns:msink="http://schemas.microsoft.com/ink/2010/main" type="inkWord" rotatedBoundingBox="12598,2245 12639,2245 12639,2615 12598,2614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、</emma:literal>
                </emma:interpretation>
                <emma:interpretation id="interp42" emma:lang="zh-CN" emma:confidence="0">
                  <emma:literal>1</emma:literal>
                </emma:interpretation>
                <emma:interpretation id="interp43" emma:lang="zh-CN" emma:confidence="0">
                  <emma:literal>丨</emma:literal>
                </emma:interpretation>
                <emma:interpretation id="interp4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5732.552">8481-549 15 0,'9'7'7'0,"-4"9"-5"0,-1-12 9 0,1 12-11 16,-1 4 1-16,0-1 0 15,1 5 0-15,-5 11-2 16,4 1 1-16,-4-1-1 16,0 5 1-16,0-5-3 15,0 1 0-15,0-13-2 16,0 1 1-16</inkml:trace>
        </inkml:traceGroup>
        <inkml:traceGroup>
          <inkml:annotationXML>
            <emma:emma xmlns:emma="http://www.w3.org/2003/04/emma" version="1.0">
              <emma:interpretation id="{55D7BEEA-35FC-4EA6-AF8A-84D609519310}" emma:medium="tactile" emma:mode="ink">
                <msink:context xmlns:msink="http://schemas.microsoft.com/ink/2010/main" type="inkWord" rotatedBoundingBox="13100,1597 14182,1600 14180,2580 13098,2578"/>
              </emma:interpretation>
              <emma:one-of disjunction-type="recognition" id="oneOf9">
                <emma:interpretation id="interp45" emma:lang="zh-CN" emma:confidence="0">
                  <emma:literal>也</emma:literal>
                </emma:interpretation>
                <emma:interpretation id="interp46" emma:lang="zh-CN" emma:confidence="0">
                  <emma:literal>边</emma:literal>
                </emma:interpretation>
                <emma:interpretation id="interp47" emma:lang="zh-CN" emma:confidence="0">
                  <emma:literal>乜</emma:literal>
                </emma:interpretation>
                <emma:interpretation id="interp48" emma:lang="zh-CN" emma:confidence="0">
                  <emma:literal>世</emma:literal>
                </emma:interpretation>
                <emma:interpretation id="interp49" emma:lang="zh-CN" emma:confidence="0">
                  <emma:literal>地</emma:literal>
                </emma:interpretation>
              </emma:one-of>
            </emma:emma>
          </inkml:annotationXML>
          <inkml:trace contextRef="#ctx0" brushRef="#br0" timeOffset="18090.5141">9000-829 7 0,'-9'4'3'0,"0"-4"-1"16,9 0 4-16,0 0-5 15,0 0 0-15,0 0 2 16,9 0 1-16,0-4-4 16,8 0 0-16,1 0 3 15,9-4 0-15,4-4 0 16,0 5 0-16,-5-1-2 15,5-8 1-15,0 4-1 0,-4 4 0 16,13-11 0-16,-9 3 0 16,9 0-1-16,0 8 0 15,13-8 0-15,0 5 1 16,-4-5-1-16,-1 0 0 16,-8 4 0-16,-4-15 0 15,8 19-1-15,-17-4 1 16,-5 0-1-16,0 4 1 15,-4 4 0-15,-5 8 0 16,-4 8-1-16,0 4 1 0,-9 15 0 16,4-3 0-16,-8 4 0 15,-5 7 1-15,-5 0-1 16,-3 1 0-16,-1-5 0 16,0-3 0-16,-4-1 0 15,4-3 0-15,-8-5-1 16,8-3 1-16,0-4-2 15,-4 3 1-15,5-11-2 16,-6 0 0-16,6-8-2 16,-1 0 0-16,0-12 0 15,5-3 0-15</inkml:trace>
          <inkml:trace contextRef="#ctx0" brushRef="#br0" timeOffset="18781.5051">9204-990 9 0,'-9'-24'4'0,"13"4"0"16,-4 12 6-16,0 0-9 15,0 8 1-15,0 0 0 16,0 0 1-16,0 0-4 16,0 4 0-16,0 4 2 15,0 8 0-15,0 4-1 16,0 11 1-16,0 5-1 16,-4 7 0-16,-1-4 0 15,1 5 0-15,-5-1 0 16,0 0 0-16,0 9 0 15,5-9 0-15,-1 8-1 16,10 0 1-16,4 0 0 0,0-3 0 16,-1-9 0-16,6 0 0 15,3-7 0-15,1 3 1 16,9-7 0-16,-1-12 1 16,10-4-1-16,-10-5 1 15,27-3-1-15,1-4 1 16,3 0-1-16,5 0 0 15,0-11-1-15,5 3 1 16,-14 0-1-16,-4 0 0 16,-5-4-1-16,0-4 1 0,-4 1 0 15,-4-9 0-15,-10 4 0 16,-4 1 0-16,-4-1-1 16,0 0 0-16,-9-3-2 15,-5 3 1-15,-4 4-4 16,-4-7 0-16</inkml:trace>
          <inkml:trace contextRef="#ctx0" brushRef="#br0" timeOffset="18286.1531">9474-1136 11 0,'4'-36'5'0,"-4"13"-1"15,0 23 11-15,0 0-14 0,0 0 1 16,0 0 0-16,5 12 0 16,-5 7-3-16,0 9 1 15,0 15 1-15,-5 4 0 16,1 1-1-16,-5 3 0 16,0 0-2-16,0-12 1 15,0-3-3-15,-4-1 1 16,0-3-3-16,-1-5 1 15</inkml:trace>
        </inkml:traceGroup>
        <inkml:traceGroup>
          <inkml:annotationXML>
            <emma:emma xmlns:emma="http://www.w3.org/2003/04/emma" version="1.0">
              <emma:interpretation id="{49F10C79-C301-4A77-A5CE-9057837CAFE5}" emma:medium="tactile" emma:mode="ink">
                <msink:context xmlns:msink="http://schemas.microsoft.com/ink/2010/main" type="inkWord" rotatedBoundingBox="14550,1479 15306,1481 15302,2776 14547,2774"/>
              </emma:interpretation>
              <emma:one-of disjunction-type="recognition" id="oneOf10">
                <emma:interpretation id="interp50" emma:lang="zh-CN" emma:confidence="0">
                  <emma:literal>可</emma:literal>
                </emma:interpretation>
                <emma:interpretation id="interp51" emma:lang="zh-CN" emma:confidence="0">
                  <emma:literal>司</emma:literal>
                </emma:interpretation>
                <emma:interpretation id="interp52" emma:lang="zh-CN" emma:confidence="0">
                  <emma:literal>刃</emma:literal>
                </emma:interpretation>
                <emma:interpretation id="interp53" emma:lang="zh-CN" emma:confidence="0">
                  <emma:literal>叮</emma:literal>
                </emma:interpretation>
                <emma:interpretation id="interp5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9906.8021">10431-782 13 0,'0'36'6'0,"4"-5"-7"15,1-23 10-15,-1 4-9 16,-4 8 1-16,0-9 0 16,0 1 0-16,4 0-2 15,-4-4 0-15,0 0-1 16,0-4 1-16,0 0-1 15,0-4 0-15,5-4 0 16,4-8 0-16,0-4 1 16,8 4 1-16,5-3 1 15,-4-5 0-15,4 4 0 0,0 4 1 16,1 4 0-16,-1 1 0 16,0 3 0-16,0 8 0 31,5 7-1-31,-10 5 1 15,-8 4-1-15,-4 3 1 16,-5 1-1-16,-9 4 1 16,0-9-1-16,-4 9 1 0,-1-8-2 15,1-5 1-15,0 1 0 16,0-4 0-16,-5-8-1 16,0-8 0-16,-4 0-3 15,0 0 0-15,4-4-3 16,9-8 1-16</inkml:trace>
          <inkml:trace contextRef="#ctx0" brushRef="#br0" timeOffset="19149.3008">10533-1235 17 0,'0'0'8'0,"8"0"-9"0,1 0 13 16,0 0-12-16,4 0 1 16,5 4 0-16,4-4 0 15,5 0-2-15,4 0 1 16,4 0 1-16,1-4 1 15,4-3-1-15,-5 3 0 16,18-4 0-16,0-4 0 0,1 4-1 16,-10 0 1-16,-4 0-3 15,-5 0 1-15,-4 4-3 16,-4-3 0-16,-9 7-2 16,-1-4 1-16</inkml:trace>
          <inkml:trace contextRef="#ctx0" brushRef="#br0" timeOffset="19426.9724">11179-1282 17 0,'-8'4'8'0,"-1"8"-9"15,4-12 15-15,1 4-14 16,-1 0 0-16,1 0 1 16,4 4 0-16,-4 7-1 15,4 1 0-15,-5 16 0 16,1 7 1-16,-1 12 0 15,5 12 0-15,-4 4 0 16,-1 4 1-16,1 4-1 16,0 4 0-16,-5 15-1 0,-5 5 1 15,1-5-1-15,0-3 1 16,0-13-1-16,-1-19 0 16,-3-7 0-16,3-13 0 15,1-4-2-15,-5-7 1 16,0-8-4-16,5-5 1 15,0-7-3-15,-5 0 1 16</inkml:trace>
        </inkml:traceGroup>
        <inkml:traceGroup>
          <inkml:annotationXML>
            <emma:emma xmlns:emma="http://www.w3.org/2003/04/emma" version="1.0">
              <emma:interpretation id="{D443B517-B540-4FF2-8DA3-D61BF8A3DFF1}" emma:medium="tactile" emma:mode="ink">
                <msink:context xmlns:msink="http://schemas.microsoft.com/ink/2010/main" type="inkWord" rotatedBoundingBox="15689,1665 16797,1668 16794,2829 15686,2826"/>
              </emma:interpretation>
              <emma:one-of disjunction-type="recognition" id="oneOf11">
                <emma:interpretation id="interp55" emma:lang="zh-CN" emma:confidence="0">
                  <emma:literal>以</emma:literal>
                </emma:interpretation>
                <emma:interpretation id="interp56" emma:lang="zh-CN" emma:confidence="0">
                  <emma:literal>从</emma:literal>
                </emma:interpretation>
                <emma:interpretation id="interp57" emma:lang="zh-CN" emma:confidence="0">
                  <emma:literal>么</emma:literal>
                </emma:interpretation>
                <emma:interpretation id="interp58" emma:lang="zh-CN" emma:confidence="0">
                  <emma:literal>汄</emma:literal>
                </emma:interpretation>
                <emma:interpretation id="interp59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545281.2444">12429-1042 16 0,'0'-4'8'0,"9"8"-12"0,-9-4 17 16,8 8-12-16,1 0 0 16,-4 0 1-16,-5 12 0 15,-5 11-3-15,1 9 1 16,-5 7 1-16,-9-4 1 15,-4 8-1-15,-4 1 0 16,-1-1-1-16,0 12 0 0,5-4 0 16,0-4 1-16,0 4-1 15,0 0 0-15,0-8-1 16,4 0 0-16,0-7-1 16,5-9 1-16,0-11-3 15,4-1 0-15,0-3-2 16,5-12 1-16</inkml:trace>
          <inkml:trace contextRef="#ctx0" brushRef="#br0" timeOffset="545535.925">12376-443 17 0,'4'4'8'0,"9"-4"-11"15,-4 8 17-15,4 4-13 16,1-1 0-16,3 9 0 16,6 8 1-16,-1-1-3 0,4 9 1 15,-3-5 1-15,-1 1 0 16,-5-1-1-16,1 1 1 16,-5-5-3-16,1-3 1 15,-1-1-4-15,0-7 0 16,1 0-1-16,-1-8 1 15</inkml:trace>
          <inkml:trace contextRef="#ctx0" brushRef="#br0" timeOffset="544696.3664">11800-1116 8 0,'0'0'4'0,"0"-12"-4"0,0 12 5 16,0 0-5-16,0 0 1 15,0 0 0-15,0 0 1 16,4 4-3-16,-4-4 1 15,0 8 0-15,0 3 1 0,0 9-1 16,0 0 1-16,0 3-1 16,-4 5 1-16,-1 3-1 15,1 13 1-15,-5 3 0 16,0-8 1-16,-4 5-1 16,4-1 1-16,0 4-1 15,0 1 0-15,-4 11 0 16,4 4 1-16,-9 0-2 15,-4 0 1-15,4 0 0 16,5 4 0-16,0-8-1 16,0-12 1-16,4-4-1 15,0-7 1-15,4-5-1 16,-3-7 1-16,3-5-1 16,1-3 0-16,-1-4 0 15,5 0 0-15,0-4-1 16,0 0 1-16,0-4-1 15,0 0 0-15,0-1-2 16,0-3 0-16,0 0-2 16,9-7 0-16</inkml:trace>
          <inkml:trace contextRef="#ctx0" brushRef="#br0" timeOffset="544920.487">11950-510 12 0,'-4'0'6'0,"8"0"-3"0,-4 0 9 0,0 0-14 15,0 0 1-15,0 0-1 16,0 0 0-16,0 0 2 16,0 0 0-16,5 0-2 15,-5 0 0-15,9 0 0 16,-1 0 1-16,-3 4-2 15,4 0 0-15</inkml:trace>
        </inkml:traceGroup>
        <inkml:traceGroup>
          <inkml:annotationXML>
            <emma:emma xmlns:emma="http://www.w3.org/2003/04/emma" version="1.0">
              <emma:interpretation id="{72362485-B735-48B1-8C39-B8EEB856E04B}" emma:medium="tactile" emma:mode="ink">
                <msink:context xmlns:msink="http://schemas.microsoft.com/ink/2010/main" type="inkWord" rotatedBoundingBox="17049,1510 18316,1513 18313,2794 17046,2791"/>
              </emma:interpretation>
              <emma:one-of disjunction-type="recognition" id="oneOf12">
                <emma:interpretation id="interp60" emma:lang="zh-CN" emma:confidence="0">
                  <emma:literal>理</emma:literal>
                </emma:interpretation>
                <emma:interpretation id="interp61" emma:lang="zh-CN" emma:confidence="0">
                  <emma:literal>班</emma:literal>
                </emma:interpretation>
                <emma:interpretation id="interp62" emma:lang="zh-CN" emma:confidence="0">
                  <emma:literal>琯</emma:literal>
                </emma:interpretation>
                <emma:interpretation id="interp63" emma:lang="zh-CN" emma:confidence="0">
                  <emma:literal>玸</emma:literal>
                </emma:interpretation>
                <emma:interpretation id="interp64" emma:lang="zh-CN" emma:confidence="0">
                  <emma:literal>玲</emma:literal>
                </emma:interpretation>
              </emma:one-of>
            </emma:emma>
          </inkml:annotationXML>
          <inkml:trace contextRef="#ctx0" brushRef="#br0" timeOffset="546633.7065">13022-1002 12 0,'-22'-8'6'0,"27"12"-9"16,-5-4 11-16,0 0-8 16,0 0 1-16,9 0 0 15,-1 0 0-15,1 4-1 16,5-4 1-16,3 8 1 16,5-4 0-16,1-4 0 15,3 7 0-15,1-7 0 16,8-3 0-16,-4-1-1 15,0 0 1-15,0-8-1 16,-4 0 0-16,-1 0-1 16,-3-4 1-1,3 1-4 1,-4 3 1-16,-8 4-4 0,-1 0 1 16,-4 4 0-16,-14 8 0 15</inkml:trace>
          <inkml:trace contextRef="#ctx0" brushRef="#br0" timeOffset="546918.4063">13186-817 10 0,'-4'8'5'0,"4"-8"-6"0,0 4 9 0,0 0-8 15,4 3 1-15,1 9 0 16,-5-4 0-16,0 4-2 15,0 3 1-15,4 1 0 16,-4 4 1-16,0 7 0 16,0-3 0-16,0-1 0 15,0 13 1-15,-4-1-1 16,-1-3 0-16,1-1 0 16,-1 4 0-16,1-3-1 15,0-1 0-15,-5-7-3 16,4 3 1-16,-4-7-2 15,1-8 0-15</inkml:trace>
          <inkml:trace contextRef="#ctx0" brushRef="#br0" timeOffset="547459.7945">12938-18 21 0,'-9'16'10'0,"9"-24"-13"16,0 8 21-16,5 0-17 16,-1 0 0-16,5 0 0 0,4-4 0 15,5-4-3-15,4 4 1 16,0-11 0-16,5-5 0 15,0-8-3-15,4-3 1 16,4 3-2-16,5-19 1 16,-5 0-2-16,1-8 1 15</inkml:trace>
          <inkml:trace contextRef="#ctx0" brushRef="#br0" timeOffset="547204.11">12965-565 18 0,'0'0'9'0,"0"-4"-11"0,0 4 17 16,9-4-15-16,0 0 0 15,8 0-1-15,1 0 1 0,9-4 0 16,-1 0 0-16,5 1 0 16,0-1 1-16,0 4-1 15,0 0 0-15,-4-4 0 16,-1 0 1-16,-3 4-2 15,-6-4 1-15,1 4-4 16,0 0 1-16,-5-4-2 16,0 8 0-16</inkml:trace>
          <inkml:trace contextRef="#ctx0" brushRef="#br0" timeOffset="548824.7596">13616-219 7 0,'-9'-11'3'0,"0"-29"3"15,9 40 3-15,0-8-7 16,0 0 1-16,0 8 0 15,0 0 0-15,0-7-5 16,0-1 1-16,0 8 2 16,9-12 1-16,0 4-2 15,9-4 1-15,8 4-1 16,5-3 1-16,5 3-1 16,-1-4 1-16,5 0 0 15,0 0 0-15,0 0-1 16,-5 5 1-16,-8-1-1 0,-5-4 0 15,0 4-2-15,-4 0 0 16,-5 4-1-16,-4 0 0 16,-4 8-1-16,-5 4 0 15,-5 8 1-15,-8 3 0 16,-1 5 3-16,-8 4 0 16,-4 3 2-16,-1 1 0 15,5-5 1-15,0-3 1 16,4-1-1-16,0-7 1 15,5 0-1-15,0-4 0 0,4-4-2 16,0 0 0-16,5-5-1 16,8 5 1-16,5-4-1 15,4-4 1-15,5-4-1 16,9 0 1-16,8-7-1 16,-4-1 1-16,-4 0-1 15,4-8 1-15,0 5-1 16,-5-1 0-16,1 0-2 15,4-4 0-15,-5 1-2 16,-3-1 0-16,-1 8-2 16,-5 0 0-16</inkml:trace>
          <inkml:trace contextRef="#ctx0" brushRef="#br0" timeOffset="548313.8959">13736-1246 16 0,'4'-16'8'0,"-8"4"-8"15,4 12 16-15,-5-4-15 16,1 0 0-16,4 4-1 16,-5 4 1-16,-3 4-2 15,-1 4 1-15,0 7-1 16,4 17 1-16,1 7-1 15,0 1 1-15,-1 7-1 16,1 4 1-16,-1 0-1 16,1-4 1-16,-1-7 0 15,5-9 1-15,0-4-1 16,0-3 0-16,0-8 0 16,0-5 1-16,0-3-2 15,0 0 1-15,0-4-1 0,-4-8 0 16,4-4 0-16,0-8 0 15,-4-11 0-15,4-5 0 16,0-7 0-16,4-5 1 16,5 1 0-16,9-1 1 15,4 1-1-15,0 8 1 16,0-5 0-16,0 5 0 16,0 7 0-16,5 4 0 0,4 8 0 15,0-3 0-15,0 7-1 16,-5-4 0-16,1 12 0 15,-5-4 1-15,0 8-1 16,1 0 1-16,-6 12-1 16,-3-1 1-16,-1 5-1 15,-4 8 0-15,-5 11 0 16,-8 1 0-16,-5 3-1 16,-4 4 1-16,-5-8-1 15,-9 1 1-15,1-1 0 16,-5-7 0-16,4-5 0 15,0-3 1-15,5 0-1 16,0-13 0-16,0-3 0 16,4-4 1-16,-4-4-2 15,4-8 1-15,10-4-1 16,3-7 0-16,5 7 0 16,5-8 0-16,3-3-1 0,1 3 1 15,0-4 0-15,0 5 1 16,0 11-1-16,0 0 1 15,0 0 1-15,-1 12 0 16,6 4 0-16,-5 12 0 16,-1-1 0-16,1 5 1 15,-4 3-1-15,-1 5 0 16,-4 7 0-16,0-7 0 16,0 7-1-16,-4 4 1 15,-5 5-1-15,0-1 1 0,-4 8-3 16,4-4 1-16,-4-3-3 15,4-17 0-15,0-3-2 16,0-5 1-16</inkml:trace>
        </inkml:traceGroup>
        <inkml:traceGroup>
          <inkml:annotationXML>
            <emma:emma xmlns:emma="http://www.w3.org/2003/04/emma" version="1.0">
              <emma:interpretation id="{C2A71385-DE84-4A64-AA26-082A10ECDF86}" emma:medium="tactile" emma:mode="ink">
                <msink:context xmlns:msink="http://schemas.microsoft.com/ink/2010/main" type="inkWord" rotatedBoundingBox="18487,1488 19764,1491 19761,2839 18484,2836"/>
              </emma:interpretation>
              <emma:one-of disjunction-type="recognition" id="oneOf13">
                <emma:interpretation id="interp65" emma:lang="zh-CN" emma:confidence="0">
                  <emma:literal>解</emma:literal>
                </emma:interpretation>
                <emma:interpretation id="interp66" emma:lang="zh-CN" emma:confidence="0">
                  <emma:literal>觯</emma:literal>
                </emma:interpretation>
                <emma:interpretation id="interp67" emma:lang="zh-CN" emma:confidence="0">
                  <emma:literal>䚙</emma:literal>
                </emma:interpretation>
                <emma:interpretation id="interp68" emma:lang="zh-CN" emma:confidence="0">
                  <emma:literal>䚜</emma:literal>
                </emma:interpretation>
                <emma:interpretation id="interp69" emma:lang="zh-CN" emma:confidence="0">
                  <emma:literal>䚝</emma:literal>
                </emma:interpretation>
              </emma:one-of>
            </emma:emma>
          </inkml:annotationXML>
          <inkml:trace contextRef="#ctx0" brushRef="#br0" timeOffset="549635.84">14493-1302 17 0,'-4'-3'8'0,"8"3"-9"0,-4 0 14 0,0 0-14 16,0 3 1-16,0 5-2 15,-9 4 1-15,1 4 0 16,-1 8 1-16,-9 3-1 16,0 1 0-16,1 3 0 15,3-3 0-15,5-9 0 16,0-3 1-16,1 0 0 15,3-4 1-15,5-4-1 16,13-1 0-16,5-7 1 16,0-7 1-16,4-1-1 15,9-4 1-15,0 0-1 16,9-4 0-16,0 5-1 16,-5-1 1-16,-4 0-1 15,-4 0 0-15,-1 12-2 16,-3 0 1-16,-1 4 0 15,-9 8 0-15,-4 4-1 0,-5 7 1 16,-8 5-2-16,-1 7 1 16,-8 1-1-16,-9-1 1 15,0 1-1-15,-5-5 0 16,5-3 2-16,-4-5 0 16,3-7 2-16,1 0 1 15,5-8 1-15,-1-4 0 16,5 0 0-16,-1-1 1 15,5 5-1-15,1 0 0 0,-1-8-1 16,4 4 0-16,1 0-1 16,4-4 0-16,4 8-1 15,-4 0 1-15,5 4 0 16,4 3 0-16,-1 5-1 16,1 4 1-16,-4 11-1 15,4 1 1-15,-5 15-1 16,-4 8 1-16,-4 4-1 15,-1 12 1-15,1-8-1 16,-5 0 1-16,0-8-1 16,5-8 1-16,-1-8-2 15,1-11 1-15,-5-5-1 16,4-7 0-16,1-4-3 16,-5-8 1-1</inkml:trace>
          <inkml:trace contextRef="#ctx0" brushRef="#br0" timeOffset="550084.6522">14613-711 16 0,'4'0'8'0,"-17"0"-5"0,13 0 8 15,0 0-11-15,4-4 0 16,5-4-1-16,5-3 1 0,-1-1 0 15,5 4 0-15,-1 0-1 16,1 0 1-16,0-4-1 16,8 0 1-16,-4 1 0 15,1-1 0-15,3-4 0 16,1 8 0-16,-5-4 0 16,0 5 0-16,-4 3 0 15,0 4 0-15,-1-4 0 16,-3 12 1-16,-1 3 0 15,0 9 0-15,-4 4 0 16,0 3 0-16,0 13 0 16,-5 3 0-16,1 4 0 15,-5 4 0-15,4 8-1 16,-4 4 1-16,0 0-1 16,0-7 1-16,0 7-1 15,0-12 1-15,0-8-1 16,0-11 0-16,0-5-1 15,0-7 1-15,0-4-2 0,0-5 0 16,-4 1-4-16,-5-4 1 16,0-4-1-16,0-4 1 15</inkml:trace>
          <inkml:trace contextRef="#ctx0" brushRef="#br0" timeOffset="550341.3452">14644-549 17 0,'0'0'8'0,"0"0"-8"15,9 0 17-15,-9 0-17 16,9-4 0-16,-1 0 0 16,6 0 0-16,-1 0-1 15,0-4 1-15,5 0 0 16,4 0 0-16,-4 0-1 15,0 0 1-15,4 1-1 16,-4 3 1-16,-1 0-2 16,-3 0 0-16,-1 0-3 15,-4 0 0-15</inkml:trace>
          <inkml:trace contextRef="#ctx0" brushRef="#br0" timeOffset="550566.495">14719-368 13 0,'-13'27'6'0,"-5"5"-1"16,18-32 9-16,0 0-14 0,0 0 1 15,0 8 0-15,9-8 0 16,0 0-1-16,4-8 0 16,9 4 0-16,-4 0 0 15,4-12 0-15,5-3 0 16,-1 3-2-16,1-8 1 15,-5 1-3-15,0 3 1 16,-4 0-2-16,-5 0 0 16</inkml:trace>
          <inkml:trace contextRef="#ctx0" brushRef="#br0" timeOffset="550836.6868">14852-715 13 0,'-18'-8'6'0,"14"8"-2"15,4 0 10-15,-4-4-13 16,-1 4 0-16,1 4-1 16,-1 0 1-16,1 8-2 15,-1 4 1-15,1 11 0 16,0 1 0-16,-1 7 0 16,1 17 0-16,-1 3 0 15,1 4 0-15,-5 0 0 16,0 8 1-16,0 0-1 15,5-16 0-15,-1-4-2 16,-8-11 1-16,9-9-4 0,-1-3 1 16,5-4-1-16,0-13 0 15</inkml:trace>
          <inkml:trace contextRef="#ctx0" brushRef="#br0" timeOffset="564334.5116">15016-1002 5 0,'0'0'2'0,"0"-24"-1"0,0 12 2 0,4 4-3 16,-4 8 1-16,5-15-1 15,4 3 1-15,0 0-1 16,13 4 0-16,0-4 1 16,4 4 1-16,5-3-1 15,5-9 1-15,4 4 0 16,0 0 1-16,0 1-1 15,-1-1 0-15,6 0 0 16,-5 0 0-16,-5 1-1 16,0 3 0-16,-4 0-1 15,-4 4 1-15,-5 4-1 16,-4 4 1-16,0 0-1 16,-5 4 0-16,0 4 0 15,-8 0 1-15,-1 4-1 0,-4 7 0 16,-4 1-1-16,-5 8 1 15,0-1-3-15,-4 1 1 16,-5 3-2-16,0-7 0 16,1 0-1-16,-1-1 1 15</inkml:trace>
          <inkml:trace contextRef="#ctx0" brushRef="#br0" timeOffset="564604.1936">15406-994 5 0,'-5'-32'2'0,"5"24"1"0,0 0 4 0,0 0-6 15,0 8 1-15,0 0 0 16,0-11 1-16,0 7-3 16,0 4 0-16,5 4 2 15,-5 7 0-15,0 1-1 16,0 4 1-16,0 12-1 16,-5 3 0-16,-3 5 0 15,-6 7 0-15,-8-4-1 16,0 1 1-16,0-1-1 15,-5 0 1-15,1 1-1 16,-1-5 0-16,-4-3-2 16,0-5 1-16,4-3-3 15,5-8 1-15,5-5-2 16,12-11 1-16</inkml:trace>
          <inkml:trace contextRef="#ctx0" brushRef="#br0" timeOffset="565234.6363">15082-148 12 0,'-53'20'6'0,"53"-8"-7"0,0-12 11 16,9 4-9-16,0-4 1 15,0-4 0-15,9 0 1 16,4-4-4-16,4 0 1 16,1 0 2-16,13-11 0 0,4-5-1 15,-4 0 0 1,0-3 0-16,4-5 0 0,5-7-1 15,-9 7 1-15,0 1-1 16,-5-1 1-16,-4 9-2 16,-4 3 0-16,-5 0-2 15,-4 9 0-15,-1-1-3 16,-8 0 1-16</inkml:trace>
          <inkml:trace contextRef="#ctx0" brushRef="#br0" timeOffset="564963.4427">15419-825 11 0,'5'-8'5'0,"3"12"-5"0,-8 0 10 15,5 4-8-15,-5 12 0 16,-5-1-1-16,-3 5 1 16,-6 3-4-16,-8 5 0 0,-9 7 2 15,0 1 1-15,0-5-2 16,5-3 0-16,3-1 0 15,6-11 1-15,3-4-1 16,6-5 1-16,8 5 0 16,0-12 0-16,8 0 0 15,10-8 1-15,4-4-1 16,5-4 1-16,-1 1 0 16,1-5 1-16,0 0-2 15,4 0 1-15,-9-3-1 16,0 3 1-16,0 4-2 15,-4 0 1-15,-1 0-1 16,-3 5 0-16,-5 3-1 16,-9 4 0-16,0 4-2 15,-5 3 0-15</inkml:trace>
          <inkml:trace contextRef="#ctx0" brushRef="#br0" timeOffset="565609.9098">15441-719 13 0,'-4'12'6'0,"8"-24"-8"16,-4 12 10-16,0 0-8 0,5 4 1 15,-5 4-1-15,4 4 1 16,-4 8-1-16,0-1 1 16,0 5 0-16,0 0 1 15,0 11-1-15,0 8 1 16,0 12 0-16,0 1 0 16,0-5-1-16,0 4 0 15,0 8 0-15,-4-12 0 16,-1-8-1-16,5 1 1 0,0-9-1 15,-4-3 1-15,4-5-1 16,0-3 1-16,0-8-2 16,0-5 1-16,0-3-3 15,0-4 0-15,0-4-3 16,4-12 0-16</inkml:trace>
        </inkml:traceGroup>
        <inkml:traceGroup>
          <inkml:annotationXML>
            <emma:emma xmlns:emma="http://www.w3.org/2003/04/emma" version="1.0">
              <emma:interpretation id="{B88EDB92-42C6-4AB5-8424-4456C0AFDE9B}" emma:medium="tactile" emma:mode="ink">
                <msink:context xmlns:msink="http://schemas.microsoft.com/ink/2010/main" type="inkWord" rotatedBoundingBox="19972,1523 20748,1524 20745,2753 19969,2751"/>
              </emma:interpretation>
              <emma:one-of disjunction-type="recognition" id="oneOf14">
                <emma:interpretation id="interp70" emma:lang="zh-CN" emma:confidence="0">
                  <emma:literal>为</emma:literal>
                </emma:interpretation>
                <emma:interpretation id="interp71" emma:lang="zh-CN" emma:confidence="0">
                  <emma:literal>内</emma:literal>
                </emma:interpretation>
                <emma:interpretation id="interp72" emma:lang="zh-CN" emma:confidence="0">
                  <emma:literal>閃</emma:literal>
                </emma:interpretation>
                <emma:interpretation id="interp73" emma:lang="zh-CN" emma:confidence="0">
                  <emma:literal>灯</emma:literal>
                </emma:interpretation>
                <emma:interpretation id="interp74" emma:lang="zh-CN" emma:confidence="0">
                  <emma:literal>必</emma:literal>
                </emma:interpretation>
              </emma:one-of>
            </emma:emma>
          </inkml:annotationXML>
          <inkml:trace contextRef="#ctx0" brushRef="#br0" timeOffset="566314.4009">15893-628 13 0,'-31'20'6'0,"22"-9"-5"0,9-11 10 16,0 0-12-16,0 0 0 15,0 0 1-15,5-4 0 0,4 0 1 16,8-3 0-16,5-1-1 16,10-4 1-16,3 0 0 15,5 0 1-15,-5 0-1 16,5-7 1-16,0 7-1 16,4 0 0-16,-4 0 0 15,0-3 0-15,-5-1-1 16,1 0 1-16,4 4-1 15,-5 4 0-15,1 4 0 16,-5 1 1-16,-5-5-1 16,1 8 0-16,-1 8 0 15,-3-5 0-15,-6 9 0 16,-3 0 1-16,-1 0-1 16,-4 4 1-16,0 3 0 15,-9 9 0-15,0 7-1 16,-9 9 1-16,0 7-1 0,0 4 1 15,0 0-1-15,-9 0 1 16,1-4-1-16,-5 9 1 16,-1-13-1-16,6 0 1 15,-1-8-1-15,0-7 0 16,5-8 0-16,0-5 0 16,-1-3-1-16,1-8 1 15,0 0-3-15,0 0 1 16,-5-12-4-16,5 4 1 0,-5-24-1 15,5-23 0-15</inkml:trace>
          <inkml:trace contextRef="#ctx0" brushRef="#br0" timeOffset="566630.6274">16283-1266 16 0,'0'-4'8'0,"0"4"-11"16,0 0 15-16,0 0-12 15,0 4 1-15,0 8-1 16,-4 15 1-16,-1 17-2 16,-4 11 1-16,-4 12 1 15,0 8 0-15,-5-9 0 16,0 5 0-16,1-4-1 0,-1 4 1 15,0 12 0-15,0-8 0 16,-8 3-1-16,-1-11 1 16,1 0-2-16,4-4 1 15,-1-19-2-15,-3-5 0 16,8-7-2-16,-4-17 0 16,9 1-1-16,-1-20 0 15</inkml:trace>
          <inkml:trace contextRef="#ctx0" brushRef="#br0" timeOffset="566841.2796">16093-1223 13 0,'-5'4'6'0,"14"0"-5"16,-5-4 12-16,5 8-14 15,0 4 1-15,0 4 0 16,0 3 0-16,0 1-1 16,0 4 0-16,-1 7-3 15,1 4 0-15</inkml:trace>
          <inkml:trace contextRef="#ctx0" brushRef="#br0" timeOffset="567037.9209">16225-490 13 0,'-8'12'6'0,"12"15"-4"0,-4-27 9 15,9 4-11-15,0 0 1 16,0 4 0-16,4 4 0 16,0-4-1-16,0-5 0 15,5 5-1-15,-4-4 0 16,3-4-4-16,-3 0 1 15</inkml:trace>
        </inkml:traceGroup>
        <inkml:traceGroup>
          <inkml:annotationXML>
            <emma:emma xmlns:emma="http://www.w3.org/2003/04/emma" version="1.0">
              <emma:interpretation id="{A1E9F69F-71B4-4067-B1FB-6D238CF1C317}" emma:medium="tactile" emma:mode="ink">
                <msink:context xmlns:msink="http://schemas.microsoft.com/ink/2010/main" type="inkWord" rotatedBoundingBox="21166,1551 22423,1553 22420,2903 21162,2900"/>
              </emma:interpretation>
              <emma:one-of disjunction-type="recognition" id="oneOf15">
                <emma:interpretation id="interp75" emma:lang="zh-CN" emma:confidence="0">
                  <emma:literal>除</emma:literal>
                </emma:interpretation>
                <emma:interpretation id="interp76" emma:lang="zh-CN" emma:confidence="0">
                  <emma:literal>陈</emma:literal>
                </emma:interpretation>
                <emma:interpretation id="interp77" emma:lang="zh-CN" emma:confidence="0">
                  <emma:literal>陎</emma:literal>
                </emma:interpretation>
                <emma:interpretation id="interp78" emma:lang="zh-CN" emma:confidence="0">
                  <emma:literal>䧊</emma:literal>
                </emma:interpretation>
                <emma:interpretation id="interp79" emma:lang="zh-CN" emma:confidence="0">
                  <emma:literal>陦</emma:literal>
                </emma:interpretation>
              </emma:one-of>
            </emma:emma>
          </inkml:annotationXML>
          <inkml:trace contextRef="#ctx0" brushRef="#br0" timeOffset="568867.7174">17112-1050 9 0,'0'-7'4'0,"4"18"-1"15,-4-11 8-15,9 0-12 16,0 0 1-16,0 8 0 15,-1 8 0-15,-8 8 0 16,0 7 1-16,9 5 0 16,-9 7 1-16,-4 4-1 15,-5 4 1-15,0 8 0 16,0 12 0-16,0 8-1 16,1 0 0-16,-1 8 0 15,0-1 1-15,0-7-2 16,0-12 1-16,0-8-1 15,5-8 1-15,-1-8 0 16,1-7 0-16,-1-5-3 16,1-7 1-16,4-4-2 15,0-5 1-15,0-7-4 16,0-8 1-16,0-8-1 16,9-11 1-16</inkml:trace>
          <inkml:trace contextRef="#ctx0" brushRef="#br0" timeOffset="568520.97">17103-1168 13 0,'-5'-4'6'0,"10"4"-4"0,-5 0 8 15,0 4-10-15,0-4 1 16,0 0-1-16,0 0 1 16,9 0-2-16,8-8 0 15,5 8 1-15,5-7 0 16,4-1-1-16,0 0 1 15,9 0 0-15,-5 0 1 16,1 0 0-16,-5 0 0 0,-9 0-1 16,0 5 0-16,-4 3 0 15,-5 0 1-15,0 3-2 16,-4 9 0-16,-9 12-2 16,-4 7 1-16,-9 13 0 15,-10-5 0-15,1 12 0 16,0-7 0-16,0-1 1 15,0-8 1-15,4-3 0 16,5-5 1-16,4-3 0 16,0-8 0-16,5 4 0 15,8-9 1-15,5-3-1 16,0 0 1-16,4 4-1 16,5-4 1-16,4-4-1 15,0 0 1-15,0 4-1 16,-4-5 0-16,0 1-2 15,-5 4 1-15,0 4-1 16,-4 4 0-16,-4 7-1 16,-5-3 1-16,0 4-1 0,-9-5 1 15,-5 5 0-15,-3 4 0 16,-6-5 0-16,6-3 0 16,-5-4-2-16,-5-4 1 15,-4-12-1-15,4-4 0 16</inkml:trace>
          <inkml:trace contextRef="#ctx0" brushRef="#br0" timeOffset="570533.3953">17749-368 10 0,'5'-8'5'0,"-5"16"-3"0,0-8 7 16,0 0-9-16,0 4 1 15,0 4 0-15,-5 7 1 16,1 9-2-16,-5 4 0 16,-4 3 1-16,-5 1 0 15,0 3 0-15,1 0 0 16,-1-3-2-16,0-5 0 16,1-3-1-16,3-4 1 0,1-4-3 15,4-5 0-15,0-3 0 16,5-4 0-16</inkml:trace>
          <inkml:trace contextRef="#ctx0" brushRef="#br0" timeOffset="569962.4902">17617-463 11 0,'-18'32'5'0,"9"-13"-5"0,9-19 10 0,0 0-8 16,0 0 0-16,4 4 1 16,5-4 0-16,5-7-4 15,8-5 1-15,4 0 2 16,1-4 1-16,13 0-2 16,8 1 0-16,1-1 0 15,0 0 0-15,9-4-1 16,-10 5 1-16,-3-5-2 15,-6 0 1-15,-8 5-2 16,-4-1 1-16,-5 0-3 16,-4 4 1-16,-5 0-3 15,-4 1 1-15</inkml:trace>
          <inkml:trace contextRef="#ctx0" brushRef="#br0" timeOffset="569212.9607">17780-1227 7 0,'9'-8'3'0,"5"4"2"16,-14 4 5-16,0 0-10 16,0 0 1-16,0 0 1 15,8 4 0-15,-3 4-2 16,-1 4 0-16,-4 8 2 16,-4 11 0-16,-1 9-1 15,-3-5 1-15,-1 8-1 16,0-7 0-16,-4 7 0 15,-1-7 0-15,1-5-2 16,0 1 0-16,-5-5-3 16,5-7 1-16,-5-4-2 15,5-1 0-15</inkml:trace>
          <inkml:trace contextRef="#ctx0" brushRef="#br0" timeOffset="570292.7246">18051-695 12 0,'-18'4'6'0,"18"-8"-4"0,0 4 10 16,0 0-11-16,0 4 0 15,-4 4 0-15,4 4 0 16,4-1-1-16,-4 5 0 0,0 4 1 16,0 3 0-16,0 9 0 15,0 7 0-15,0 9-1 16,-4 7 1-16,-5 4 0 15,0 0 0-15,0 0 0 16,0-4 0-16,-4-4 0 16,-5 0 0-16,-4-7 0 15,4-5 0-15,5-7-1 16,-5-5 1-16,-4-3-2 16,9-8 1-16,-5-5-3 15,0-3 1-15,1-8-3 16,-1-4 1-16,0-7-2 15,0-9 0-15</inkml:trace>
          <inkml:trace contextRef="#ctx0" brushRef="#br0" timeOffset="569679.7919">17816-727 9 0,'-27'16'4'0,"23"-16"-3"15,4 0 8-15,0 0-8 16,0 0 0-16,0 0 1 16,9 0 1-16,8 0-4 15,6-4 1-15,3 0 2 16,10-4 0-16,-5-11-1 16,0 3 1-16,4 0-2 0,-4-3 1 15,0-1-2-15,-4 4 0 16,-10 4-3-16,1 4 1 15,-5-3-2-15,-13 11 1 16</inkml:trace>
          <inkml:trace contextRef="#ctx0" brushRef="#br0" timeOffset="569452.1281">17807-1002 14 0,'27'4'7'0,"39"-8"-8"0,-53 0 13 0,5 0-12 16,4 4 1-16,0-4-1 16,5 0 1-1,4 4-2 1,-4-4 1-16,-5 4-1 15,-5 0 0-15,-3-4-3 16,-5 4 1-16,-5 4-1 16,-8 4 0-16</inkml:trace>
          <inkml:trace contextRef="#ctx0" brushRef="#br0" timeOffset="570775.0789">18033-258 12 0,'22'-4'6'0,"27"28"-8"16,-36-24 12-16,0 4-8 15,1 0 0-15,-1 7 0 16,0 1 0-16,1 4-3 16,-1-4 0-16,0-4 2 15,1 3 0-15,-1-3-1 16,-4 0 1-16,4-4-1 16,-4 4 0-16,0-8-3 15,0 0 1-15,-1 0-3 16,1-8 1-16</inkml:trace>
        </inkml:traceGroup>
        <inkml:traceGroup>
          <inkml:annotationXML>
            <emma:emma xmlns:emma="http://www.w3.org/2003/04/emma" version="1.0">
              <emma:interpretation id="{9145F93D-A73A-408B-A771-C7DDEF575796}" emma:medium="tactile" emma:mode="ink">
                <msink:context xmlns:msink="http://schemas.microsoft.com/ink/2010/main" type="inkWord" rotatedBoundingBox="22818,1747 23109,1748 23106,2796 22815,2795"/>
              </emma:interpretation>
              <emma:one-of disjunction-type="recognition" id="oneOf16">
                <emma:interpretation id="interp80" emma:lang="zh-CN" emma:confidence="0">
                  <emma:literal>了</emma:literal>
                </emma:interpretation>
                <emma:interpretation id="interp81" emma:lang="zh-CN" emma:confidence="0">
                  <emma:literal>3</emma:literal>
                </emma:interpretation>
                <emma:interpretation id="interp82" emma:lang="zh-CN" emma:confidence="0">
                  <emma:literal>裂</emma:literal>
                </emma:interpretation>
                <emma:interpretation id="interp83" emma:lang="zh-CN" emma:confidence="0">
                  <emma:literal>}</emma:literal>
                </emma:interpretation>
                <emma:interpretation id="interp8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571495.0791">18813-1042 13 0,'9'16'6'0,"-9"-28"-4"15,0 12 10-15,0 0-12 16,0 0 0-16,8-8 0 16,1 8 1-16,0 4-2 15,0-8 1-15,4 8 0 16,1-4 1-16,3 0-1 16,1 0 1-16,0 4-1 15,-5-4 1-15,0 4-1 16,1 0 0-16,-5 4-1 15,-5 4 1-15,-4 8-2 0,-4 7 1 16,-5 5 0-16,-5 7 0 16,1-4 0-16,0-3 1 15,-5-1 0-15,0 1 0 16,-4-4 1-16,4-5 0 16,1 1-1-16,-1-1 1 15,9-7-1-15,0-4 0 16,5 0-1-16,4-4 1 0,9 0 0 15,0-5 0-15,4 5-1 16,0 0 1-16,0 0 0 16,5 0 1-16,0 0 0 15,0 0 0-15,-1 0 0 16,1 3 0-16,0 5-1 16,-5 12 1-16,-4 3-1 15,-9 5 1-15,-4 3 0 16,-1 4 0-16,-8 13 0 15,-1-9 0-15,1-4 0 16,-5-4 0-16,-8 1 0 16,-1-9 0-16,-4 1-1 15,0-9 0-15,5-7-4 16,-5-4 1-16,0-4-3 16,9-24 1-16</inkml:trace>
        </inkml:traceGroup>
        <inkml:traceGroup>
          <inkml:annotationXML>
            <emma:emma xmlns:emma="http://www.w3.org/2003/04/emma" version="1.0">
              <emma:interpretation id="{4F04FAF0-E6E2-425C-A72F-2E361C4946C3}" emma:medium="tactile" emma:mode="ink">
                <msink:context xmlns:msink="http://schemas.microsoft.com/ink/2010/main" type="inkWord" rotatedBoundingBox="23592,1409 24424,1411 24421,2888 23589,2886"/>
              </emma:interpretation>
              <emma:one-of disjunction-type="recognition" id="oneOf17">
                <emma:interpretation id="interp85" emma:lang="zh-CN" emma:confidence="0">
                  <emma:literal>完</emma:literal>
                </emma:interpretation>
                <emma:interpretation id="interp86" emma:lang="zh-CN" emma:confidence="0">
                  <emma:literal>宗</emma:literal>
                </emma:interpretation>
                <emma:interpretation id="interp87" emma:lang="zh-CN" emma:confidence="0">
                  <emma:literal>宏</emma:literal>
                </emma:interpretation>
                <emma:interpretation id="interp88" emma:lang="zh-CN" emma:confidence="0">
                  <emma:literal>㝘</emma:literal>
                </emma:interpretation>
                <emma:interpretation id="interp89" emma:lang="zh-CN" emma:confidence="0">
                  <emma:literal>宕</emma:literal>
                </emma:interpretation>
              </emma:one-of>
            </emma:emma>
          </inkml:annotationXML>
          <inkml:trace contextRef="#ctx0" brushRef="#br0" timeOffset="573896.9538">19482-1073 17 0,'4'35'8'0,"14"-7"-9"15,-14-16 14-15,1 0-13 16,-1 11 1-16,5 5 0 16,-9-1 0-16,0 13-2 0,-4-9 1 15,4 1 1-15,-5-1 0 16,1 1-2-16,-5-5 1 16,0 1-3-16,0-5 1 15,5-3-3-15,-5-8 0 16</inkml:trace>
          <inkml:trace contextRef="#ctx0" brushRef="#br0" timeOffset="574257.7084">19592-939 11 0,'9'-20'5'0,"18"16"-1"16,-14-4 7-16,5 0-10 15,0 1 0-15,4-1 0 16,4-4 1-16,1 0-3 16,13 4 1-16,0-4 1 15,4 0 0-15,0-3 0 16,1-1 0-16,-1 4 0 16,5-4 0-16,-10 5 0 15,1-9 0-15,-4 8-1 16,-5 0 0-16,-5 4 0 15,-3 1 0-15,-6 7 0 16,-3 7 0-16,-6 5 0 16,1 4 1-16,-4 4-2 15,-5 7 1-15,-5 5-1 16,-4 3 0-16,-13 9-3 0,-13 3 0 16,-5 0-2-16,-4-8 1 15</inkml:trace>
          <inkml:trace contextRef="#ctx0" brushRef="#br0" timeOffset="574513.3989">19628-557 7 0,'0'-4'3'0,"4"0"2"0,5-4 3 0,0 0-7 15,4 0 0-15,5 0 2 16,4-3 0-16,5-1-3 15,-1-4 0-15,14 0 2 16,5 4 1-16,-1-7-1 16,0-1 0-16,-4 4-1 15,-5 4 0-15,-8 1-2 16,-5 3 1-16,-9 0-3 16,-4 8 0-16,-9 0-3 15,-4 8 1-15</inkml:trace>
          <inkml:trace contextRef="#ctx0" brushRef="#br0" timeOffset="573642.27">19725-1384 13 0,'0'0'6'0,"14"0"-5"0,-5 0 7 16,-1 4-7-16,10 0 0 15,-5 4 0-15,1 3 0 16,3 1-2-16,1 0 1 16,9 0 1-16,-5 0 0 15,0-1-1-15,-4-3 1 0,-1 0-1 16,-3 0 0-16,-1-4-1 16,-4 0 0-16,0 0-4 15,0 0 1-15</inkml:trace>
          <inkml:trace contextRef="#ctx0" brushRef="#br0" timeOffset="574903.1613">19681-415 13 0,'-27'31'6'0,"14"1"-3"0,13-29 9 16,0 1-12-16,0 4 1 16,0-4 0-16,5-4 0 15,3-8-1-15,10 0 1 16,4-3 0-16,-4-1 1 15,9-12-1-15,-1 5 1 16,10-5-1-16,4 4 1 16,-5 1-2-16,-4-1 0 15,-4 4-2-15,-5 0 1 16,-5 4-1-16,-3 5 0 0,-5-1 0 16,-9 8 1-16,0 0 0 15,-5 4 1-15,-4 4 0 16,-8 3 0-16,-1 9 1 15,-4 8 0-15,0 11 0 16,-5 4 0-16,-4 5-1 16,-4 11 1-16,-1 0-1 15,-4-8 1-15,5 4-1 16,4-8 0-16,4 1-2 16,1-9 1-16,3-8-3 15,1-3 1-15,5-8-2 16,3-8 0-16</inkml:trace>
          <inkml:trace contextRef="#ctx0" brushRef="#br0" timeOffset="575188.3722">19849-274 2 0,'23'-27'1'0,"8"11"5"0,-18 12-3 15,-13 4-1-15,0 4 1 16,0 4 0-16,0 12 0 15,-9-1-4-15,0 9 0 16,0 3 3-16,0 5 1 16,5-1-1-16,0-7 0 15,-1-1-1-15,5 1 1 16,0-1-1-16,5-7 1 0,8 0-1 16,9-4 1-16,5-9-2 15,-1-3 1-15,-4-4-1 16,14-7 1-16,-10-1-4 15,1-4 1-15,4-4-3 16,4-15 0-16</inkml:trace>
        </inkml:traceGroup>
        <inkml:traceGroup>
          <inkml:annotationXML>
            <emma:emma xmlns:emma="http://www.w3.org/2003/04/emma" version="1.0">
              <emma:interpretation id="{8EC9E3C3-4B3B-4960-A3F3-2C5261CB8194}" emma:medium="tactile" emma:mode="ink">
                <msink:context xmlns:msink="http://schemas.microsoft.com/ink/2010/main" type="inkWord" rotatedBoundingBox="24637,1570 25250,1571 25247,2836 24634,2834"/>
              </emma:interpretation>
              <emma:one-of disjunction-type="recognition" id="oneOf18">
                <emma:interpretation id="interp90" emma:lang="zh-CN" emma:confidence="0">
                  <emma:literal>全</emma:literal>
                </emma:interpretation>
                <emma:interpretation id="interp91" emma:lang="zh-CN" emma:confidence="0">
                  <emma:literal>金</emma:literal>
                </emma:interpretation>
                <emma:interpretation id="interp92" emma:lang="zh-CN" emma:confidence="0">
                  <emma:literal>佥</emma:literal>
                </emma:interpretation>
                <emma:interpretation id="interp93" emma:lang="zh-CN" emma:confidence="0">
                  <emma:literal>坌</emma:literal>
                </emma:interpretation>
                <emma:interpretation id="interp94" emma:lang="zh-CN" emma:confidence="0">
                  <emma:literal>釒</emma:literal>
                </emma:interpretation>
              </emma:one-of>
            </emma:emma>
          </inkml:annotationXML>
          <inkml:trace contextRef="#ctx0" brushRef="#br0" timeOffset="662520.1886">20868-1223 10 0,'-17'0'5'0,"12"0"-2"16,5 0 6-16,0 0-8 16,0 0 1-16,0 0-1 15,0 0 1-15,0 0-3 16,0 0 0-16,0 0 2 16,0 4 0-16,5 8-1 15,-1-4 0-15,-4 12 0 16,-4 3 0-16,-5 5 0 15,0 3 0-15,-4 5 0 0,-1 7 1 16,-3-4-1-16,-6 5 0 16,-3-5 0-16,-10-3 1 15,5-1-2-15,0-4 1 16,5 1-2-16,-1-4 1 16,5-5-3-16,4-7 1 15,1-4-2-15,3-4 1 16</inkml:trace>
          <inkml:trace contextRef="#ctx0" brushRef="#br0" timeOffset="662805.8922">20886-1168 16 0,'27'16'8'0,"-5"-20"-10"15,-18 8 18-15,5 4-15 16,4-4 0-16,1 4 0 16,-1 0 0-16,0 0-2 15,1 3 1-15,-1-3 0 16,5 0 1-16,-5-4-2 16,-4 4 1-16,0 0-1 15,4-4 0-15,-4 0-2 16,0 0 0-16,-5-4-1 15,0 7 1-15,-4-3-2 16,-4 4 0-16</inkml:trace>
          <inkml:trace contextRef="#ctx0" brushRef="#br0" timeOffset="663076.5839">20696-628 10 0,'-23'20'5'0,"23"-9"-4"0,0-11 10 0,0 0-10 15,0 0 1-15,9 0 1 16,5-4 0-16,8 0-3 16,0-3 0-16,13-1 2 15,1-4 0-15,-5-4-1 16,0 4 1-16,0 1-2 16,-5-1 1-16,-3 0-2 15,-1-4 0-15,-5 8-2 16,-3 0 1-16,-1 4-1 15,-4 1 0-15,0 6-2 16,-9 1 1-16,-14 8 0 16,1 4 0-16</inkml:trace>
          <inkml:trace contextRef="#ctx0" brushRef="#br0" timeOffset="663316.7588">20696-349 12 0,'-27'48'6'0,"-17"-17"-4"16,35-23 12-16,9-4-13 15,-5 0 1-15,5 0 1 0,9 4 0 16,5 0-4-16,3-12 1 16,5 4 2-16,5 0 1 15,4-8-2-15,0 0 1 16,0-4-2-16,0 0 1 16,-4-3-2-16,-5-9 0 15,0 8-1-15,-4-3 0 16,-1-5-3-16,-3 4 1 15,-1 1-2-15,-4-1 0 16,0 0 1-16,-5 4 0 16</inkml:trace>
          <inkml:trace contextRef="#ctx0" brushRef="#br0" timeOffset="663736.0547">20975-545 10 0,'-5'0'5'0,"-4"11"-4"16,9-11 10-16,0 0-9 15,-4 8 0-15,0 8 1 16,-1 4 0-16,1 3-4 15,4 5 1-15,-5-1 1 16,-4 9 1-16,-4-5-1 16,0 13 0-16,0-5-2 15,-5-3 1-15,0-1-2 16,-4 4 0-16,-5-7 0 16,1-5 0-16,4-3 0 15,-1-4 0-15,1-1 1 16,0-3 0-16,0-4 2 15,4 0 0-15,1-4 0 16,3 0 0-16,5-4 0 16,1-1 1-16,3 1-1 0,1 0 1 15,4-4-1-15,13 0 1 16,9-4-2-16,5-3 1 16,8-1 0-16,-8 4 0 15,17-4 0-15,-4 0 1 16,0 0-1-16,-5-4 0 15,1 4 0-15,-1-3 0 16,1 3 0-16,-5 0 0 0,0 0-2 16,-9 0 0-16,0 4-3 15,-4 4 1-15,-5-8-4 16,-4 4 1-16</inkml:trace>
        </inkml:traceGroup>
        <inkml:traceGroup>
          <inkml:annotationXML>
            <emma:emma xmlns:emma="http://www.w3.org/2003/04/emma" version="1.0">
              <emma:interpretation id="{B2EA4625-6861-4E10-963E-4D777E586771}" emma:medium="tactile" emma:mode="ink">
                <msink:context xmlns:msink="http://schemas.microsoft.com/ink/2010/main" type="inkWord" rotatedBoundingBox="25684,1550 26459,1552 26456,2758 25681,2756"/>
              </emma:interpretation>
              <emma:one-of disjunction-type="recognition" id="oneOf19">
                <emma:interpretation id="interp95" emma:lang="zh-CN" emma:confidence="0">
                  <emma:literal>匹</emma:literal>
                </emma:interpretation>
                <emma:interpretation id="interp96" emma:lang="zh-CN" emma:confidence="0">
                  <emma:literal>叵</emma:literal>
                </emma:interpretation>
                <emma:interpretation id="interp97" emma:lang="zh-CN" emma:confidence="0">
                  <emma:literal>匛</emma:literal>
                </emma:interpretation>
                <emma:interpretation id="interp98" emma:lang="zh-CN" emma:confidence="0">
                  <emma:literal>區</emma:literal>
                </emma:interpretation>
                <emma:interpretation id="interp99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664592.1604">21679-880 12 0,'-22'12'6'0,"22"-16"-7"16,0 8 11-16,0-4-11 15,0 0 1-15,9 8 0 16,-5 3 1-16,-4 5-1 16,0 8 1-16,-4-1-1 0,-5 5 1 15,5 7-1-15,-5 5 0 16,-9 11 0-16,0 4 1 16,5 8-1-16,0 0 1 15,4 0 0-15,4-4 0 16,1 0 0-16,4-8 1 15,9-3-1-15,4-13 1 16,0-3-1-16,5-9 1 16,4-3 0-16,9-8 0 15,5-4-1-15,4-4 0 0,-1-12 0 16,10-8 1-16,9-8-2 16,8 1 0-16,-8-5-1 15,4-3 1-15,-9 3-1 16,-9 8 0-16,-4 1-1 15,-9 3 1-15,-4 0-1 16,-1 8 0-16,-8 0-2 16,-9 1 1-16,0 7-3 15,-5 0 1-15</inkml:trace>
          <inkml:trace contextRef="#ctx0" brushRef="#br0" timeOffset="664140.8377">21759-1014 11 0,'0'-12'5'0,"0"20"-2"0,0-8 6 16,0 0-8-16,0-8 1 15,0 0 0-15,0 8 0 16,0 0-3-16,0 0 1 16,0 0 1-16,0 0 1 15,9-4-2-15,4-4 1 16,5-3 0-16,4-1 0 15,4 0-1-15,5 0 1 16,14-4-1-16,3-7 1 16,-3 7 0-16,-5 0 0 0,0 1-2 15,-9-1 0-15,4 4-1 16,-8 0 0-16,-5 4-2 16,-13 0 0-16,4 1-2 15,-13 7 1-15</inkml:trace>
          <inkml:trace contextRef="#ctx0" brushRef="#br0" timeOffset="664922.394">21936-750 6 0,'0'-12'3'0,"13"-31"1"0,-13 27 2 16,9 4-6-16,0-4 1 15,-5 8 0-15,-4 1 1 16,5-5-2-16,-5 12 1 15,0 4 0-15,-5 4 1 16,-3 3-1-16,-6 17 0 16,1-4-1-16,-5 7 1 15,-4 8-1-15,0 1 0 0,0-1 0 16,0 1 1 0,4-5-2-16,5 0 1 0,-1-11-3 15,6-4 0-15,-1-4-1 16,4-12 0-1</inkml:trace>
          <inkml:trace contextRef="#ctx0" brushRef="#br0" timeOffset="665148.5594">22056-896 10 0,'4'-4'5'0,"1"12"-6"15,-5-4 10-15,0 0-9 16,0 8 1-16,-5 3 2 15,-8 9 0-15,8-4-5 16,-3 3 1-16,12 1 2 16,0 4 0-16,5-1 0 15,5-3 0-15,3-1-1 0,5-7 0 16,5-4-1-16,4-8 1 16,4-4-3-16,1-8 1 15,-5-8-2-15,9 1 0 16</inkml:trace>
        </inkml:traceGroup>
        <inkml:traceGroup>
          <inkml:annotationXML>
            <emma:emma xmlns:emma="http://www.w3.org/2003/04/emma" version="1.0">
              <emma:interpretation id="{CD0C13D9-B7A8-45D8-8FD7-216D8226CD34}" emma:medium="tactile" emma:mode="ink">
                <msink:context xmlns:msink="http://schemas.microsoft.com/ink/2010/main" type="inkWord" rotatedBoundingBox="26733,1546 28036,1549 28033,2841 26730,2838"/>
              </emma:interpretation>
              <emma:one-of disjunction-type="recognition" id="oneOf20">
                <emma:interpretation id="interp100" emma:lang="zh-CN" emma:confidence="0">
                  <emma:literal>配</emma:literal>
                </emma:interpretation>
                <emma:interpretation id="interp101" emma:lang="zh-CN" emma:confidence="0">
                  <emma:literal>䣥</emma:literal>
                </emma:interpretation>
                <emma:interpretation id="interp102" emma:lang="zh-CN" emma:confidence="0">
                  <emma:literal>酡</emma:literal>
                </emma:interpretation>
                <emma:interpretation id="interp103" emma:lang="zh-CN" emma:confidence="0">
                  <emma:literal>䣬</emma:literal>
                </emma:interpretation>
                <emma:interpretation id="interp104" emma:lang="zh-CN" emma:confidence="0">
                  <emma:literal>酏</emma:literal>
                </emma:interpretation>
              </emma:one-of>
            </emma:emma>
          </inkml:annotationXML>
          <inkml:trace contextRef="#ctx0" brushRef="#br0" timeOffset="668841.175">22623-715 13 0,'-9'12'6'0,"13"-4"-4"0,-4-8 11 0,5 4-13 16,-1 4 0-16,-4 7 1 15,0 1 0-15,5 4-2 16,-5 0 1-16,0 3 0 16,0 13 1-16,0 7-1 15,0 12 0-15,0-4-1 16,-5 8 1-16,5 4-2 15,-4-7 1-15,4-13-2 16,-5-8 1-16,5-3-2 16,-4-9 1-16,4-3-1 15,0-4 1-15</inkml:trace>
          <inkml:trace contextRef="#ctx0" brushRef="#br0" timeOffset="668495.9342">22676-1026 6 0,'0'0'3'0,"26"0"-2"0,-26-4 4 0,9-4-5 16,0 4 1-16,4-4-1 16,5 1 0-16,9-5 0 15,8 0 1-15,5-4 0 16,0 0 0-16,4 1 0 15,-8-5 0-15,-1 4 0 16,1 1 1-16,-1 3-1 16,-4 0 0-16,0 0-1 15,-4 4 1-15,-5 0-2 16,-4 4 1-16,-5-3-4 16,-4 3 1-16</inkml:trace>
          <inkml:trace contextRef="#ctx0" brushRef="#br0" timeOffset="669665.7586">22853-955 13 0,'-4'-4'6'0,"4"0"-8"15,0 4 13-15,0 0-10 16,4 4 0-16,-4 0 0 15,0 4 0-15,0 4-2 16,0 11 1-16,-4 5 0 16,-5 3 1-16,-4 5-1 15,-1 7 1-15,1 4-1 16,0-3 0-16,-10 7 0 16,6 0 0-16,3-8-1 15,6 1 0-15,-1-13-3 16,4-7 1-16,10-8-1 15,-1-5 0-15</inkml:trace>
          <inkml:trace contextRef="#ctx0" brushRef="#br0" timeOffset="670373.2723">22720 41 11 0,'0'4'5'0,"22"-8"-2"15,-13 4 10-15,4-8-12 16,5 5 1-16,4-5-1 16,14 0 1-16,-1-4-5 15,1-8 1-15,4 1-1 16,-5-5 0-16,0-4-2 16,5-11 0-16</inkml:trace>
          <inkml:trace contextRef="#ctx0" brushRef="#br0" timeOffset="670146.6039">22742-215 8 0,'0'8'4'0,"18"-24"-1"16,-9 13 7-16,4 3-9 16,5-4 1-16,0-4-1 0,8-8 1 15,10 4-4-15,-5-8 1 16,0 5 0-16,-5-5 1 16,1 4-3-16,-1-3 1 15,-3 3-2-15,-6 4 0 16</inkml:trace>
          <inkml:trace contextRef="#ctx0" brushRef="#br0" timeOffset="669352.0372">22778-699 17 0,'4'4'8'0,"10"-4"-11"0,-6 0 18 16,6-4-15-16,3 4 1 15,1 0 0-15,4-4 1 16,5-4-3-16,4 4 1 0,-5-4 0 16,5 0 1-16,0-3-1 15,0-1 0-15,5-8-1 16,-1 4 1-16,-4 1-1 16,0-1 1-16,-4 0 0 15,0 8 0-15,-1 0 0 16,-4 4 0-16,-4 8 0 15,4 0 1-15,-4 8-1 16,-5 8 1-16,-8 0-1 16,-10 7 1-16,1 9-1 15,-1 3 1-15,1 12-1 16,-1 4 1-16,-3 12-1 16,-1 8 0-16,0 0 0 15,0 0 0-15,0-12 0 16,0-8 1-16,0-8-1 15,5-4 0-15,-5-11-1 16,0-5 1-16,0-3-3 16,5-8 1-16,0-4-3 0,-1-4 1 15,-4-5-2-15,5-10 0 16</inkml:trace>
          <inkml:trace contextRef="#ctx0" brushRef="#br0" timeOffset="669906.43">23057-927 13 0,'0'-8'6'0,"4"23"-9"0,-4-7 13 15,0 0-10-15,0 12 0 16,-4 0 0-16,-1 11 1 16,1-3-1-16,4 3 0 0,0 5 0 15,0-1 1-15,0 0-1 16,4-3 0-16,1-4-1 16,-1-1 1-16,1-3-2 15,4-1 0-15,-5 1-2 16,0-8 1-16</inkml:trace>
          <inkml:trace contextRef="#ctx0" brushRef="#br0" timeOffset="671078.2634">23659-904 11 0,'0'-4'5'0,"0"0"-6"0,0 4 9 0,0 0-8 16,0 0 0-16,14-8 0 16,-5 5 1-16,-1-5-2 15,1 4 1-15,5 4 0 16,-1 0 0-16,0 0 0 15,0-4 0-15,1 8-1 16,-1 0 1-16,0 4 0 16,-8 3 1-16,4 5-1 15,-9 8 1-15,-9 3-1 16,4 5 1-16,-8 3-1 16,-5 5 0-16,-8 3 0 15,-1 0 0-15,-4 1 0 16,5 3 0-16,-1-4-1 15,0-3 1-15,1-9 0 16,-1 1 1-16,9-1-1 16,1-7 0-16,3-1 0 15,6-3 0-15,3 8 0 16,1-9 0-16,-1 1 0 0,5 0 0 16,5 3 0-16,-1-3 1 15,5 4-1-15,0-5 0 16,4 5 0-16,0-4 1 15,1-1 0-15,4-7 0 16,-1 0 0-16,5 0 1 16,1-4-1-16,-1-5 1 15,-5 1 0-15,10-4 0 16,-5 0-1-16,0-4 1 16,0-3-2-16,1-1 1 15,8-12-1 1,-5-4 1-16,-4 5-3 15,-4-9 1-15,0 5-2 16,-5-1 0-16,-4 0-3 16,-5-7 1-16</inkml:trace>
        </inkml:traceGroup>
        <inkml:traceGroup>
          <inkml:annotationXML>
            <emma:emma xmlns:emma="http://www.w3.org/2003/04/emma" version="1.0">
              <emma:interpretation id="{E1F5B0C5-66B6-4E70-8D9C-FD634DE932E7}" emma:medium="tactile" emma:mode="ink">
                <msink:context xmlns:msink="http://schemas.microsoft.com/ink/2010/main" type="inkWord" rotatedBoundingBox="28315,1543 28767,1544 28764,2634 28312,2633"/>
              </emma:interpretation>
              <emma:one-of disjunction-type="recognition" id="oneOf21">
                <emma:interpretation id="interp105" emma:lang="zh-CN" emma:confidence="0">
                  <emma:literal>之</emma:literal>
                </emma:interpretation>
                <emma:interpretation id="interp106" emma:lang="zh-CN" emma:confidence="0">
                  <emma:literal>i</emma:literal>
                </emma:interpretation>
                <emma:interpretation id="interp107" emma:lang="zh-CN" emma:confidence="0">
                  <emma:literal>立</emma:literal>
                </emma:interpretation>
                <emma:interpretation id="interp108" emma:lang="zh-CN" emma:confidence="0">
                  <emma:literal>亡</emma:literal>
                </emma:interpretation>
                <emma:interpretation id="interp109" emma:lang="zh-CN" emma:confidence="0">
                  <emma:literal>讠</emma:literal>
                </emma:interpretation>
              </emma:one-of>
            </emma:emma>
          </inkml:annotationXML>
          <inkml:trace contextRef="#ctx0" brushRef="#br0" timeOffset="673720.6386">24328-711 11 0,'-13'4'5'0,"4"4"-6"0,9-8 9 0,0 0-7 16,9 0 0-16,0-4 0 16,4 0 0-16,1 0-2 15,-6 0 0-15,15 4 1 16,-6-8 0-16,5-7-1 16,1-1 0-16,3 0 0 15,1 4 0-15,-5 0 0 16,0 1 0-16,-4 3 1 15,-5 0 0-15,5 4 0 16,-5 8 1-16,-9 4-1 16,-4 11 1-16,-4-3-1 15,-9 8 0-15,-5 7 0 16,-4 5 1-16,-5 7-1 16,1 0 1-16,-1 9 0 15,-8-5 0-15,-5 0 0 16,4 0 1-16,1 1-1 15,4-9 0-15,4-4 0 0,1-3 0 16,8-4-1-16,5-9 1 16,4-3-1-16,4-4 1 15,14-4-1-15,5 0 1 16,3-5 0-16,19-6 0 16,-10-5 0-16,14 0 0 15,-4-4-1-15,-1 0 1 16,5-4-1-16,-5 1 0 15,1 3-1-15,-10-4 0 0,1 0-1 16,-5 1 1-16,-4-1-3 16,-5 4 1-16,-4 4-2 15,4-4 1-15</inkml:trace>
          <inkml:trace contextRef="#ctx0" brushRef="#br0" timeOffset="673119.2119">24386-1250 14 0,'-4'4'7'0,"4"-8"-8"15,0 4 12-15,0 0-11 16,0 0 0-16,0 0 0 15,0 0 0-15,0 0-1 16,0 0 1-16,4 0-1 16,5 4 1-16,0 0 0 15,0-1 0-15,4 1-2 16,5 0 0-16,-1 0-2 16,1 4 1-16</inkml:trace>
        </inkml:traceGroup>
        <inkml:traceGroup>
          <inkml:annotationXML>
            <emma:emma xmlns:emma="http://www.w3.org/2003/04/emma" version="1.0">
              <emma:interpretation id="{BF814133-8924-4833-A0ED-89A8632C1EDE}" emma:medium="tactile" emma:mode="ink">
                <msink:context xmlns:msink="http://schemas.microsoft.com/ink/2010/main" type="inkWord" rotatedBoundingBox="29078,1531 29967,1533 29964,2938 29074,2936"/>
              </emma:interpretation>
              <emma:one-of disjunction-type="recognition" id="oneOf22">
                <emma:interpretation id="interp110" emma:lang="zh-CN" emma:confidence="0">
                  <emma:literal>外</emma:literal>
                </emma:interpretation>
                <emma:interpretation id="interp111" emma:lang="zh-CN" emma:confidence="0">
                  <emma:literal>仆</emma:literal>
                </emma:interpretation>
                <emma:interpretation id="interp112" emma:lang="zh-CN" emma:confidence="0">
                  <emma:literal>邜</emma:literal>
                </emma:interpretation>
                <emma:interpretation id="interp113" emma:lang="zh-CN" emma:confidence="0">
                  <emma:literal>卟</emma:literal>
                </emma:interpretation>
                <emma:interpretation id="interp114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674441.1596">25170-829 7 0,'22'-12'3'0,"9"-15"-3"15,-17 19 6-15,-1 4-6 16,0 0 1-16,-4-4 0 16,4 8 0-16,5 4-1 15,-5 0 0-15,1 4 0 16,-10 8 1-16,9 7 0 15,-13 1 0-15,0 7 1 0,0 9 0 16,-13 3 0-16,4 4 0 16,-9 12 1-16,-4 8 0 15,-4 0-1-15,-5 8 1 16,0-4-2-16,4 0 1 16,1-16-2-16,-5-4 1 15,0-8-2-15,4-3 0 16,0-9-2-16,10-7 1 15,-1-8-3-15,5-4 1 16,-1-5-1-16,5-11 0 0</inkml:trace>
          <inkml:trace contextRef="#ctx0" brushRef="#br0" timeOffset="674125.4312">25241-1262 12 0,'0'4'6'0,"4"-8"-4"0,-4 4 10 15,0 0-12-15,0 0 0 16,0 4 0-16,-4 4 0 16,0 3 0-16,-5 9 0 15,0 8 0-15,0 7 0 16,-4 1 0-16,-1 7 1 15,1 0-2-15,-9 1 1 16,4 15-2 0,5-12 0-16,-5-8-1 15,5-11 0-15,0-5-1 16,-1-3 0-16,14-8 1 16,0 0 0-16</inkml:trace>
          <inkml:trace contextRef="#ctx0" brushRef="#br0" timeOffset="674635.2921">25073-502 4 0,'0'0'2'0,"0"-4"2"16,0 4 0-16,13 0-4 15,-4-4 1-15,0 8-1 16,0-4 0-16,4 0-1 16,-4 0 0-16,4 0-1 15,5 0 1-15</inkml:trace>
          <inkml:trace contextRef="#ctx0" brushRef="#br0" timeOffset="675067.093">25573-1168 10 0,'18'8'5'0,"-5"-8"-7"0,-8 4 11 0,4 4-8 16,-5 8 0-16,-4 3 1 16,9 13 1-16,-5 11-4 15,-4 5 1-15,0 7 1 16,-4 0 0-16,-5 4 0 15,9 8 0-15,-4 12-1 16,-1-1 0-16,1 9 0 16,-1 0 1-16,-4-9-1 15,1 1 1-15,3-8-1 16,-4-4 1-16,5-12-1 16,-5-4 1-16,-4-11-1 15,13-9 0-15,-5-3-3 16,1-1 1-16,-1-7-2 15,5-8 1-15,0-4-2 16,0-12 1-16</inkml:trace>
          <inkml:trace contextRef="#ctx0" brushRef="#br0" timeOffset="675280.7483">25644-601 11 0,'18'0'5'0,"31"4"-6"0,-32 0 10 0,-8 0-9 16,4 0 1-16,-4 4-1 16,13-4 1-16,-8 4-3 15,3-4 1-15,1 0-2 16,0 0 0-16</inkml:trace>
        </inkml:traceGroup>
        <inkml:traceGroup>
          <inkml:annotationXML>
            <emma:emma xmlns:emma="http://www.w3.org/2003/04/emma" version="1.0">
              <emma:interpretation id="{71D3D694-3526-4A4D-822E-F449AC0D47C5}" emma:medium="tactile" emma:mode="ink">
                <msink:context xmlns:msink="http://schemas.microsoft.com/ink/2010/main" type="inkWord" rotatedBoundingBox="30409,2661 30529,2662 30528,2934 30409,2933"/>
              </emma:interpretation>
              <emma:one-of disjunction-type="recognition" id="oneOf23">
                <emma:interpretation id="interp115" emma:lang="zh-CN" emma:confidence="0">
                  <emma:literal>,</emma:literal>
                </emma:interpretation>
                <emma:interpretation id="interp116" emma:lang="zh-CN" emma:confidence="0">
                  <emma:literal>丿</emma:literal>
                </emma:interpretation>
                <emma:interpretation id="interp117" emma:lang="zh-CN" emma:confidence="0">
                  <emma:literal>′</emma:literal>
                </emma:interpretation>
                <emma:interpretation id="interp118" emma:lang="zh-CN" emma:confidence="0">
                  <emma:literal>’</emma:literal>
                </emma:interpretation>
                <emma:interpretation id="interp1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675746.0743">26411-132 13 0,'0'8'6'0,"0"-4"-3"0,0-4 11 0,0 0-14 16,0 0 0-16,0-8 0 16,0 8 1-16,0 0-1 15,0 0 0-15,0 0 0 16,0 4 0-16,0 0 0 15,0 4 0-15,0 4-1 16,0 7 1-16,-5 1 0 16,-4 4 0-16,-4 3 0 15,4 1 0-15,-9-1-3 16,-4 9 0-16,0-5-2 16,0-3 1-16</inkml:trace>
        </inkml:traceGroup>
        <inkml:traceGroup>
          <inkml:annotationXML>
            <emma:emma xmlns:emma="http://www.w3.org/2003/04/emma" version="1.0">
              <emma:interpretation id="{3BB5CEA4-375D-4FB3-AAD8-80D89057305F}" emma:medium="tactile" emma:mode="ink">
                <msink:context xmlns:msink="http://schemas.microsoft.com/ink/2010/main" type="inkWord" rotatedBoundingBox="30648,1825 31818,1828 31815,3009 30645,3006"/>
              </emma:interpretation>
              <emma:one-of disjunction-type="recognition" id="oneOf24">
                <emma:interpretation id="interp120" emma:lang="zh-CN" emma:confidence="0">
                  <emma:literal>到</emma:literal>
                </emma:interpretation>
                <emma:interpretation id="interp121" emma:lang="zh-CN" emma:confidence="0">
                  <emma:literal>钊</emma:literal>
                </emma:interpretation>
                <emma:interpretation id="interp122" emma:lang="zh-CN" emma:confidence="0">
                  <emma:literal>钏</emma:literal>
                </emma:interpretation>
                <emma:interpretation id="interp123" emma:lang="zh-CN" emma:confidence="0">
                  <emma:literal>刭</emma:literal>
                </emma:interpretation>
                <emma:interpretation id="interp124" emma:lang="zh-CN" emma:confidence="0">
                  <emma:literal>别</emma:literal>
                </emma:interpretation>
              </emma:one-of>
            </emma:emma>
          </inkml:annotationXML>
          <inkml:trace contextRef="#ctx0" brushRef="#br0" timeOffset="697770.4852">27686-916 16 0,'14'16'8'0,"-28"31"-10"16,14-31 16-16,0 8-14 15,0-1 0-15,-4 5 0 16,-5 11 1-16,9 9-1 16,-4 7 0-16,-5 8 0 15,9 8 1-15,-5-4 0 16,-3 11 0-16,3-7-1 15,-4-8 1-15,0-4 0 16,-4-4 0-16,9-3 0 16,-5-9 1-16,-4 0-1 0,-1 5 1 15,-8-9-1-15,9-15 0 16,0 3-2-16,-1-11 1 16,5 0-4-16,-4-16 0 15,0 0-3-15,-5-8 1 16</inkml:trace>
          <inkml:trace contextRef="#ctx0" brushRef="#br0" timeOffset="696120.8235">26535-821 6 0,'-5'-16'3'0,"5"32"-1"16,0-12 4-16,0-12-6 15,0 0 1-15,0 0 1 16,5 0 0-16,-5-3-3 0,0-1 1 15,0 4 0-15,0 8 1 16,8-8-1-16,-8 8 1 16,0 0-1-16,0 0 0 15,0 0 0-15,0 0 0 16,5 4 1-16,-5 0 1 16,0 4-1-16,9 4 1 15,-5 3-1-15,-4 1 1 16,9 0-1-16,-5 0 0 15,1-5-1-15,-1 5 1 0,1-4-1 16,4-4 0-16,0 0 0 16,-5-4 1-16,9 0-1 15,1-8 1-15,3-4-1 16,1-4 1-16,4-4-1 16,5 4 1-16,8 1-1 15,5-1 0-15,-5 0 0 16,5-4 0-16,0 4 0 15,4 1 1-15,-4-5-1 16,-4 4 0-16,-5 0-1 16,-9 0 0-16,5 4-1 15,-14-3 1-15,5 3-4 16,-10 0 1-16,1-4-1 16,-9 4 1-16</inkml:trace>
          <inkml:trace contextRef="#ctx0" brushRef="#br0" timeOffset="696481.0784">26783-731 16 0,'-9'24'8'0,"-4"-24"-9"0,13 4 17 16,0 4-16-16,-5 4 1 15,-4 3 0-15,5 1 0 16,-9 4-2-16,-1 0 1 0,-3-1 0 15,-1 5 1-15,0 3-1 16,0-3 0-16,5 0 0 16,0 3 0-16,4-11 0 15,-4 4 1-15,13-4-1 16,-5-5 1-16,1-3-1 16,4 0 1-16,9-4-1 15,0 0 1-15,8-4-1 16,-3-4 0-16,12-4 0 15,-4-8 0-15,9 5-1 16,0-5 0-16,5 0-1 16,-10 0 1-16,10 1-3 15,-10-1 1-15,1 0-3 16,-5 0 1-16</inkml:trace>
          <inkml:trace contextRef="#ctx0" brushRef="#br0" timeOffset="696660.1969">27022-675 13 0,'0'0'6'0,"0"4"-4"0,0-4 11 15,0 3-13-15,0 5 1 16,0 0 0-16,0 0 1 16,9 0-3-16,-5 0 1 15,-4 0-3-15,9 0 1 16,-9-1-3-16,5 1 1 15</inkml:trace>
          <inkml:trace contextRef="#ctx0" brushRef="#br0" timeOffset="697397.2269">26699-230 13 0,'-18'35'6'0,"9"-31"-4"15,9-4 9-15,0 4-11 16,0 0 0-16,0 4 0 16,0-8 0-16,13-4 0 15,1 0 0-15,3-4 0 16,-3-4 0-16,3-4-1 16,10-3 1-16,-1-5-1 15,-3 4 0-15,3-7-2 16,5 3 1-16,-13 5-2 15,-5 3 0-15,5 0 1 16,-5-4 0-16,-8 12 1 16,8 1 1-16,-13 7 2 0,0 0 0 15,0 4 2-15,0-4 0 16,0 7 0-16,0 5 1 16,-5 8-1-16,-3 7 0 15,-1 9-1-15,-18 11 1 31,1 20-1-31,-1-4 0 16,5-8 0-16,4-4 0 16,5-7-1-16,4-9 0 0,0-3-1 15,5-5 0-15,4-7-1 16,0-8 1-16,4-4-1 16,9-8 0-16,10-12-1 15,3-4 0-15,5-8-1 16,0-11 0-16,5 4 0 15,4-9 1-15,-5-3-1 16,0-8 1-16,-8 3 0 16,-5-7 1-16,-4 4 1 15,8-8 0-15,-3 12 0 16,-10 7 1-16,9 9 0 16,-9 7 0-16,1 5 0 15,-6 3 0-15,-3 4 1 16,8 4 0-16,-4 8-1 15,-5 4 1-15,-4 16-1 16,9-1 1-16,-9 5-1 16,0 11 1-16,0 1-1 0,0-1 0 15,-9-3-1-15,9-1 0 16,0-7-2-16,0-4 1 16,0-5-3-16,0 1 1 15,0-8-2-15,0-4 1 16</inkml:trace>
        </inkml:traceGroup>
        <inkml:traceGroup>
          <inkml:annotationXML>
            <emma:emma xmlns:emma="http://www.w3.org/2003/04/emma" version="1.0">
              <emma:interpretation id="{9470D02A-32C0-447A-B9A9-F9D9622554B3}" emma:medium="tactile" emma:mode="ink">
                <msink:context xmlns:msink="http://schemas.microsoft.com/ink/2010/main" type="inkWord" rotatedBoundingBox="31815,1889 32830,1891 32827,2942 31812,2940"/>
              </emma:interpretation>
              <emma:one-of disjunction-type="recognition" id="oneOf25">
                <emma:interpretation id="interp125" emma:lang="zh-CN" emma:confidence="0">
                  <emma:literal>达</emma:literal>
                </emma:interpretation>
                <emma:interpretation id="interp126" emma:lang="zh-CN" emma:confidence="0">
                  <emma:literal>迟</emma:literal>
                </emma:interpretation>
                <emma:interpretation id="interp127" emma:lang="zh-CN" emma:confidence="0">
                  <emma:literal>迗</emma:literal>
                </emma:interpretation>
                <emma:interpretation id="interp128" emma:lang="zh-CN" emma:confidence="0">
                  <emma:literal>迏</emma:literal>
                </emma:interpretation>
                <emma:interpretation id="interp129" emma:lang="zh-CN" emma:confidence="0">
                  <emma:literal>迭</emma:literal>
                </emma:interpretation>
              </emma:one-of>
            </emma:emma>
          </inkml:annotationXML>
          <inkml:trace contextRef="#ctx0" brushRef="#br0" timeOffset="698116.2302">28045-542 10 0,'0'0'5'0,"36"0"-3"16,-23 0 5-16,5 0-7 16,-5 0 1-16,18-3-1 15,0 3 1-15,0-4-1 16,0 0 0-16,5 0 1 15,3 0 0-15,-3 0-1 16,4-4 1-16,-5-4-1 16,5 0 0-16,-9 1-1 0,-4-1 0 15,-1 4-3-15,-4 0 1 16,5 0-1-16,-14-4 1 16</inkml:trace>
          <inkml:trace contextRef="#ctx0" brushRef="#br0" timeOffset="698416.4432">28413-888 19 0,'-4'16'9'0,"30"-1"-13"16,-26-7 21-16,9 0-18 15,-5 12 1-15,-4 0 0 16,0 7 0-16,-4 5 0 16,-5 3 0-16,5 8 0 15,-5-7 1-15,-4 11 0 16,-10 4 0-16,-3-3-1 16,13 3 0-16,-10-8-1 15,-3 4 0-15,-1 1-4 16,1-9 1-16,4-4-2 15,4-3 1-15</inkml:trace>
          <inkml:trace contextRef="#ctx0" brushRef="#br0" timeOffset="698626.5924">28386-317 10 0,'27'-16'5'0,"22"32"-5"0,-27-12 7 16,-9-4-7-16,9 12 1 16,-4-8-1-16,-5 0 1 15,10 3-1-15,-1 1 0 0,-5 0-2 16,-8 0 1-16,5 0-2 16,-1-8 1-16</inkml:trace>
          <inkml:trace contextRef="#ctx0" brushRef="#br0" timeOffset="699422.6582">27899-904 20 0,'0'4'10'0,"27"32"-16"15,-18-32 21-15,4 7-16 16,0 5 1-16,0 4-4 0,1-1 1 16,-5 1 2-16,-1 0 0 15,-3 0-2-15,-5 3 0 16,-5 1 0-16,-3 3 0 15,8-3 2-15,-5-4 1 16,1-5 1-16,-1 9 0 16,-4-4 1-16,9-5 0 15,0 1 0-15,9 0 0 16,-4 0-1-16,4-4 1 0,-9 7-2 16,13-7 1-16,-4 4-1 15,-5-4 0-15,-4 3-1 16,9 1 0-16,-9-4 1 15,0 8 0-15,0-1 1 16,-9 9 0-16,9 3 0 16,-13 1 0-16,8-5 1 15,-8 5 0-15,-5 3-1 16,5-3 0-16,-5-5-1 16,1 1 0-16,-1 0-1 15,-4-1 0-15,-5 1 0 16,1-5 0-16,-1-3 0 15,1 0 1-15,3-8-1 16,1-1 1-16,9-3 0 16,4 0 1-16,-4-4-1 15,8 4 0-15,5-4 0 16,5 0 1-16,12-4-1 16,1 0 1-16,9 0-1 0,8-4 1 15,1 4-1-15,4-4 1 16,13 4-1-16,-5 0 1 15,10 4-1-15,4-4 1 16,0 4-1-16,0 0 1 16,5 0-1-16,-5 0 1 15,-9-4-1-15,-5 0 1 16,1 0-1-16,0 0 0 0,-9 0 0 16,-5 0 1-16,-8-4-2 15,-5 4 0-15,-4 0-3 16,-9 0 0-16,4 0-2 15,-13 0 1-15</inkml:trace>
        </inkml:traceGroup>
      </inkml:traceGroup>
    </inkml:traceGroup>
    <inkml:traceGroup>
      <inkml:annotationXML>
        <emma:emma xmlns:emma="http://www.w3.org/2003/04/emma" version="1.0">
          <emma:interpretation id="{B48FE00B-71F4-4AFD-8E56-E2C4C15E6876}" emma:medium="tactile" emma:mode="ink">
            <msink:context xmlns:msink="http://schemas.microsoft.com/ink/2010/main" type="paragraph" rotatedBoundingBox="4192,3492 32864,3529 32859,7646 4187,7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F87123-994A-4420-9271-792C85413370}" emma:medium="tactile" emma:mode="ink">
              <msink:context xmlns:msink="http://schemas.microsoft.com/ink/2010/main" type="inkBullet" rotatedBoundingBox="4191,4110 4608,4111 4606,5222 4190,5221"/>
            </emma:interpretation>
            <emma:one-of disjunction-type="recognition" id="oneOf26">
              <emma:interpretation id="interp130" emma:lang="zh-CN" emma:confidence="0">
                <emma:literal>讠</emma:literal>
              </emma:interpretation>
              <emma:interpretation id="interp131" emma:lang="zh-CN" emma:confidence="0">
                <emma:literal>i</emma:literal>
              </emma:interpretation>
              <emma:interpretation id="interp132" emma:lang="zh-CN" emma:confidence="0">
                <emma:literal>之</emma:literal>
              </emma:interpretation>
              <emma:interpretation id="interp133" emma:lang="zh-CN" emma:confidence="0">
                <emma:literal>主</emma:literal>
              </emma:interpretation>
              <emma:interpretation id="interp134" emma:lang="zh-CN" emma:confidence="0">
                <emma:literal>亡</emma:literal>
              </emma:interpretation>
            </emma:one-of>
          </emma:emma>
        </inkml:annotationXML>
        <inkml:trace contextRef="#ctx0" brushRef="#br0" timeOffset="701225.13">73 1896 19 0,'4'4'9'0,"23"-20"-11"0,-9 8 19 0,-1 1-18 15,1-5 1-15,4-4-1 16,0-4 1-16,0 1-1 16,5-5 1-16,4 0-3 15,-4-3 1-15,-5-1 0 16,0 9 0-16,-4-1 0 16,-1 4 0-16,-3 4 0 15,-1 4 0-15,-4 12 1 16,0 12 0-16,-5 8 0 15,-4 11 1-15,-4 12-1 16,-5 5 1-16,-4 7 0 16,-1 0 1-16,1 4 0 15,0-4 0-15,-1 0 0 16,6 0 1-16,-1 0 0 16,4-12 0-16,1-3 0 15,-1-5 1-15,1-8-1 16,4-11 1-16,0 0-1 15,4-12 0-15,1-8-1 0,4-12 0 16,4-4-2-16,5-7 0 16,4-9-4-16,4-15 1 15,5 3-2-15,9-7 1 16</inkml:trace>
        <inkml:trace contextRef="#ctx0" brushRef="#br0" timeOffset="700730.2778">370 1329 12 0,'-9'-12'6'0,"9"24"-4"16,0-12 6-16,0 0-9 16,0-8 1-16,0 8-1 15,0 0 0-15,9 0 1 16,0 0 0-16,-1-4-1 15,1 4 0-15,5 0 0 16,-1 0 1-16,0 0 0 16,0 4 0-16,-4 4-1 15,0-8 1-15,0 0-3 16,0 4 1-16</inkml:trace>
      </inkml:traceGroup>
      <inkml:traceGroup>
        <inkml:annotationXML>
          <emma:emma xmlns:emma="http://www.w3.org/2003/04/emma" version="1.0">
            <emma:interpretation id="{801C6147-E2CD-4601-8CEF-52E6ECAC9A15}" emma:medium="tactile" emma:mode="ink">
              <msink:context xmlns:msink="http://schemas.microsoft.com/ink/2010/main" type="line" rotatedBoundingBox="4910,3493 32864,3529 32861,5494 4907,5458"/>
            </emma:interpretation>
          </emma:emma>
        </inkml:annotationXML>
        <inkml:traceGroup>
          <inkml:annotationXML>
            <emma:emma xmlns:emma="http://www.w3.org/2003/04/emma" version="1.0">
              <emma:interpretation id="{BBFF4982-BF86-434F-8D8E-64479C7D23B9}" emma:medium="tactile" emma:mode="ink">
                <msink:context xmlns:msink="http://schemas.microsoft.com/ink/2010/main" type="inkWord" rotatedBoundingBox="4909,3909 5680,3910 5678,5328 4907,5327"/>
              </emma:interpretation>
              <emma:one-of disjunction-type="recognition" id="oneOf27">
                <emma:interpretation id="interp135" emma:lang="zh-CN" emma:confidence="0">
                  <emma:literal>旯</emma:literal>
                </emma:interpretation>
                <emma:interpretation id="interp136" emma:lang="zh-CN" emma:confidence="0">
                  <emma:literal>艽</emma:literal>
                </emma:interpretation>
                <emma:interpretation id="interp137" emma:lang="zh-CN" emma:confidence="0">
                  <emma:literal>見</emma:literal>
                </emma:interpretation>
                <emma:interpretation id="interp138" emma:lang="zh-CN" emma:confidence="0">
                  <emma:literal>氕</emma:literal>
                </emma:interpretation>
                <emma:interpretation id="interp139" emma:lang="zh-CN" emma:confidence="0">
                  <emma:literal>灵</emma:literal>
                </emma:interpretation>
              </emma:one-of>
            </emma:emma>
          </inkml:annotationXML>
          <inkml:trace contextRef="#ctx0" brushRef="#br0" timeOffset="701914.6211">799 1597 17 0,'-8'4'8'0,"21"-4"-11"0,-13 0 15 15,13-4-12-15,5 0 1 16,0 0-1-16,4-4 1 16,4-8-1-16,1 5 0 15,4-5 0-15,0 0 1 16,0 0-1-16,0-3 1 0,-4-1-2 15,-5 4 1-15,0 0-1 16,-4 5 0-16,-5 3 0 16,-4 0 0-16,-5 8-1 15,-4 8 1-15,-4 7 0 16,-10 5 0-16,-3 8 0 16,-5-1 1-16,-1 13 0 15,-3 11 1-15,4 0 0 16,-1-4 0-16,1-3 0 15,0-1 1-15,9-8-1 16,0-7 1-16,-1-1-2 16,5-7 1-16,5 0 0 15,0-8 0-15,4-4 0 16,4 7 0-16,5-11-2 16,0-8 1-16,4-11-1 15,5 3 1-15,-1-8-3 16,1-4 0-16,4-3-2 15,0-5 0-15</inkml:trace>
          <inkml:trace contextRef="#ctx0" brushRef="#br0" timeOffset="702154.7876">1242 1573 16 0,'0'0'8'0,"-17"12"-8"0,17-8 14 16,-5 12-14-16,1 7 0 15,-5 13 0-15,0 3 1 0,-4 8-1 16,-5 12 0-16,-4 1 0 16,-5-1 1-16,-4 4-1 15,0-4 1-15,5-4-1 16,-1 4 0-16,1 0-1 16,-1-8 0-16,5-4-2 15,0-7 0-15,8-9-2 16,-8-11 0-16</inkml:trace>
          <inkml:trace contextRef="#ctx0" brushRef="#br0" timeOffset="702394.9613">1251 1951 10 0,'36'-16'5'0,"-23"5"-2"16,-13 11 7-16,0 0-8 15,0 4 1-15,0 7 0 0,-13 21 0 16,-1-5-5-16,-3 9 0 16,-5 7 3-16,-5 1 1 15,0 7-3-15,-4 8 1 16,0 0-2-16,5 0 0 16,-1-4-2-16,5-8 0 15,0-3-1-15,4-5 1 16</inkml:trace>
          <inkml:trace contextRef="#ctx0" brushRef="#br0" timeOffset="701421.7699">1021 1164 10 0,'4'-20'5'0,"1"4"-4"15,-5 16 7-15,4-8-8 16,-4 8 0-16,0 0 0 16,9-4 1-16,0 4-1 15,0 0 0-15,4 4-1 16,0 0 0-16,1 0-2 15,-1 0 1-15</inkml:trace>
          <inkml:trace contextRef="#ctx0" brushRef="#br0" timeOffset="702626.125">1154 2310 13 0,'22'0'6'0,"13"4"-8"16,-17 3 13-16,4-3-10 15,5 0 0-15,4 4 0 16,0 0 1-16,0 0-3 16,0 0 1-16,-5-8 0 15,6-4 0-15,-6-4-4 16,5 0 1-16,-9-4-1 16,0-7 0-16</inkml:trace>
        </inkml:traceGroup>
        <inkml:traceGroup>
          <inkml:annotationXML>
            <emma:emma xmlns:emma="http://www.w3.org/2003/04/emma" version="1.0">
              <emma:interpretation id="{D653ABCF-3D2D-460A-B00E-D20ED0D0BEB0}" emma:medium="tactile" emma:mode="ink">
                <msink:context xmlns:msink="http://schemas.microsoft.com/ink/2010/main" type="inkWord" rotatedBoundingBox="5874,3874 7054,3875 7052,5222 5873,5221"/>
              </emma:interpretation>
              <emma:one-of disjunction-type="recognition" id="oneOf28">
                <emma:interpretation id="interp140" emma:lang="zh-CN" emma:confidence="0">
                  <emma:literal>位</emma:literal>
                </emma:interpretation>
                <emma:interpretation id="interp141" emma:lang="zh-CN" emma:confidence="0">
                  <emma:literal>仇</emma:literal>
                </emma:interpretation>
                <emma:interpretation id="interp142" emma:lang="zh-CN" emma:confidence="0">
                  <emma:literal>他</emma:literal>
                </emma:interpretation>
                <emma:interpretation id="interp143" emma:lang="zh-CN" emma:confidence="0">
                  <emma:literal>佔</emma:literal>
                </emma:interpretation>
                <emma:interpretation id="interp144" emma:lang="zh-CN" emma:confidence="0">
                  <emma:literal>佐</emma:literal>
                </emma:interpretation>
              </emma:one-of>
            </emma:emma>
          </inkml:annotationXML>
          <inkml:trace contextRef="#ctx0" brushRef="#br0" timeOffset="704033.123">2257 1691 8 0,'-4'20'4'0,"-5"-24"0"0,18 4 7 16,-1 0-9-16,6-4 0 16,-1-4 0-16,5-11 1 15,8-1-4-15,1-4 0 0,4-3 1 16,0-1 1-16,0-7-3 16,-5 3 1-16,-3 5-3 15,-1 7 1-15,0 4-2 16,-9 0 1-16</inkml:trace>
          <inkml:trace contextRef="#ctx0" brushRef="#br0" timeOffset="704196.7392">2363 1908 17 0,'-17'67'8'0,"12"8"-11"16,5-63 18-16,0 7-15 15,0 1 0-15,0 4-1 16,0-5 0-16,0 1-3 16,0-4 0-16</inkml:trace>
          <inkml:trace contextRef="#ctx0" brushRef="#br0" timeOffset="704720.6098">2713 1652 11 0,'22'-8'5'0,"5"12"0"0,-14 0 6 16,-8 4-11-16,-1 8 1 15,-8 11-1-15,-10 13 1 0,-8 11-2 16,-9 8 0-16,0-4 0 16,-4 8 0-16,-5 0-1 15,0-8 1-15,0 4 0 16,5 0 1-16,4-8 1 15,4-3 0-15,9-13 0 16,1-3 1-16,3-9 0 16,6-3 0-16,3-8 0 15,5-12 0-15,13-8-2 16,5-8 1-16,9-4-1 16,-1-3 1-16,5-5-1 15,14-7 1-15,3 7-1 16,6 1 1-16,-6-1-1 15,1 4 0-15,0 1-2 16,-9-1 0-16,-5 1-3 16,-4 3 1-16,-4 0-1 15,-5 4 0-15</inkml:trace>
          <inkml:trace contextRef="#ctx0" brushRef="#br0" timeOffset="703806.4609">2390 1093 10 0,'4'-4'5'0,"10"-4"-4"16,-10 12 5-16,5-4-6 16,0 4 0-16,4 8 0 15,0-4 1-15,1 3-2 16,-6 1 0-16,1 4-1 15,-4-4 0-15,-1 3-1 16,-4 17 1-16</inkml:trace>
          <inkml:trace contextRef="#ctx0" brushRef="#br0" timeOffset="703310.6088">1929 1305 12 0,'0'4'6'0,"0"-12"-7"0,0 8 12 15,5 4-9-15,-5-4 0 16,8 4 1-16,-8 0 1 0,9 8-5 16,-13 0 0-16,-5 4 2 15,0 7 1-15,-4 9-2 16,-5-1 1-16,0 5-2 16,-4-5 0-16,0 9-1 15,0-5 0 1,4-3-3-1,0-9 0-15,5-3 0 16,4-12 1-16</inkml:trace>
          <inkml:trace contextRef="#ctx0" brushRef="#br0" timeOffset="703567.8081">1849 1518 9 0,'23'-16'4'0,"-1"8"-3"15,-13 8 8-15,8 4-6 16,1 0 0-16,0 4 2 15,-1 4 0-15,1 4-6 16,-5 7 0-16,-4 21 4 16,0 3 0-16,-9 16-2 0,-4 4 1 15,4 0-2-15,0-4 1 16,-5 4-1-16,5-4 0 16,-4-8 0-16,4 0 0 15,-5-16 0-15,5-7 0 16,0-4-2-16,0-9 1 15,0-7-2-15,0 4 0 16,0-4-3-16,0-12 0 16</inkml:trace>
        </inkml:traceGroup>
        <inkml:traceGroup>
          <inkml:annotationXML>
            <emma:emma xmlns:emma="http://www.w3.org/2003/04/emma" version="1.0">
              <emma:interpretation id="{367620A9-83F9-4B3D-92AD-64EA96446FA3}" emma:medium="tactile" emma:mode="ink">
                <msink:context xmlns:msink="http://schemas.microsoft.com/ink/2010/main" type="inkWord" rotatedBoundingBox="7257,3728 8166,3729 8164,5463 7255,5461"/>
              </emma:interpretation>
              <emma:one-of disjunction-type="recognition" id="oneOf29">
                <emma:interpretation id="interp145" emma:lang="zh-CN" emma:confidence="0">
                  <emma:literal>置</emma:literal>
                </emma:interpretation>
                <emma:interpretation id="interp146" emma:lang="zh-CN" emma:confidence="0">
                  <emma:literal>罨</emma:literal>
                </emma:interpretation>
                <emma:interpretation id="interp147" emma:lang="zh-CN" emma:confidence="0">
                  <emma:literal>罱</emma:literal>
                </emma:interpretation>
                <emma:interpretation id="interp148" emma:lang="zh-CN" emma:confidence="0">
                  <emma:literal>墨</emma:literal>
                </emma:interpretation>
                <emma:interpretation id="interp149" emma:lang="zh-CN" emma:confidence="0">
                  <emma:literal>貴</emma:literal>
                </emma:interpretation>
              </emma:one-of>
            </emma:emma>
          </inkml:annotationXML>
          <inkml:trace contextRef="#ctx0" brushRef="#br0" timeOffset="705924.9669">3218 1912 14 0,'-9'23'7'0,"14"-23"-5"0,-5 0 12 16,0 0-14-16,0 0 0 16,9 0 0-16,4-7 0 15,14-9-1-15,8-4 1 16,9-7 0-16,5-9 0 16,9 5 0-16,-10-5 0 0,-3 1-1 15,-1-1 1-15,-4 1-4 16,-5-4 1-16,1 3-1 15,-10 1 0-15</inkml:trace>
          <inkml:trace contextRef="#ctx0" brushRef="#br0" timeOffset="704857.2204">3143 1215 13 0,'-4'4'6'0,"17"-32"-7"0,-4 28 11 0,0 8-9 16,-1 4 0-16,1 8 0 15,0 3 0-15,0 5-3 16,0-5 1-16,-5 1 0 16,-4 4 1-16,0-5-3 15,0 1 1-15,-4-1-2 16,4-3 0-16</inkml:trace>
          <inkml:trace contextRef="#ctx0" brushRef="#br0" timeOffset="705337.5469">3165 1301 6 0,'13'-31'3'0,"18"-4"1"16,-17 19 3-16,-1-4-6 16,14-4 1-16,4 1 1 0,8-1 1 15,10 1-5-15,4-5 1 16,-4 0 2-16,-5 1 1 15,-4 7-1-15,0 0 0 16,-4 5-1-16,-5-1 0 16,0 8 0-16,-9 0 0 15,0 8-1-15,-9 12 1 16,1 8 0-16,-14 15 0 0,-9 5-1 16,-5 11 0-16,-8 8 0 15,-9 4 0-15,-9 0-1 16,-4 0 1-16,-5-8-1 15,-8 0 0-15,8 0 1 16,0 0 1-16,1-3-1 16,12-17 1-16,5 0 0 15,4-3 0-15,5-12-1 16,9-1 1-16,4-11-1 16,9-8 0-16,9-12 0 15,4-15 0-15,14-1-1 16,13-3 0-16,4-5-1 15,5 1 0-15,-5-8-1 16,0 7 1-16,-4 1-3 16,-4-5 1-16,-10 5-1 15,-4 3 0-15</inkml:trace>
          <inkml:trace contextRef="#ctx0" brushRef="#br0" timeOffset="706329.2532">3657 1514 14 0,'-13'43'7'0,"-32"17"-9"15,41-41 14-15,-9 17-12 16,-5-1 1-16,0 8-1 16,-4 1 1-16,0-1-2 15,0-4 1-15,4-7 0 16,5-5 0-16,-1 1-1 16,1-12 0-16,9-4-1 15,-1-8 1-15,5-1 0 0,0-3 0 16,9-3 0-16,0-1 1 15,0-4 0-15,0 4 1 16,0 0 0-16,-1 8 0 16,1 0 1-16,0 8 0 15,-4 3 0-15,-1 5 1 16,-4 4-1-16,-4 7 0 16,-1 5-1-16,-4-1 1 15,5 8-2-15,-1-3 1 16,-3-5-2-16,3-3 0 0,5 3-3 15,-4-11 1-15,-1-9-2 16,5-3 0 0</inkml:trace>
          <inkml:trace contextRef="#ctx0" brushRef="#br0" timeOffset="705532.6856">3493 1152 15 0,'-18'16'7'0,"5"23"-8"0,13-27 15 15,0 7-14-15,-4 1 1 16,-1 8 0-16,1-5 0 16,-5 5-1-16,0-1 0 0,0-3-1 15,0-4 1-15,5-1-5 16,-1-3 1-16</inkml:trace>
          <inkml:trace contextRef="#ctx0" brushRef="#br0" timeOffset="705697.806">3595 1199 13 0,'13'-24'6'0,"14"17"-5"15,-23 7 7-15,5 7-8 16,-5 1 1-16,1 8-2 15,-1 4 1-15,-8 3-2 16,-5 9 1-16,-4-1-2 16,-5 1 0-16</inkml:trace>
          <inkml:trace contextRef="#ctx0" brushRef="#br0" timeOffset="707649.6912">3325 2621 13 0,'-54'31'6'0,"46"-23"-3"0,8-8 12 0,0 0-15 15,0 4 0-15,0 0 0 16,4-4 0-16,14-8 0 16,8-4 0-16,10-3 0 15,8-5 1-15,5 0-1 16,4-7 1-16,-4-1 0 15,-1 8 0-15,1-3 0 16,0 3 0-16,-5 0 0 16,-4 1 0-16,0 7-1 15,-5-4 0-15,1 4-1 16,-1 0 1-16,-4 1-2 16,-4 3 1-16,-9 4-4 15,-1 4 1-15,5-8-1 16,-8 4 0-16</inkml:trace>
          <inkml:trace contextRef="#ctx0" brushRef="#br0" timeOffset="707193.8675">3506 2349 11 0,'-22'12'5'0,"31"-8"-5"0,-9-4 9 0,9 0-9 16,0-4 1-16,8-8-1 15,1 4 1-15,4-4-2 16,0-7 1-16,1 3 0 16,-1 0 1-16,-5 0-3 15,-3 5 1-15,-1-1-3 16,-4 0 1-16</inkml:trace>
          <inkml:trace contextRef="#ctx0" brushRef="#br0" timeOffset="706946.1915">3533 2093 16 0,'0'0'8'0,"9"0"-9"16,0-4 13-16,4 4-12 16,5 0 0-16,-1-8 0 15,1 0 1-15,0-3-2 16,-1 3 1-16,1 0-1 0,-5 4 0 15,1-4-1-15,-5 0 0 16,-1 4-3-16,-8 4 1 16</inkml:trace>
          <inkml:trace contextRef="#ctx0" brushRef="#br0" timeOffset="706736.5405">3542 1971 9 0,'9'-8'4'0,"4"-16"-4"16,-4 17 5-16,8-1-4 15,1-4 0-15,0-4 1 16,0 0 0-16,-1-3-2 16,1-1 0-16,0 4 2 15,-1 0 0-15,6 1-1 0,-6-1 1 16,1 8-1-16,-5 0 0 15,1 8-1-15,-1 4 1 16,0 8 0-16,-4 4 0 16,0 7 1-16,0 5 0 15,-5 15 0-15,-4-3 0 16,0 7-1-16,0 0 1 16,0 4-1-16,-4-7 0 15,-1 3-1-15,1-4 0 16,0-7 0-16,-1-5 0 0,1-7-1 15,-1-1 0-15,1-3-3 16,-1-8 1-16,1-4-3 16,0-4 0-16</inkml:trace>
          <inkml:trace contextRef="#ctx0" brushRef="#br0" timeOffset="707334.9646">3608 2341 13 0,'-26'8'6'0,"30"16"-4"16,-4-24 11-16,0 0-12 15,4 4 0-15,5 3-1 16,0-3 0-16,4-4-1 0,1 0 0 15,-1-4 0-15,5-3 0 16,-5-1-3-16,0-8 1 16,-4 0-2-16,0 8 1 15</inkml:trace>
        </inkml:traceGroup>
        <inkml:traceGroup>
          <inkml:annotationXML>
            <emma:emma xmlns:emma="http://www.w3.org/2003/04/emma" version="1.0">
              <emma:interpretation id="{3FFC0E69-7DB0-495D-AFF2-B80801993C71}" emma:medium="tactile" emma:mode="ink">
                <msink:context xmlns:msink="http://schemas.microsoft.com/ink/2010/main" type="inkWord" rotatedBoundingBox="8462,3972 9043,3973 9041,4832 8461,4831"/>
              </emma:interpretation>
              <emma:one-of disjunction-type="recognition" id="oneOf30">
                <emma:interpretation id="interp150" emma:lang="zh-CN" emma:confidence="0">
                  <emma:literal>之</emma:literal>
                </emma:interpretation>
                <emma:interpretation id="interp151" emma:lang="zh-CN" emma:confidence="0">
                  <emma:literal>亡</emma:literal>
                </emma:interpretation>
                <emma:interpretation id="interp152" emma:lang="zh-CN" emma:confidence="0">
                  <emma:literal>立</emma:literal>
                </emma:interpretation>
                <emma:interpretation id="interp153" emma:lang="zh-CN" emma:confidence="0">
                  <emma:literal>i</emma:literal>
                </emma:interpretation>
                <emma:interpretation id="interp154" emma:lang="zh-CN" emma:confidence="0">
                  <emma:literal>主</emma:literal>
                </emma:interpretation>
              </emma:one-of>
            </emma:emma>
          </inkml:annotationXML>
          <inkml:trace contextRef="#ctx0" brushRef="#br0" timeOffset="708551.8371">4352 1620 11 0,'-8'24'5'0,"8"-16"-2"0,0-4 10 16,4-4-13-16,5-8 0 15,0-4 1-15,4 0 0 0,5 1-1 16,4-5 0-16,0 0 1 16,9-4 0-16,0 1-1 15,-4 3 1-15,-1 0-1 16,-4 4 0-16,1 4-1 16,-6 5 1-16,1 3-1 15,-5 7 1-15,1 5-1 16,-14 8 1-16,-9 8-1 15,0 15 1-15,-4 0 0 16,-5 0 0-16,-4 1 0 16,0-1 0-16,-5 0-1 15,0 1 1-15,5-5-1 16,0 0 1-16,4-7 0 16,5-8 1-16,0-13-1 15,4 5 1-15,0-8-1 16,5 0 1-16,-1-8-1 15,5 4 0-15,5-8 0 16,3-4 0-16,6 0 0 16,8 0 1-16,0 0 0 0,5 1 0 15,-1 3 0-15,5 0 1 16,9 0-2-16,-4 0 1 16,8 0-1-16,-4 4 1 15,0 0-1-15,-5 0 0 16,0 4-2-16,1-4 0 15,-5-4-3-15,0 4 0 16</inkml:trace>
          <inkml:trace contextRef="#ctx0" brushRef="#br0" timeOffset="708025.4601">4472 1179 20 0,'-13'0'10'0,"13"4"-13"15,0-4 20-15,0 0-18 16,0 0 1-16,0 0-1 16,0 0 0-16,4 4 1 15,5 0 0-15,0 4-1 16,0-8 0-16,0 8-1 16,4-4 0-16,-4 4-2 15,4-12 1-15,-4 8-2 16,0-4 0-16</inkml:trace>
        </inkml:traceGroup>
        <inkml:traceGroup>
          <inkml:annotationXML>
            <emma:emma xmlns:emma="http://www.w3.org/2003/04/emma" version="1.0">
              <emma:interpretation id="{45103556-5808-46B1-8EA5-0B1246F8795B}" emma:medium="tactile" emma:mode="ink">
                <msink:context xmlns:msink="http://schemas.microsoft.com/ink/2010/main" type="inkWord" rotatedBoundingBox="9352,3685 10540,3686 10538,5316 9350,5315"/>
              </emma:interpretation>
              <emma:one-of disjunction-type="recognition" id="oneOf31">
                <emma:interpretation id="interp155" emma:lang="zh-CN" emma:confidence="0">
                  <emma:literal>前</emma:literal>
                </emma:interpretation>
                <emma:interpretation id="interp156" emma:lang="zh-CN" emma:confidence="0">
                  <emma:literal>訶</emma:literal>
                </emma:interpretation>
                <emma:interpretation id="interp157" emma:lang="zh-CN" emma:confidence="0">
                  <emma:literal>俞</emma:literal>
                </emma:interpretation>
                <emma:interpretation id="interp158" emma:lang="zh-CN" emma:confidence="0">
                  <emma:literal>蓟</emma:literal>
                </emma:interpretation>
                <emma:interpretation id="interp159" emma:lang="zh-CN" emma:confidence="0">
                  <emma:literal>訪</emma:literal>
                </emma:interpretation>
              </emma:one-of>
            </emma:emma>
          </inkml:annotationXML>
          <inkml:trace contextRef="#ctx0" brushRef="#br0" timeOffset="710712.362">5806 892 17 0,'0'0'8'0,"0"16"-11"0,0-12 16 16,0 7-14-16,-5 13 0 15,-4 8-4-15,0 3 1 16,-17 8 2-16,-5 5 1 16,-9 3-3-16,-4 0 0 15,-14-12 0-15,9 1 1 16,1-5 3-16,3 1 0 0,5-5 2 16,1-3 1-16,8-5 0 15,4-7 1-15,0 0 0 16,10-4 0-16,3-5-2 15,5 1 1-15,5-4-2 16,4-4 1-16,13-4-1 16,5-4 0-16,18-3-1 15,12-5 0-15,10 4 0 16,8-4 1-16,-4 5 0 16,0-9 0-16,0 0 0 15,0-3 0-15,-4 3 0 16,-5-4 0-16,-9 8-1 15,-4 1 1-15,0-1-1 16,-9 4 0-16,-4 4-2 16,-9 0 1-16,-5-3-5 15,-9 3 1-15</inkml:trace>
          <inkml:trace contextRef="#ctx0" brushRef="#br0" timeOffset="711959.249">5265 1754 18 0,'-9'12'9'0,"0"-4"-11"0,9-8 15 0,0 4-14 16,5 0 1-16,-1 0-1 15,1 4 0-15,-1 4 1 16,1 11 1-16,3 9-2 15,-3 3 1-15,-1 4 0 16,5 5 1-16,-4-5-1 16,-1 5 0-16,-4-1 0 15,0-8 0-15,0 1 0 16,0-5 1-16,0-7-1 16,0-4 1-16,0-9-2 15,0-3 0-15,0-4-1 16,0-4 1-16,4-16-1 15,1-7 1-15,-1-5-1 16,1-7 0-16,4-5 1 16,4-3 0-16,9-4 1 15,0 0 1-15,5 7 0 16,-1 5 0-16,1 11 0 0,-1 8 0 16,5 8-1-16,-4 5 1 15,-5 6 0-15,0 9 0 16,-8 4 0-16,-6 12 0 15,-8 7 0-15,-4-3 0 16,-9 3 0-16,-5 0 1 16,-4 1-2-16,-5-9 1 15,1 1-1-15,-1-8 0 16,5-5-1-16,0-3 1 16,4-4-1-16,0-8 0 0,5-12 0 15,4-3 0-15,9-5-1 16,14 4 0-16,3-7 2 15,5-1 0-15,5 0 0 16,4 1 0-16,0-1 0 16,0 12 0-16,4 4 0 15,-8 4 1-15,-5 12-2 16,0 0 1-16,-4 4-1 16,-9 0 1-16,0 0 0 15,-5-1 1-15,-8 1-2 16,8 0 1-16,-4-4-2 15,0-4 1-15,0 0-1 16,5-8 0-16,4 0-1 16,4-8 1-16,0-12 1 15,5-7 1-15,4-8 1 16,5-5 0-16,-1-7 0 16,1 0 1-16,-1 8-1 15,1-1 1-15,4 13-2 16,-9 7 0-16,-4 4-1 0,-1 9 1 15,-3 7-1-15,-1 12 0 16,0 3 0-16,-4 9 1 16,0 8 0-16,-9-5 0 15,5 9 0-15,-5-9 1 16,0-3-1-16,0 0 0 16,0-5 0-16,0-3 0 15,0-4-1-15,0-4 1 16,0-12-2-16,4-8 1 0,9-3 0 15,1-5 0-15,-1-11-1 16,5-1 0-16,-1 9 2 16,1-5 1-16,0 5-1 15,4-1 1-15,0 4 0 16,-4 1 1-16,-1 3-1 16,1 0 1-16,0 9-2 15,0 3 0-15,-1 8 1 16,1 4 0-16,0 4 1 15,-5 7 0-15,0 17 0 16,1-1 1-16,-5 9 1 16,-5 11 0-16,0 0-1 15,-4 8 0-15,-8 0-2 16,-1 4 1-16,-5-4-1 16,-3 0 0-16,-6-3 0 15,1-1 0-15,-4 4-1 16,-1-8 1-16,1 0-1 0,-14-8 0 15,4-3-2-15,1-1 0 16,-1-15-3-16,1-8 1 16,0-5-3-16,-1-3 0 15</inkml:trace>
          <inkml:trace contextRef="#ctx0" brushRef="#br0" timeOffset="710232.0238">5305 998 11 0,'-9'8'5'0,"9"-16"-4"0,0 8 5 0,0 0-7 15,0 0 1-15,5 4 1 16,3 4 1-16,1 4-2 15,9 4 1-15,4 3 0 16,5 1 0-16,-1 4 0 16,-4-1 0-16,1-3-3 15,-1 0 1-15,0-5-3 16,-4 5 1-16</inkml:trace>
        </inkml:traceGroup>
        <inkml:traceGroup>
          <inkml:annotationXML>
            <emma:emma xmlns:emma="http://www.w3.org/2003/04/emma" version="1.0">
              <emma:interpretation id="{3C6270BE-2C9A-46D2-8D0E-5F618999832D}" emma:medium="tactile" emma:mode="ink">
                <msink:context xmlns:msink="http://schemas.microsoft.com/ink/2010/main" type="inkWord" rotatedBoundingBox="11277,3697 12459,3699 12457,5353 11275,5352"/>
              </emma:interpretation>
              <emma:one-of disjunction-type="recognition" id="oneOf32">
                <emma:interpretation id="interp160" emma:lang="zh-CN" emma:confidence="0">
                  <emma:literal>能</emma:literal>
                </emma:interpretation>
                <emma:interpretation id="interp161" emma:lang="zh-CN" emma:confidence="0">
                  <emma:literal>䚛</emma:literal>
                </emma:interpretation>
                <emma:interpretation id="interp162" emma:lang="zh-CN" emma:confidence="0">
                  <emma:literal>䚗</emma:literal>
                </emma:interpretation>
                <emma:interpretation id="interp163" emma:lang="zh-CN" emma:confidence="0">
                  <emma:literal>臫</emma:literal>
                </emma:interpretation>
                <emma:interpretation id="interp164" emma:lang="zh-CN" emma:confidence="0">
                  <emma:literal>䏻</emma:literal>
                </emma:interpretation>
              </emma:one-of>
            </emma:emma>
          </inkml:annotationXML>
          <inkml:trace contextRef="#ctx0" brushRef="#br0" timeOffset="714782.2461">7392 904 9 0,'0'8'4'0,"4"-12"-3"16,0 12 4-16,-4 3-5 15,0 9 0-15,0 0 0 16,-4 3 1-16,-5 9-2 16,0 3 1-16,-4-3-1 15,-5 11 1-15,1 0 0 0,-6 1 0 16,6-9-1-16,-1-7 1 16,0-1 0-16,1 1 1 15,3-4 0-15,5-5 0 16,1-3 1-16,3-4 0 15,5 0 0-15,5-5 0 16,3-3 0-16,6-4 0 16,3 0-1-16,6-7 1 15,3-1-1-15,1 0 0 0,8-4-1 16,5 0 0-16,0 0-2 16,0 1 1-16,-5-5-2 15,-4 0 0-15,-9 8-2 16,1-4 1-16</inkml:trace>
          <inkml:trace contextRef="#ctx0" brushRef="#br0" timeOffset="714976.3818">7573 1227 12 0,'5'23'6'0,"4"1"-2"16,-1-16 10-16,-3 0-14 15,4 3 1-15,0 1-1 16,-1 4 1-16,1-4-2 16,0-4 1-16,0 0-2 0,-5 3 0 15,1 1-2-15,-1 0 0 16</inkml:trace>
          <inkml:trace contextRef="#ctx0" brushRef="#br0" timeOffset="715403.1848">7223 1861 13 0,'-9'8'6'0,"9"7"-1"0,0-15 9 0,0 4-14 15,0 0 1-15,0 8-1 16,0 0 1-16,0 0-1 15,0 11 0-15,0 5 0 16,0-9 1-16,0 9-1 16,0 8 0-16,0-1 0 15,-4 4 1-15,0 5-1 16,-1 3 0-16,1 4 0 16,-1 8 0-16,1-8-1 15,-1-3 1-15,-3-9-2 16,3-8 0-16,1-7-2 15,-1-4 1-15,1-12-2 16,4-8 0-16</inkml:trace>
          <inkml:trace contextRef="#ctx0" brushRef="#br0" timeOffset="715786.9585">7285 1770 10 0,'9'-27'5'0,"4"27"-4"0,-8-4 9 16,4-4-9-16,0 0 1 15,4-8 0-15,0 0 1 0,5 1-5 16,4-5 1-16,5 8 2 16,4-4 1-16,4 1-2 15,-4 3 1-15,-4 4 0 16,-1 0 0-16,1 4 0 15,-5 4 1-15,-4 4-1 16,-1 12 0-16,-3 7 0 16,-5 9 0-16,-1 7 0 15,-3 12 0-15,-10 5 0 16,1 3 0-16,-5-4-1 16,5 8 1-16,-5-8 0 15,0-4 0-15,0 0-1 16,5 4 1-16,-5-3-1 15,4-9 1-15,1 4-1 16,0-11 0-16,4-5-1 16,0-7 1-16,0-8-1 15,0-5 0-15,0 1-2 16,0-8 0-16,0 0-2 16,0-16 1-16,0-4-2 0,4-7 0 15</inkml:trace>
          <inkml:trace contextRef="#ctx0" brushRef="#br0" timeOffset="716012.1166">7343 1935 12 0,'-9'16'6'16,"13"-20"-7"-16,1-4 10 0,-1 8-7 15,5 0 0-15,4-7 0 16,1-1 1-16,3-4-4 16,10 0 0-16,-5 0 1 15,0-4 0-15,0 1-2 16,-4 3 0-16,0 0-2 16,-5 0 1-16,1 4-1 15,-6 1 0-15</inkml:trace>
          <inkml:trace contextRef="#ctx0" brushRef="#br0" timeOffset="716177.2369">7387 2081 11 0,'-26'32'5'0,"3"15"-2"15,23-39 11-15,0 4-14 16,0-1 1-16,0 1-1 0,5-4 1 16,4-4-2-16,0-4 1 15,4-8-1-15,5-4 0 16,8-7-1-16,5-9 0 15,9-7-3-15,4-16 1 16</inkml:trace>
          <inkml:trace contextRef="#ctx0" brushRef="#br0" timeOffset="716972.8012">8078 975 11 0,'9'-24'5'0,"-9"24"-1"15,0 4 8-15,0 8-12 16,-4 15 1-16,-5 9-1 16,-4 11 1-16,-5 4-1 15,0 4 1-15,0 4 0 16,1 0 0-16,3-3 0 16,6-1 1-16,-1-4-1 15,4 0 1-15,5-4-1 16,5-3 0-16,4-9-1 15,-1-7 1-15,10-9-1 16,0-7 1-16,0-8-1 16,-1-4 0-16,10-23 0 0,-5 7 0 15,13-12-1 1,-4-3 1-16,0-9-1 0,-4 5 0 16,-9 3 0-16,-5 9 0 15,0 3 0-15,-8 4 0 16,-5-3 0-16,-5 3 1 15,1 4 0-15,-5 8 0 16,-4 4 0-16,-9 4 1 16,4 8-1-16,-4 8 0 31,-5 31 1-31,1 8 0 0,-1 8-1 16,5 0 1-16,0 0-1 15,4 4 1-15,5-8-1 16,4-4 1-16,4 4-1 15,5-12 1-15,0-4-1 16,0-11 0-16,9-5 0 16,5-3 1-16,-1-5-1 15,0-7 1-15,0-4-2 16,10-4 1-16,3-4 0 16,-4 0 0-16,9-16 0 15,0-4 0-15,-4-8-1 16,-1 1 1-16,-3-5 0 15,-6 1 0-15,1-5-1 16,-5 8 1-16,-4-3-1 16,-4 3 0-16,-5 1 0 15,-5-1 1-15,1 12-1 16,-5 4 1-16,-4 8 0 16,-5 8 0-16,-4 8 0 0,-5 4 0 15,5-1 0-15,0 1 0 16,0 0 0-16,4-1 0 15,5 1 0-15,-1 0 1 16,6-4-2-16,-1-1 0 16,4-3-3-16,5 0 0 15,5-12-1-15,17-8 1 16</inkml:trace>
        </inkml:traceGroup>
        <inkml:traceGroup>
          <inkml:annotationXML>
            <emma:emma xmlns:emma="http://www.w3.org/2003/04/emma" version="1.0">
              <emma:interpretation id="{396B6F45-34FB-4419-9188-72D669D233A1}" emma:medium="tactile" emma:mode="ink">
                <msink:context xmlns:msink="http://schemas.microsoft.com/ink/2010/main" type="inkWord" rotatedBoundingBox="12794,3768 13499,3769 13498,5143 12792,5142"/>
              </emma:interpretation>
              <emma:one-of disjunction-type="recognition" id="oneOf33">
                <emma:interpretation id="interp165" emma:lang="zh-CN" emma:confidence="0">
                  <emma:literal>有</emma:literal>
                </emma:interpretation>
                <emma:interpretation id="interp166" emma:lang="zh-CN" emma:confidence="0">
                  <emma:literal>亩</emma:literal>
                </emma:interpretation>
                <emma:interpretation id="interp167" emma:lang="zh-CN" emma:confidence="0">
                  <emma:literal>苟</emma:literal>
                </emma:interpretation>
                <emma:interpretation id="interp168" emma:lang="zh-CN" emma:confidence="0">
                  <emma:literal>南</emma:literal>
                </emma:interpretation>
                <emma:interpretation id="interp169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717380.0968">8681 1431 17 0,'-5'4'8'0,"14"-12"-10"16,-4 5 15-16,4-1-13 15,4 0 0-15,5-4 0 0,4 4 0 16,13 0-1-16,9-4 1 15,5-4 0-15,0 4 1 16,4-7-1-16,-4-1 0 16,0 0-1-16,-10-4 1 15,-3 5-2-15,-5-5 0 16,-5 8-2-16,-3 0 1 16,-6-7-2-16,-3 7 1 15</inkml:trace>
          <inkml:trace contextRef="#ctx0" brushRef="#br0" timeOffset="717934.9836">8955 979 13 0,'0'-4'6'0,"5"19"-5"16,-5-15 12-16,4 4-13 15,1 8 0-15,-1 4 0 16,1 15 1-16,-10 1-1 16,-4 11 0-16,0 8 0 15,-13 1 1-15,0-1 0 16,0 0 0-16,0 0-1 16,4-11 1-16,0-1-1 15,1 0 1-15,3-3-1 0,1-1 1 16,4-7-3-1,0-9 0-15,1-3-1 0,3-4 0 16,1 0-1-16,4-4 0 16,0-8 0-16,4-12 0 15,1 0 1-15,3 0 1 16,1 4 2-16,0 1 0 16,0-1 1-16,-5 4 1 15,1-4 0-15,4 8 1 16,0 0 0-16,4 4 0 0,0 12-1 15,0 3 1-15,-4 13-1 16,0 7 1-16,-4 12-1 16,-5 8 0-16,0-4-1 15,-5 1 1-15,1 3-1 16,-1-8 0-16,1 0-1 16,-1-12 1-16,5 1-2 15,-4-9 1-15,0-7-3 16,-1-4 1-16,1-5-3 15,-1-7 1-15,1-4-1 16,4-12 0-16</inkml:trace>
          <inkml:trace contextRef="#ctx0" brushRef="#br0" timeOffset="718421.3349">8858 1711 8 0,'0'-31'4'0,"35"15"-3"0,-26 0 6 15,0 4-7-15,4 0 1 16,10-3-1-16,-6-5 1 16,10-4-2-16,-1 5 1 15,5-1 0-15,5 0 1 16,-5 1-1-16,-4-1 1 16,-1 4 0-16,1 0 1 15,-1 5-1-15,-4 3 1 16,1 4 0-16,-1 4 0 15,-5 4-1-15,1 4 1 0,-5 7-2 16,1 5 1-16,-5 4-1 16,-1-1 1-16,1 13 0 15,-4 11 0-15,-5 4 0 16,0 12 0-16,-5-4 0 16,1 4 0-16,-5 0 0 15,0 4 0-15,0-4-1 16,0-4 1-16,1-8-1 15,-1 1 1-15,0-13-1 16,0-4 0-16,0-3-1 16,5-8 1-16,-5-9-2 15,4 1 0-15,-3-8-1 16,-1-8 0-16,4-4-1 16,-4-8 0-16,1 0-1 15,-1-3 1-15,0-1 0 16,-9-4 0-16</inkml:trace>
          <inkml:trace contextRef="#ctx0" brushRef="#br0" timeOffset="718789.5969">8924 2144 17 0,'-8'20'8'0,"21"-20"-10"15,-13 0 17-15,9-4-15 16,8-4 0-16,6-4-1 16,3 0 1-16,10-7 0 15,4-9 0-15,-9-3-3 16,0-5 1-16,0 1-3 15,4-12 1-15</inkml:trace>
          <inkml:trace contextRef="#ctx0" brushRef="#br0" timeOffset="718594.4513">9004 1794 12 0,'9'0'6'0,"13"-16"-8"0,-13 4 13 16,4 0-11-16,14-7 1 0,-5 3-1 15,0 0 0-15,-4-7-1 16,0 3 1-16,-1 4-2 16,-3 4 1-16,-1 4-3 15,-4 1 1-15</inkml:trace>
        </inkml:traceGroup>
        <inkml:traceGroup>
          <inkml:annotationXML>
            <emma:emma xmlns:emma="http://www.w3.org/2003/04/emma" version="1.0">
              <emma:interpretation id="{7867525F-43B5-4A05-B4B3-42489AB0B090}" emma:medium="tactile" emma:mode="ink">
                <msink:context xmlns:msink="http://schemas.microsoft.com/ink/2010/main" type="inkWord" rotatedBoundingBox="13938,3504 14740,3505 14737,5143 13936,5142"/>
              </emma:interpretation>
              <emma:one-of disjunction-type="recognition" id="oneOf34">
                <emma:interpretation id="interp170" emma:lang="zh-CN" emma:confidence="0">
                  <emma:literal>多</emma:literal>
                </emma:interpretation>
                <emma:interpretation id="interp171" emma:lang="zh-CN" emma:confidence="0">
                  <emma:literal>㝖</emma:literal>
                </emma:interpretation>
                <emma:interpretation id="interp172" emma:lang="zh-CN" emma:confidence="0">
                  <emma:literal>穸</emma:literal>
                </emma:interpretation>
                <emma:interpretation id="interp173" emma:lang="zh-CN" emma:confidence="0">
                  <emma:literal>名</emma:literal>
                </emma:interpretation>
                <emma:interpretation id="interp174" emma:lang="zh-CN" emma:confidence="0">
                  <emma:literal>炙</emma:literal>
                </emma:interpretation>
              </emma:one-of>
            </emma:emma>
          </inkml:annotationXML>
          <inkml:trace contextRef="#ctx0" brushRef="#br0" timeOffset="719856.8468">10165 896 11 0,'31'4'5'0,"13"4"-5"0,-35 0 9 16,4-1-7-16,1 9 0 0,-5 8 0 16,-5 3 1-16,-4 9-4 15,0-1 0-15,-13 9 2 16,-5-1 1-16,0 8-1 16,-4-4 0-16,0 5 0 15,-5-1 0-15,-4-4 0 16,0 8 0-16,0 4-1 15,-4 4 1-15,4-8-1 16,4 0 0-16,-8-3-2 16,-1-13 1-16,10 0-3 15,-1-7 1-15,5-12-2 16,4-13 0-16</inkml:trace>
          <inkml:trace contextRef="#ctx0" brushRef="#br0" timeOffset="719525.1104">9974 711 10 0,'-4'4'5'0,"17"8"-5"16,-4-5 7-16,0 5-7 15,-5 4 0-15,1 4 1 16,-5-1 0-16,0 13-1 16,0 3 0-16,-5 5 0 15,-3 3 1-15,-1 4-1 16,-5-3 1-16,1-1-1 16,0-4 1-16,0-7-3 15,4-5 1-15,0-3-2 16,0-4 0-16</inkml:trace>
          <inkml:trace contextRef="#ctx0" brushRef="#br0" timeOffset="720051.4902">9983 1404 11 0,'5'-4'5'0,"4"0"0"0,-9 4 8 16,8 0-13-16,-3 4 0 16,4 4 0-16,-5 0 0 15,1 3-2-15,-1 5 1 16,0 0-2-16,1 0 0 15,-1-4-1-15,5-5 0 16</inkml:trace>
          <inkml:trace contextRef="#ctx0" brushRef="#br0" timeOffset="720562.3478">10493 1506 9 0,'44'-19'4'0,"-13"-1"-2"0,-22 12 7 16,0 4-10-16,0 4 1 15,0 0 1-15,-1 4 0 16,-3 8-1-16,-1 4 1 15,-4 3 0-15,-4 5 1 16,-1 19-1-16,-3 4 1 16,-10 5-1-16,-4 7 1 0,-5 4-1 15,-8 0 0-15,-5-4 0 16,-5 4 0-16,1-4-1 16,-5-4 1-16,10-4-1 15,-1-4 0-15,0 1-3 16,4-13 1-16,5-7-2 15,0-5 0-15,5-7-1 16,4-8 0-16</inkml:trace>
          <inkml:trace contextRef="#ctx0" brushRef="#br0" timeOffset="720811.523">10174 1841 19 0,'9'8'9'0,"44"19"-14"15,-40-23 20-15,0 0-15 0,1 0 0 16,-1 4-1-16,-4 0 1 16,4 4-4-16,-4-4 1 15,4 0-2-15,5-8 1 16</inkml:trace>
          <inkml:trace contextRef="#ctx0" brushRef="#br0" timeOffset="720368.7119">10404 1443 16 0,'9'4'8'0,"-9"8"-10"15,0-8 17-15,0 0-15 16,0 8 0-16,-9 3 0 16,-4 1 1-16,-5 4-2 15,-13 7 1-15,0 9 0 16,5-5 1-16,3-3-3 16,6 0 1-16,3-5-3 15,1-7 1-15,4-4-2 16,0 0 1-16</inkml:trace>
        </inkml:traceGroup>
        <inkml:traceGroup>
          <inkml:annotationXML>
            <emma:emma xmlns:emma="http://www.w3.org/2003/04/emma" version="1.0">
              <emma:interpretation id="{A358675D-68ED-4F3D-9E0A-85D9B0B2D9F2}" emma:medium="tactile" emma:mode="ink">
                <msink:context xmlns:msink="http://schemas.microsoft.com/ink/2010/main" type="inkWord" rotatedBoundingBox="15067,3992 15590,3993 15589,5029 15066,5028"/>
              </emma:interpretation>
              <emma:one-of disjunction-type="recognition" id="oneOf35">
                <emma:interpretation id="interp175" emma:lang="zh-CN" emma:confidence="0">
                  <emma:literal>少</emma:literal>
                </emma:interpretation>
                <emma:interpretation id="interp176" emma:lang="zh-CN" emma:confidence="0">
                  <emma:literal></emma:literal>
                </emma:interpretation>
                <emma:interpretation id="interp177" emma:lang="zh-CN" emma:confidence="0">
                  <emma:literal>乡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721401.9427">11078 1459 10 0,'4'0'5'0,"-17"12"-7"16,8-8 9-16,-4 8-7 15,1-1 0-15,-6 5 0 16,5-4 1-16,-8 0-1 16,3 0 0-16,-3 3-1 15,8 1 0-15,-5-4-1 16,10-4 0-16</inkml:trace>
          <inkml:trace contextRef="#ctx0" brushRef="#br0" timeOffset="721762.1984">11414 1735 17 0,'-13'47'8'0,"4"16"-11"15,5-47 18-15,-1 7-15 16,-4 9 0-16,-4 7 0 16,0-3 1-16,-5-1-1 15,-9 4 0-15,1-7 0 16,-1-1 0-16,-4 1-2 16,5-4 1-16,-10-5-4 15,1 1 1-15</inkml:trace>
          <inkml:trace contextRef="#ctx0" brushRef="#br0" timeOffset="721221.8142">11188 1199 18 0,'5'8'9'0,"-1"-12"-10"16,-4 4 18-16,0 0-18 15,0 0 1-15,0 0-2 16,0 8 1-16,9 0 1 15,-9 4 0-15,-4 7-1 16,4 5 1-16,0 0 0 16,0 3 0-16,0 5 0 15,0-1 1-15,0 1 0 0,0 3 0 16,-5-3 0-16,5 7 0 16,0 8-1-16,-4-3 1 15,-1-5-1-15,1 0 0 16,-1-3 0-16,-3-5 0 15,3-7-1-15,1-4 1 16,-1-1-3-16,1-11 0 16,-1 0-2-16,-3-4 0 15,3-4-1-15,5-20 1 0</inkml:trace>
          <inkml:trace contextRef="#ctx0" brushRef="#br0" timeOffset="721552.0492">11246 1534 6 0,'44'-16'3'0,"-4"8"-2"0,-27 4 3 16,5 0-4-16,4-4 0 15,0 1 0-15,-4 3 1 16,0 0-3-16,-5 0 1 15,-4 0-1-15,0 0 1 16</inkml:trace>
        </inkml:traceGroup>
        <inkml:traceGroup>
          <inkml:annotationXML>
            <emma:emma xmlns:emma="http://www.w3.org/2003/04/emma" version="1.0">
              <emma:interpretation id="{2BA33E48-C1E0-4156-8AA3-44F677D85135}" emma:medium="tactile" emma:mode="ink">
                <msink:context xmlns:msink="http://schemas.microsoft.com/ink/2010/main" type="inkWord" rotatedBoundingBox="15981,3772 16782,3773 16781,4919 15979,4918"/>
              </emma:interpretation>
              <emma:one-of disjunction-type="recognition" id="oneOf36">
                <emma:interpretation id="interp180" emma:lang="zh-CN" emma:confidence="0">
                  <emma:literal>匹</emma:literal>
                </emma:interpretation>
                <emma:interpretation id="interp181" emma:lang="zh-CN" emma:confidence="0">
                  <emma:literal>匠</emma:literal>
                </emma:interpretation>
                <emma:interpretation id="interp182" emma:lang="zh-CN" emma:confidence="0">
                  <emma:literal>叵</emma:literal>
                </emma:interpretation>
                <emma:interpretation id="interp183" emma:lang="zh-CN" emma:confidence="0">
                  <emma:literal>匝</emma:literal>
                </emma:interpretation>
                <emma:interpretation id="interp184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723114.659">12008 1172 16 0,'-22'47'8'0,"22"-51"-9"0,0 8 13 16,0 0-12-16,0 8 1 16,0 3 0-16,0 1 0 15,-5 8-2-15,1-5 1 0,-1 5 0 16,1 7 1-16,-5 5-1 15,0-1 1-15,-4 1 0 16,9 3 0-16,-5 5-1 16,-5 7 1-16,1 0-1 15,4 0 1-15,5 0-1 16,-1 0 0-16,-3-3 0 16,3-5 0-16,1-4 0 15,4 1 0-15,4-9 0 16,1-3 1-16,8-4 0 15,5-5 0-15,-1-3 0 16,1-4 0-16,4-4 0 16,5-4 0-16,-1 0-1 15,10-4 1-15,-1 0-1 16,1-4 1-16,4-4-1 16,8 4 0-16,1 0 0 15,-5 0 1-15,1 4-2 16,-6-4 1-16,1 0-1 0,-9 4 1 15,-4 0-1-15,4-4 0 16,-4 0-1-16,-5 4 0 16,-5-4-1-16,-3 4 1 15,-5 0-1-15,-1 0 0 16,-8 0-3-16,-8 0 1 16</inkml:trace>
          <inkml:trace contextRef="#ctx0" brushRef="#br0" timeOffset="722589.8018">11879 1085 9 0,'-4'4'4'0,"8"-12"-1"0,-4 8 4 0,0 0-7 15,0 0 1-15,0 0 0 16,0 0 0-16,9 0-1 15,0-4 1-15,4-4 1 16,1 8 0-16,3 4 0 16,6-8 0-16,3 0 0 15,5-4 0-15,5 8 0 16,-1-4 0-16,5-7-1 16,0 7 1-16,13-8-1 15,-9 0 0-15,-4 8 0 16,-4-4 0-16,-5-4-2 15,-9 12 1-15,0-11-2 16,-9 11 1-16,-4 3-2 16,-9 1 0-16,-4-4-4 15,-5 4 1-15</inkml:trace>
          <inkml:trace contextRef="#ctx0" brushRef="#br0" timeOffset="723443.8918">12260 1187 13 0,'0'20'6'0,"0"0"-7"16,0-9 10-16,0 9-9 15,-4 0 0-15,0 3 2 16,-5-3 0-16,0 4-3 16,-4 3 1-16,-5 5 1 15,5-1 0-15,-1 1-1 0,1-9 1 16,0 1-3-16,4-8 1 15,0 4-2-15,5-5 0 16,-1 1-1-16,5-8 0 16</inkml:trace>
          <inkml:trace contextRef="#ctx0" brushRef="#br0" timeOffset="723956.2554">12548 1183 12 0,'-4'16'6'0,"0"8"-8"16,-1-12 12-16,1 3-11 15,-1 9 1-15,-8 0-1 16,4-1 1-16,0 1 0 16,5-5 0-16,-1 5 1 15,10 0 0-15,4-5 0 16,0-3 0-16,4 0-1 15,9-4 0-15,0-4-1 16,-4-4 1-16,4-4-3 16,-4-4 0-16,-1 0-1 15,6-12 0-15</inkml:trace>
        </inkml:traceGroup>
        <inkml:traceGroup>
          <inkml:annotationXML>
            <emma:emma xmlns:emma="http://www.w3.org/2003/04/emma" version="1.0">
              <emma:interpretation id="{FF74D2D8-C406-49FC-8793-5F31035AA096}" emma:medium="tactile" emma:mode="ink">
                <msink:context xmlns:msink="http://schemas.microsoft.com/ink/2010/main" type="inkWord" rotatedBoundingBox="17044,3823 18462,3825 18460,5085 17042,5083"/>
              </emma:interpretation>
              <emma:one-of disjunction-type="recognition" id="oneOf37">
                <emma:interpretation id="interp185" emma:lang="zh-CN" emma:confidence="0">
                  <emma:literal>配</emma:literal>
                </emma:interpretation>
                <emma:interpretation id="interp186" emma:lang="zh-CN" emma:confidence="0">
                  <emma:literal>䣥</emma:literal>
                </emma:interpretation>
                <emma:interpretation id="interp187" emma:lang="zh-CN" emma:confidence="0">
                  <emma:literal>酝</emma:literal>
                </emma:interpretation>
                <emma:interpretation id="interp188" emma:lang="zh-CN" emma:confidence="0">
                  <emma:literal>酡</emma:literal>
                </emma:interpretation>
                <emma:interpretation id="interp189" emma:lang="zh-CN" emma:confidence="0">
                  <emma:literal>巸</emma:literal>
                </emma:interpretation>
              </emma:one-of>
            </emma:emma>
          </inkml:annotationXML>
          <inkml:trace contextRef="#ctx0" brushRef="#br0" timeOffset="724464.6217">12952 1424 13 0,'-9'7'6'0,"9"1"-3"0,0-8 9 0,0 4-12 16,0 4 0-16,4 4 0 16,-4 4 0-16,5 3 0 15,-5 5 0-15,0 8 0 16,0 7 1-16,0 4 0 16,0 4 0-16,-5 5-1 15,5 7 1-15,0 0-1 16,-4-4 1-16,-1 4-1 15,1-8 1-15,4-7-1 16,-5-9 0-16,5-7-2 16,-4-5 1-16,4-7-4 15,0-8 0-15</inkml:trace>
          <inkml:trace contextRef="#ctx0" brushRef="#br0" timeOffset="725260.6806">13208 1246 13 0,'-8'0'6'0,"34"16"-6"16,-21-8 14-16,-5 0-15 15,4 12 1-15,-4-1 1 16,-4 5 0-16,-1 3-1 15,-4 5 0-15,0 3 0 16,-8 1 1-16,-1 3-1 16,-4 5 1-16,4-1-2 15,0-4 1-15,-4-3-2 16,5-9 1-16,3-7-3 16,1-4 1-16,4-5-2 15,5-3 1-15</inkml:trace>
          <inkml:trace contextRef="#ctx0" brushRef="#br0" timeOffset="724134.3846">13045 1136 10 0,'-9'0'5'0,"18"-12"-4"0,-18 12 9 0,4 0-9 15,1 0 1-15,8-4 0 16,-8 4 1-16,8 0-4 16,5 0 1-16,4 0 1 15,1-8 1-15,8 8-1 16,4 0 1-16,1-7-1 15,-5-1 1-15,18 0-1 16,-5 0 0-16,1 0 0 16,-5 4 1-16,-4-4-1 15,-1 8 0-15,-4-8-2 16,-4 4 0-16,-5-3-2 16,1-1 0-16,-6 4-3 15,-3 4 0-15</inkml:trace>
          <inkml:trace contextRef="#ctx0" brushRef="#br0" timeOffset="724959.9681">13071 1435 13 0,'5'4'6'0,"12"-4"-6"0,-3 0 9 16,3 0-9-16,5 0 1 15,5-4 0-15,4 4 0 0,0-8-2 16,0 1 1-16,0-1 0 16,0 0 1-16,5-4-1 15,-1 8 0-15,0-12 0 16,-4 5 0-16,5-1-1 16,-10 0 1-16,-3 4-1 15,-1 8 1-15,-5 4-1 16,-3 8 1-16,-1 0 1 15,-4 7 0-15,-5 13 0 16,-4 3 1-16,0 9-1 16,-4 11 1-16,-5 8-1 15,0 4 1-15,-4 0-2 16,4 0 1-16,-4-12-1 16,-1-8 1-16,1 0-1 15,0-7 0-15,4-9-1 16,0-3 1-16,0-5-2 15,0-7 1-15,1-4-2 16,-1-4 0-16,0 0-2 0,0-4 0 16,5-12 0-16,4-16 1 15</inkml:trace>
          <inkml:trace contextRef="#ctx0" brushRef="#br0" timeOffset="725500.8512">13377 1223 6 0,'4'-20'3'0,"5"40"-3"0,-4-12 4 15,-5 7-3-15,0 9 0 16,0 0 1-16,-5 3 0 15,1 5-2-15,-1 3 0 16,1 1 2-16,-1-1 0 0,5 4-1 16,0 5 0-16,0-5-1 15,0-7 1-15,0-5-2 16,0 1 0-16,0-9-3 16,0 1 1-16</inkml:trace>
          <inkml:trace contextRef="#ctx0" brushRef="#br0" timeOffset="725940.6635">12943 2278 19 0,'0'4'9'0,"17"4"-11"0,1-8 20 0,4-4-18 15,5 0 0-15,-1-4-2 16,10 0 1-16,-1-4-2 15,5-3 1-15,-4-5-3 16,3-4 0-16</inkml:trace>
          <inkml:trace contextRef="#ctx0" brushRef="#br0" timeOffset="725873.1154">13151 1821 11 0,'-5'8'5'0,"23"-16"-4"16,-9 8 9-16,4 0-9 15,5-8 0-15,4 1 0 16,5-5 0-16,-5 4-3 16,0-4 1-16,0 0-1 0,-4 0 1 15,0 5-3-15,-5-1 0 32</inkml:trace>
          <inkml:trace contextRef="#ctx0" brushRef="#br0" timeOffset="727031.9392">13953 1164 11 0,'0'-4'5'0,"-5"-4"-4"0,5 4 6 15,5-4-5-15,-5 8 1 16,0-8-1-16,9 8 0 15,4 0-3-15,0-4 0 16,0 8 1-16,5 4 0 16,0 0 0-16,0-4 0 15,-1 8-1-15,1-4 0 0,4 3 1 16,-8 5 1-16,-1 0 0 16,-4 4 0-16,-9 7-2 15,0 1 0-15,-5-5 0 16,-8 1 1-16,0 3-1 15,-5 1 0-15,0 0-1 16,1-5 1-16,-6 1 1 16,1-4 0-16,-4-5 0 15,8 1 0-15,0-4 0 16,0-4 0-16,5 0-1 16,4-4 1-16,5 3-1 15,4 1 1-15,-5 8 0 16,5-4 0-16,-4 0 0 15,4 7 0-15,0 5 2 16,-4 4 0-16,-1 3 1 16,1 8 0-16,-1 5-1 15,1-1 1-15,-5 0-1 0,5 1 0 16,-1-1-1-16,5-8 0 16,5-3 0-16,-1 0 0 15,5-5-1-15,9-3 1 16,-1-5 0-16,5 1 1 15,1-4 0-15,-1-4 0 16,4-4 0-16,5-5 1 16,5-6-2-16,4-9 1 15,-5-4-1-15,1 0 0 0,-5-3-2 16,-5 3 1-16,-4-8-3 16,-4-3 0-16,4-1-2 15,-13 0 1-15,4 1-4 16,1-16 1-16</inkml:trace>
        </inkml:traceGroup>
        <inkml:traceGroup>
          <inkml:annotationXML>
            <emma:emma xmlns:emma="http://www.w3.org/2003/04/emma" version="1.0">
              <emma:interpretation id="{821EE223-8BE1-4EE8-BEE0-3B3C494105B2}" emma:medium="tactile" emma:mode="ink">
                <msink:context xmlns:msink="http://schemas.microsoft.com/ink/2010/main" type="inkWord" rotatedBoundingBox="18550,3740 19578,3741 19576,5037 18548,5035"/>
              </emma:interpretation>
              <emma:one-of disjunction-type="recognition" id="oneOf38">
                <emma:interpretation id="interp190" emma:lang="zh-CN" emma:confidence="0">
                  <emma:literal>成</emma:literal>
                </emma:interpretation>
                <emma:interpretation id="interp191" emma:lang="zh-CN" emma:confidence="0">
                  <emma:literal>戍</emma:literal>
                </emma:interpretation>
                <emma:interpretation id="interp192" emma:lang="zh-CN" emma:confidence="0">
                  <emma:literal>咸</emma:literal>
                </emma:interpretation>
                <emma:interpretation id="interp193" emma:lang="zh-CN" emma:confidence="0">
                  <emma:literal>戒</emma:literal>
                </emma:interpretation>
                <emma:interpretation id="interp194" emma:lang="zh-CN" emma:confidence="0">
                  <emma:literal>戓</emma:literal>
                </emma:interpretation>
              </emma:one-of>
            </emma:emma>
          </inkml:annotationXML>
          <inkml:trace contextRef="#ctx0" brushRef="#br0" timeOffset="728009.1333">14670 1475 14 0,'-26'8'7'0,"13"-4"-5"16,13-1 11-16,0 1-13 15,0 4 0-15,-5 4 0 16,5 4 1-16,0 8-2 15,-4 15 1-15,-1-4 0 16,1 9 1-16,-5 3-1 16,-4 4 1-16,-1-4 0 15,-8 1 0-15,5-5-1 16,-6 4 1-16,1-11-3 0,0-5 1 16,0-3-4-1,4-13 0-15</inkml:trace>
          <inkml:trace contextRef="#ctx0" brushRef="#br0" timeOffset="727808.4917">14591 1392 7 0,'0'8'3'0,"0"-12"2"16,0 4-1-16,0 0-3 15,9-4 0-15,4 0 2 16,9-4 1-16,0 4-5 0,5 4 1 16,-1-4 2-16,14-4 1 15,5-3-1-15,-1-1 1 16,0-4-2-16,14 4 1 15,-1 0-1-15,-4 5 0 16,-4-5-1-16,-9 4 1 16,-4 0-1-16,-10 0 0 15,-4 4-2-15,-4-4 1 16,-5 4-2-16,-8 4 1 16,-10 4-4-16,-4 4 1 15</inkml:trace>
          <inkml:trace contextRef="#ctx0" brushRef="#br0" timeOffset="728969.8192">14662 1798 15 0,'-14'11'7'0,"14"-14"-11"0,14-9 14 31,8-8-8-31,0 0 0 16,0 1 0-16,9-1 1 16,-4 0-5-16,-1 5 1 15,1-1 1-15,-5 12 0 16,-4 0-2-16,-1 8 1 16,-3 8 0-16,-5 7 1 15,-5 9 0-15,-4 3 0 0,0 9 1 16,-4 3 1-1,-5 0-1-15,0-3 1 0,0-1-3 16,0-11 0-16,0-9-2 16,0 1 0-16,5-8-2 15,4 0 1-15</inkml:trace>
          <inkml:trace contextRef="#ctx0" brushRef="#br0" timeOffset="728427.929">14888 990 10 0,'17'-35'5'0,"1"27"-5"0,-14 8 4 0,5 0-3 16,-4 0 0-16,-1 4 0 16,5 8 1-16,-5 11-3 15,5 5 1-15,0 7 1 16,0 13 1-16,0 3 0 16,0 4 0-16,0-4 0 15,8 4 1-15,5 0-1 16,5 12 0-16,-5 12-1 15,0 8 1-15,5-1-2 16,0 1 0-16,-5-12 0 16,9-8 1-16,-5-4-1 15,1-8 1-15,-1-8-1 16,-3-7 1-16,-6-9-1 16,5-3 1-16,-4-5-1 15,-5-7 0-15,1-4-2 0,-1 0 0 16,-4-8-2-16,0-4 1 15,0-4-3-15,-5-8 0 16</inkml:trace>
          <inkml:trace contextRef="#ctx0" brushRef="#br0" timeOffset="729193.9763">15379 1467 12 0,'0'4'6'0,"9"8"-2"15,-9-5 11-15,0 9-15 16,-9 4 0-16,-13 15 0 16,0 13 1-16,-5-1-1 15,-4 4 0-15,0 4 0 0,-8-4 0 16,3-3-1-16,5-9 1 15,9 0-4-15,4-7 1 16,5-12-2-16,0-5 1 16</inkml:trace>
          <inkml:trace contextRef="#ctx0" brushRef="#br0" timeOffset="728625.0699">15344 1069 19 0,'-22'-8'9'0,"13"28"-14"16,9-20 18-16,4-4-16 15,-4 4 1-15,0 0-3 16,0 4 0-16,-9 4 4 16,1 4 1-16</inkml:trace>
        </inkml:traceGroup>
        <inkml:traceGroup>
          <inkml:annotationXML>
            <emma:emma xmlns:emma="http://www.w3.org/2003/04/emma" version="1.0">
              <emma:interpretation id="{F814B1A7-7BB0-4706-88F2-7C61102C9623}" emma:medium="tactile" emma:mode="ink">
                <msink:context xmlns:msink="http://schemas.microsoft.com/ink/2010/main" type="inkWord" rotatedBoundingBox="19821,3882 20685,3883 20684,4942 19819,4941"/>
              </emma:interpretation>
              <emma:one-of disjunction-type="recognition" id="oneOf39">
                <emma:interpretation id="interp195" emma:lang="zh-CN" emma:confidence="0">
                  <emma:literal>功</emma:literal>
                </emma:interpretation>
                <emma:interpretation id="interp196" emma:lang="zh-CN" emma:confidence="0">
                  <emma:literal>氻</emma:literal>
                </emma:interpretation>
                <emma:interpretation id="interp197" emma:lang="zh-CN" emma:confidence="0">
                  <emma:literal>动</emma:literal>
                </emma:interpretation>
                <emma:interpretation id="interp198" emma:lang="zh-CN" emma:confidence="0">
                  <emma:literal>劝</emma:literal>
                </emma:interpretation>
                <emma:interpretation id="interp199" emma:lang="zh-CN" emma:confidence="0">
                  <emma:literal>沩</emma:literal>
                </emma:interpretation>
              </emma:one-of>
            </emma:emma>
          </inkml:annotationXML>
          <inkml:trace contextRef="#ctx0" brushRef="#br0" timeOffset="729850.939">15703 1270 18 0,'4'0'9'0,"9"4"-12"16,-8 0 17-16,4-4-14 15,8 4 0-15,1 0-1 16,0 0 0-16,0-4 1 16,-1 4 0-16,1 0 0 15,-5-4 0-15,1 3-1 16,-1-6 1-16,0 3-1 16,0 0 1-16,-4-4 0 15,0 4 0-15,0 4-1 16,-9-4 1-16,5 3 0 15,-5-3 0-15,0 0 0 16,0 0 0-16,0 4 0 0,-5 8 0 16,1 0-1-16,-1 4 1 15,-4 3 0-15,0 9 0 16,1 4 1-16,-1 3 0 16,-5 8 0-16,1 9 0 15,-5 7 0-15,-4-8 0 16,5 4 0-16,3-4 1 15,1-4-1-15,4-7 0 0,0-5-1 16,5-11 0-16,-1-8-3 16,10-9 1-16,8 1-1 15,5-20 0-15,0 1-2 16,8-5 1-16,-4-12-1 16,5-7 0-16</inkml:trace>
          <inkml:trace contextRef="#ctx0" brushRef="#br0" timeOffset="730469.8781">16256 1093 13 0,'0'-4'6'0,"9"63"-5"0,-9-43 11 16,0 7-11-16,-4 17 0 15,-1-5 0-15,-3 8 0 16,-6 5-1-16,1 3 0 16,-5 4 1-16,1 8 1 15,-1 16-1-15,-9-8 1 16,1 0-1-16,-1-1 1 15,-4-7-2-15,0-4 0 0,5-3-2 16,-5-9 1-16,8-8-4 16,6-7 0-16,8-9-1 15,0-7 0-15</inkml:trace>
          <inkml:trace contextRef="#ctx0" brushRef="#br0" timeOffset="730169.665">16084 1427 12 0,'0'4'6'0,"0"-11"-8"16,0 7 12-16,0 0-10 16,9 0 0-16,-1 0 0 15,1 0 0-15,5 0 0 16,3-4 0-16,5 0 0 0,1 0 1 15,3 0 0-15,1 0 0 16,-1 0 0-16,1 0 0 16,0 4 0-16,4-4 1 15,4 4-1-15,-4 0 0 16,-4 0-1-16,-1 4 0 16,-4 0 0-16,0 4 0 15,-4 8 0-15,0 3 1 16,-9 1-1-16,0 4 1 15,-9 7 0-15,-5 12 0 0,1 13-1 16,-5-5 1-16,-13 8-1 16,0-8 1-16,-1 8-1 15,1-8 0-15,0-7 0 16,0-1 1-16,0-12-2 16,0-7 1-16,4-4-2 15,0-8 1-15,1-5-3 16,-1-3 0-16,0-4-1 15,9-31 0-15</inkml:trace>
        </inkml:traceGroup>
        <inkml:traceGroup>
          <inkml:annotationXML>
            <emma:emma xmlns:emma="http://www.w3.org/2003/04/emma" version="1.0">
              <emma:interpretation id="{38D589AC-6BA8-4384-BE9D-B3F922FAAE28}" emma:medium="tactile" emma:mode="ink">
                <msink:context xmlns:msink="http://schemas.microsoft.com/ink/2010/main" type="inkWord" rotatedBoundingBox="20950,4925 21123,4926 21122,5253 20950,5253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1</emma:literal>
                </emma:interpretation>
                <emma:interpretation id="interp202" emma:lang="zh-CN" emma:confidence="0">
                  <emma:literal>′</emma:literal>
                </emma:interpretation>
                <emma:interpretation id="interp203" emma:lang="zh-CN" emma:confidence="0">
                  <emma:literal>’</emma:literal>
                </emma:interpretation>
                <emma:interpretation id="interp2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0875.6683">17005 2132 17 0,'-4'8'8'0,"4"4"-10"0,0-12 16 16,0 4-14-16,0 4 1 15,-5 0-1-15,1 4 1 0,-5-1-2 16,0 5 1-16,-4 0 0 16,0 8 1-16,-1 3-2 15,1 1 1-15,-5 7-2 16,1 1 0-16,-6 7-3 16,-8-4 1-16</inkml:trace>
        </inkml:traceGroup>
        <inkml:traceGroup>
          <inkml:annotationXML>
            <emma:emma xmlns:emma="http://www.w3.org/2003/04/emma" version="1.0">
              <emma:interpretation id="{821F98FF-8D91-4F67-8E5B-C25E66C3C285}" emma:medium="tactile" emma:mode="ink">
                <msink:context xmlns:msink="http://schemas.microsoft.com/ink/2010/main" type="inkWord" rotatedBoundingBox="21522,3774 22855,3776 22853,5127 21521,5125"/>
              </emma:interpretation>
              <emma:one-of disjunction-type="recognition" id="oneOf41">
                <emma:interpretation id="interp205" emma:lang="zh-CN" emma:confidence="0">
                  <emma:literal>那</emma:literal>
                </emma:interpretation>
                <emma:interpretation id="interp206" emma:lang="zh-CN" emma:confidence="0">
                  <emma:literal>䢸</emma:literal>
                </emma:interpretation>
                <emma:interpretation id="interp207" emma:lang="zh-CN" emma:confidence="0">
                  <emma:literal>䢷</emma:literal>
                </emma:interpretation>
                <emma:interpretation id="interp208" emma:lang="zh-CN" emma:confidence="0">
                  <emma:literal>耶</emma:literal>
                </emma:interpretation>
                <emma:interpretation id="interp209" emma:lang="zh-CN" emma:confidence="0">
                  <emma:literal>邯</emma:literal>
                </emma:interpretation>
              </emma:one-of>
            </emma:emma>
          </inkml:annotationXML>
          <inkml:trace contextRef="#ctx0" brushRef="#br0" timeOffset="735426.6631">17422 1699 11 0,'-18'-4'5'0,"49"-23"-6"0,-22 27 10 15,4-8-9-15,5 0 1 16,0 0-1-16,8-4 1 16,5 0-2-16,5 5 1 15,3-1 0-15,-3 0 1 16,4 0-1-16,4 4 0 16,-4-4 0-16,0 4 1 15,-9-4-1-15,0 4 0 16,-9 4-2-16,-4 0 1 15,-5 4-2-15,-13 4 0 0</inkml:trace>
          <inkml:trace contextRef="#ctx0" brushRef="#br0" timeOffset="735170.4806">17506 1187 8 0,'-5'-4'4'0,"5"8"-3"16,0-4 5-16,0 0-7 16,0 4 1-16,0 4 0 15,5-4 1-15,-1 0-1 16,5-4 1-16,0 4 1 15,4 0 0-15,5-4 0 16,4 0 0-16,5-4 0 16,-1 8 0-16,1-4-1 15,-1 0 0-15,19 0-1 16,-5-8 1-16,4 0-1 16,-4-4 1-16,4 0-1 15,-8 9 0-15,-5-5 0 16,0 0 1-16,-9 0-1 15,4 4 0-15,-8 8 0 0,0-8 0 16,-5 4 0-16,-4 4 0 16,4 8 0-16,-8 7 0 15,-1 9 0-15,0 3 0 16,1 1 0-16,-5 7 0 16,0 5 0-16,0 3 0 15,-5 8 0-15,5 8 0 16,0 8 0-16,0-4 1 15,-4-8-1-15,0 8 1 0,-1-16 0 16,-4 0 0-16,5-7-1 16,-5-1 1-16,0-8-1 15,0-7 1-15,0-4-1 16,-4-5 0-16,4-7-2 16,-4 0 0-16,-5-4-2 15,1-4 0-15,-6-4-2 16,-12-8 1-16</inkml:trace>
          <inkml:trace contextRef="#ctx0" brushRef="#br0" timeOffset="735715.87">17528 1896 12 0,'-13'16'6'0,"13"-16"-7"16,0 0 10-16,0 0-7 15,9 0 0-15,4 0 0 16,5-4 1-16,8 0-4 16,10-4 0-16,-1 0 3 15,5-4 0-15,9 5-2 16,-5-5 1-16,0-4-1 16,1 4 0-16,-6-4-3 15,-8 5 1-15,-4-1-3 16,-9 4 0-16,-5 0 0 15,-4-4 1-15</inkml:trace>
          <inkml:trace contextRef="#ctx0" brushRef="#br0" timeOffset="735966.0518">17754 1506 10 0,'-13'-23'5'0,"4"11"-4"0,9 8 10 16,0 0-9-16,0 0 0 0,0 4 0 15,0 0 0-15,0 4-3 16,0 4 0-16,0 8 2 16,0 3 0-16,0 5-1 15,0 7 1-15,-5 21 0 16,1-5 0-16,-5 8 0 16,-4 4 0-16,-5 0 0 15,0-4 0-15,1 4 0 16,-1-8 1-16,0 1-3 15,0-9 1-15,5-8-2 16,0-3 0-16,4-8-3 16,0-5 0-16,5-7-1 15,4-12 1-15</inkml:trace>
          <inkml:trace contextRef="#ctx0" brushRef="#br0" timeOffset="736835.6611">18321 1447 9 0,'4'-39'4'0,"10"7"-3"0,-14 32 7 0,4-12-7 15,5 9 0-15,-5-5 0 16,1 8 0-16,4 0-2 16,-5 4 1-16,5 0 1 15,0-1 1-15,0 9-1 16,0 4 0-16,-1 8 1 15,1 7 1-15,0 5-1 16,-4-1 0-16,3 24 0 16,-3 8 0-16,-5 4-1 15,0 8 1-15,0-8-1 16,0-1 0-16,0 1-1 16,0-12 0-16,0-3 0 15,0-1 1-15,0-12-1 16,0-11 0-16,0-1-2 15,0-11 0-15,0-1-2 16,0-11 1-16,4-4-3 0,5-8 1 16,0-15-1-16,13-9 1 15</inkml:trace>
          <inkml:trace contextRef="#ctx0" brushRef="#br0" timeOffset="736490.4198">18472 1018 6 0,'8'-4'3'0,"6"-16"0"0,-5 16 3 16,13 0-5-16,-5 0 0 15,-3 4 0-15,3 4 1 16,-3 8-3-16,4 4 1 15,-5 0 2-15,5 0 0 16,-5-1-1-16,0 1 0 16,0 4 0-16,5-5 0 0,-5 1 0 15,1 12 0-15,-1-5-2 16,-9 1 1-16,-4 11-1 16,-8-7 0-16,-6 4 0 15,-3-1 1-15,-6 1-1 16,-3-5 0-16,13 1 1 15,-14-5 0-15,5 1 0 16,4 0 0-16,5-9 0 16,-1 1 1-16,6 4 0 15,8-4 0-15,8 7 0 16,10-7 0-16,4 4 0 16,1-1 1-16,-1 5-2 15,0-4 1-15,-4-1 0 16,-1 5 0-16,1 0-1 15,-5-9 1-15,-4 9-1 16,-9 0 0-16,-4-5-2 0,-5-3 1 16,0 4-1-16,-4-9 0 15,-1 1-2-15,-3-8 0 16,-14-4-1-16,0-8 1 16</inkml:trace>
        </inkml:traceGroup>
        <inkml:traceGroup>
          <inkml:annotationXML>
            <emma:emma xmlns:emma="http://www.w3.org/2003/04/emma" version="1.0">
              <emma:interpretation id="{C4A138DA-D425-4CE3-ABF9-3F1A2A06E7B4}" emma:medium="tactile" emma:mode="ink">
                <msink:context xmlns:msink="http://schemas.microsoft.com/ink/2010/main" type="inkWord" rotatedBoundingBox="23100,4075 23738,4076 23736,4985 23098,4984"/>
              </emma:interpretation>
              <emma:one-of disjunction-type="recognition" id="oneOf42">
                <emma:interpretation id="interp210" emma:lang="zh-CN" emma:confidence="0">
                  <emma:literal>么</emma:literal>
                </emma:interpretation>
                <emma:interpretation id="interp211" emma:lang="zh-CN" emma:confidence="0">
                  <emma:literal>公</emma:literal>
                </emma:interpretation>
                <emma:interpretation id="interp212" emma:lang="zh-CN" emma:confidence="0">
                  <emma:literal>上</emma:literal>
                </emma:interpretation>
                <emma:interpretation id="interp213" emma:lang="zh-CN" emma:confidence="0">
                  <emma:literal>之</emma:literal>
                </emma:interpretation>
                <emma:interpretation id="interp214" emma:lang="zh-CN" emma:confidence="0">
                  <emma:literal>幺</emma:literal>
                </emma:interpretation>
              </emma:one-of>
            </emma:emma>
          </inkml:annotationXML>
          <inkml:trace contextRef="#ctx0" brushRef="#br0" timeOffset="737527.1542">19384 1286 12 0,'5'-4'6'0,"12"51"-4"0,-8-35 9 16,0 4-11-16,-9 7 1 15,-4 9 0-15,-5 7 0 16,-9 12-2-16,-4 8 1 15,-9 4 1-15,-9 4 0 16,0 4-1-16,0 0 0 16,0-8 0-16,-4-4 1 0,9-8-1 15,4-3 0-15,4-13 0 16,9-3 1-16,1-9-1 16,3-3 0-16,6-4-1 15,3-8 1-15,5-5 0 16,9-3 0-16,4-3 0 15,9-5 0-15,5-4 0 16,0 0 0-16,17 0 0 16,5 0 1-16,-5 5-1 15,0-1 0-15,-4-4-2 16,-5 0 1-16,5 0-2 16,-9 4 1-16,0 0-2 15,-13 1 0-15,0 7-1 16,-5-4 1-16</inkml:trace>
          <inkml:trace contextRef="#ctx0" brushRef="#br0" timeOffset="737090.8426">19114 1333 16 0,'4'-12'8'16,"1"28"-12"-16,-1-8 18 0,5 0-14 16,0 0 1-16,-5 7 0 15,-4 5 0-15,0 4-1 16,-4 7 0-16,-9 1 1 15,4-1 0-15,-4 5-2 16,-1 3 1-16,-3-4-3 16,3-3 1-16,1-5-3 15,0-7 1-15</inkml:trace>
          <inkml:trace contextRef="#ctx0" brushRef="#br0" timeOffset="737736.8033">19455 1987 11 0,'-4'-4'5'0,"13"0"-5"0,-5 0 10 16,-4 4-8-16,13 4 0 15,5 0 0-15,-5 4 0 16,1 3-3-16,-1 5 0 16,0-4 1-16,0 0 1 0,1 0-4 15,-1 3 0-15,0-3-1 16,5-4 0-16</inkml:trace>
        </inkml:traceGroup>
        <inkml:traceGroup>
          <inkml:annotationXML>
            <emma:emma xmlns:emma="http://www.w3.org/2003/04/emma" version="1.0">
              <emma:interpretation id="{772C4852-F4B9-4F58-A446-2F0E6D6453CD}" emma:medium="tactile" emma:mode="ink">
                <msink:context xmlns:msink="http://schemas.microsoft.com/ink/2010/main" type="inkWord" rotatedBoundingBox="24052,3937 25094,3938 25092,5065 24051,5063"/>
              </emma:interpretation>
              <emma:one-of disjunction-type="recognition" id="oneOf43">
                <emma:interpretation id="interp215" emma:lang="zh-CN" emma:confidence="0">
                  <emma:literal>我</emma:literal>
                </emma:interpretation>
                <emma:interpretation id="interp216" emma:lang="zh-CN" emma:confidence="0">
                  <emma:literal>残</emma:literal>
                </emma:interpretation>
                <emma:interpretation id="interp217" emma:lang="zh-CN" emma:confidence="0">
                  <emma:literal>狨</emma:literal>
                </emma:interpretation>
                <emma:interpretation id="interp218" emma:lang="zh-CN" emma:confidence="0">
                  <emma:literal>犰</emma:literal>
                </emma:interpretation>
                <emma:interpretation id="interp219" emma:lang="zh-CN" emma:confidence="0">
                  <emma:literal>狁</emma:literal>
                </emma:interpretation>
              </emma:one-of>
            </emma:emma>
          </inkml:annotationXML>
          <inkml:trace contextRef="#ctx0" brushRef="#br0" timeOffset="738488.8365">20394 1187 8 0,'-4'-15'4'0,"4"-5"0"16,0 20 6-16,0-8-7 15,0 8 0-15,0 0 0 16,0 0 0-16,-5 12-5 16,1 7 0-16,-5 13 3 0,-4 7 1 15,-9 5-2-15,0 3 0 16,-5 0 0-16,-4 8 1 15,-4 0-1-15,-1 1 0 16,1 3-1-16,-1-8 1 16,-4-4-2-16,0-8 0 15,5-7-2-15,8-8 0 16,5-9-1-16,5-3 1 16</inkml:trace>
          <inkml:trace contextRef="#ctx0" brushRef="#br0" timeOffset="739044.231">20049 1652 11 0,'13'0'5'0,"18"-16"-4"0,-13 12 8 0,8 0-8 16,1 0 1-16,0 0-1 15,8 1 1-15,0-1-3 16,5-4 0-16,0 4 2 16,0-4 1-16,4 0-1 15,-4 0 0-15,9-8-1 16,-9 5 1-16,0-1-1 16,-5 0 1-16,-8 4-2 15,-5 0 0-15,-9 0-3 16,0 4 1-16,-4 4-2 15,-13 4 1-15</inkml:trace>
          <inkml:trace contextRef="#ctx0" brushRef="#br0" timeOffset="738757.5284">20160 1546 9 0,'35'-20'4'0,"-8"0"-2"16,-19 16 8-16,1 0-11 15,0 4 1-15,0 4 0 16,0 4 0-16,0 8 0 16,0 8 0-16,-1 11 0 15,1 8 1-15,0 5 0 16,0 7 1-16,-5 0-1 15,1 8 1-15,-10-8 0 16,1 4 0-16,0-8-1 16,-1 0 1-16,-4-7-1 15,0-9 0-15,-4 1-2 16,0-9 0-16,-9 1-2 0,0-9 0 16,4-7-2-16,0-8 0 15</inkml:trace>
          <inkml:trace contextRef="#ctx0" brushRef="#br0" timeOffset="739554.0917">20337 1825 13 0,'-31'40'6'0,"0"-1"-3"0,26-35 12 15,1 8-15-15,-1-4 1 16,-3-4-1-16,-1 3 0 15,4 5-1-15,1-8 1 16,4-4 0-16,4-8 0 16,1-4-1-16,4-7 1 15,4-5-2-15,5-15 1 16,4 3-1-16,4-11 0 16,1 0 0-16,-1 0 1 15,5-1 0-15,-4 1 0 0,0 4 0 16,-5 7 1-16,4 1 0 15,1-1 0-15,-5 9 0 16,-4-1 1-16,-14 5-1 16,1 11 0-16,8 4 0 15,-13 0 1-15,-4 4-1 16,-5 12 1-16,0 4-1 16,4 4 1-16,1 7 0 15,0 9 0-15,-1 3 0 16,5 8 1-16,0 13-1 15,9 11 1-15,4 3-2 16,5 1 1-16,0 0 0 16,4-8 0-16,4 0-1 15,1-12 0-15,0-7 0 16,-1-5 1-16,5-7-1 16,0-5 0-16,-4-7-1 15,-1-8 1-15,-3-4-2 0,-1-4 0 16,-5-4-2-16,1-8 1 15,-5-4-2-15,1 0 0 16</inkml:trace>
          <inkml:trace contextRef="#ctx0" brushRef="#br0" timeOffset="739960.3807">20775 1916 17 0,'-17'39'8'0,"3"8"-12"0,5-35 19 16,1 0-15-16,-6 0 0 15,-8 4-2-15,0-5 0 16,0 5-1-16,4-4 0 16,0 0-2-16,5-4 1 15</inkml:trace>
          <inkml:trace contextRef="#ctx0" brushRef="#br0" timeOffset="739733.7187">20837 1294 10 0,'-4'-4'5'0,"8"15"-8"16,-4-7 9-16,0 4-9 15,0 4 1-15,0 0-2 16,0-4 0-16</inkml:trace>
        </inkml:traceGroup>
        <inkml:traceGroup>
          <inkml:annotationXML>
            <emma:emma xmlns:emma="http://www.w3.org/2003/04/emma" version="1.0">
              <emma:interpretation id="{36D415D5-5B1F-4C62-964C-AB2C89C2EDC5}" emma:medium="tactile" emma:mode="ink">
                <msink:context xmlns:msink="http://schemas.microsoft.com/ink/2010/main" type="inkWord" rotatedBoundingBox="25279,3819 26346,3820 26345,5115 25277,5113"/>
              </emma:interpretation>
              <emma:one-of disjunction-type="recognition" id="oneOf44">
                <emma:interpretation id="interp220" emma:lang="zh-CN" emma:confidence="0">
                  <emma:literal>们</emma:literal>
                </emma:interpretation>
                <emma:interpretation id="interp221" emma:lang="zh-CN" emma:confidence="0">
                  <emma:literal>仂</emma:literal>
                </emma:interpretation>
                <emma:interpretation id="interp222" emma:lang="zh-CN" emma:confidence="0">
                  <emma:literal>仞</emma:literal>
                </emma:interpretation>
                <emma:interpretation id="interp223" emma:lang="zh-CN" emma:confidence="0">
                  <emma:literal>劤</emma:literal>
                </emma:interpretation>
                <emma:interpretation id="interp224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740513.7718">21161 1427 6 0,'22'-7'3'0,"9"-9"-1"0,-22 16 5 16,4 0-6-16,0 0 0 16,10 4 1-16,-6 8 0 15,1 3-3-15,-5 13 1 0,-4 7 1 16,-4 13 1-16,-1 11 0 15,-13 4 0-15,-4 4-1 16,0 4 1-16,4-5 0 16,0-3 0-16,0 0-1 15,0-7 0-15,0-13-2 16,5-8 1-16,-1-3-3 16,1-8 0-16,4-1-2 15,0-7 0-15</inkml:trace>
          <inkml:trace contextRef="#ctx0" brushRef="#br0" timeOffset="740274.6024">21493 1030 14 0,'4'-4'7'0,"5"16"-8"16,-4-4 14-16,-10-1-14 16,-4 9 1-16,-4 12 0 15,-9 3 0-15,-18 13-2 16,0-1 1-16,0-8-1 16,1 1 1-16,3-5-2 15,1-3 0-15,4-5-1 16,8-3 0-16</inkml:trace>
          <inkml:trace contextRef="#ctx0" brushRef="#br0" timeOffset="740739.9323">21511 1581 5 0,'9'-16'2'0,"44"-15"3"15,-40 19 1-15,0 0-5 16,5 4 0-16,0 0 1 0,4 4 0 15,5 1-3-15,-5 3 1 16,0 0 1-16,-4 0 1 16,-1 0-3-16,-3 0 0 15,-1 0-2-15,-4 3 0 16,0 1-1-16,-5 0 1 16</inkml:trace>
          <inkml:trace contextRef="#ctx0" brushRef="#br0" timeOffset="740949.5819">21750 1613 11 0,'-18'27'5'0,"5"13"-5"0,9-25 12 0,-1 5-11 16,1 8 1-16,-1 7 0 16,-4 8 0-16,1 1-3 15,-1 3 1-15,0 4 1 16,0-4 1-16,5 1-1 16,-1-5 0-16,1-4-1 15,-1-3 1-15,1-9-2 16,-1-3 1-16,1-8-2 15,4-5 0-15,0-7-2 16,0-4 1-16,4-11-2 16,5-9 0-16</inkml:trace>
          <inkml:trace contextRef="#ctx0" brushRef="#br0" timeOffset="741354.3684">21901 1368 7 0,'17'-19'3'0,"5"15"-2"0,-13 4 4 16,9 0-5-16,-5 0 1 15,5-8-1-15,-5 4 1 16,10 4-1-16,-6 0 0 16,5 8 0-16,1 0 1 15,-1 0 0-15,0 3 0 16,-4 5 0-16,-1 4 0 15,1 7 1-15,0 1 0 0,-9 11-1 16,-5 13 1-16,0 11 0 16,-4 4 0-16,-4 7 0 15,0-3 0-15,-5-4-1 16,0 0 1-16,-4-8-1 16,-1-8 0-16,5-3-1 15,1-9 1 1,-6 4 0-1,-3-7 0-15,3-13-1 16,-8 1 1-16,4-4-2 16,-4-8 1-16,0-5-4 15,0-7 1-15,-5 0-3 16,1-11 0-16</inkml:trace>
        </inkml:traceGroup>
        <inkml:traceGroup>
          <inkml:annotationXML>
            <emma:emma xmlns:emma="http://www.w3.org/2003/04/emma" version="1.0">
              <emma:interpretation id="{F27330E0-EDDF-4EC7-8002-34B5AE5A97E7}" emma:medium="tactile" emma:mode="ink">
                <msink:context xmlns:msink="http://schemas.microsoft.com/ink/2010/main" type="inkWord" rotatedBoundingBox="26537,3787 27508,3788 27506,5391 26535,5390"/>
              </emma:interpretation>
              <emma:one-of disjunction-type="recognition" id="oneOf45">
                <emma:interpretation id="interp225" emma:lang="zh-CN" emma:confidence="0">
                  <emma:literal>毒</emma:literal>
                </emma:interpretation>
                <emma:interpretation id="interp226" emma:lang="zh-CN" emma:confidence="0">
                  <emma:literal>䀉</emma:literal>
                </emma:interpretation>
                <emma:interpretation id="interp227" emma:lang="zh-CN" emma:confidence="0">
                  <emma:literal>章</emma:literal>
                </emma:interpretation>
                <emma:interpretation id="interp228" emma:lang="zh-CN" emma:confidence="0">
                  <emma:literal>齒</emma:literal>
                </emma:interpretation>
                <emma:interpretation id="interp229" emma:lang="zh-CN" emma:confidence="0">
                  <emma:literal>莓</emma:literal>
                </emma:interpretation>
              </emma:one-of>
            </emma:emma>
          </inkml:annotationXML>
          <inkml:trace contextRef="#ctx0" brushRef="#br0" timeOffset="744793.9228">22742 998 11 0,'-4'-4'5'0,"8"24"1"0,1-28 5 0,-5 8-13 15,0 0 0-15,4-8 0 16,5 8 1-16,0 0 1 16,4 8 1-16,1 0-2 15,-1 4 0-15,5-4 2 16,-5 7 0-16,0 1-1 16,0 0 0-16,1 0-1 15,-1-8 1-15,5 7-2 16,4-7 0-16,-4 4-2 15,-5-4 0-15</inkml:trace>
          <inkml:trace contextRef="#ctx0" brushRef="#br0" timeOffset="747961.171">22423 1542 9 0,'-4'0'4'0,"8"-4"-5"16,-4 4 9-16,0 0-9 16,5-8 1-16,-1 0-1 15,1 0 1-15,4 0 0 16,4 0 1-16,0 0-2 15,5 5 1-15,4-5 0 16,0 0 1-16,5 4 0 16,13 0 0-16,4 0 1 15,9 0 0-15,5 0-1 16,-1-4 1-16,1 0-1 16,4-3 1-16,-5-1-1 15,-3 4 1-15,-1 0-2 16,-5 0 1-16,-8 4-1 15,0-8 1-15,-9 1-1 16,5 7 0-16,-10 0-1 0,-12 0 0 16,-6-4-4-16,-8 8 1 15</inkml:trace>
          <inkml:trace contextRef="#ctx0" brushRef="#br0" timeOffset="745583.9857">22592 1416 13 0,'4'4'6'0,"9"3"-3"0,-4-7 13 15,5 0-16-15,8 0 0 16,0 0 0-16,9 0 0 16,0-3 0-16,4-1 0 0,1 0 0 15,4 0 0-15,-5 0-1 16,5 0 1-16,-9 0-1 15,0 0 1-15,-4-4-1 16,-5 8 1-16,0 0-1 16,-4-4 1-16,-5 4-1 15,-4 4 1-15,-9 8 0 16,-5 4 0-16,-8-1 0 16,0 9 0-16,-14 4 0 15,-8-1 0-15,-5 5 0 16,-9 3 0-16,0 1 0 15,-4-5 0-15,9 1 0 16,0-1 0-16,4-7 0 16,9-5 0-16,4 1 1 15,5-4 0-15,4-4-1 16,5-1 0-16,0-7 0 16,4 4 1-16,4-4-1 15,5 0 0-15,5 4 0 16,4 0 0-16,4 0 0 0,5 0 0 15,17 3 0-15,5 5 1 16,4 0 0-16,1 0 0 16,8-1 0-16,-4 9 0 15,-5-4 0-15,9-1 0 16,-4-3-1-16,-1-4 0 16,-3-4-3-16,-5 0 1 15,0-4-3-15,-5-4 0 0,-4 4-1 16,9-16 1-16</inkml:trace>
          <inkml:trace contextRef="#ctx0" brushRef="#br0" timeOffset="748592.6189">22782 1215 11 0,'-13'-4'5'0,"17"-16"-4"0,-4 20 6 0,5-8-7 15,4 0 1-15,0 1-2 16,4 3 1-16,-4 4-1 15,4 4 1-15,5-4-1 16,-1 7 1-16,6 9 0 16,-1 4 0-16,0 4 0 15,-4-1 0-15,-5 1 1 16,0-1 0-16,-8 5 0 16,-1 0 0-16,-13 3 0 15,-4 1 0-15,-5-1 0 16,-4 4 0-16,-13 1 0 15,-1-1 0-15,1 5-1 16,-5-13 0-16,4 1 0 16,5-4 0-16,5-9 0 0,4 1 1 15,4-4-1-15,5-4 0 16,4 0 0-16,0-4 0 16,4-1-1-16,1-3 1 15,4 0-1-15,0 0 0 16,0 0 0-16,0 0 0 15,4 4 0-15,-4 4 1 16,5 4 0-16,-1 8 1 16,1 3 0-16,-1 17 0 15,1-1 1-15,-1 4 0 0,0 9-1 16,-4-1 1-16,0 0-1 16,0 0 0-16,0 0 0 15,-4-3 1-15,0-1-2 16,-1 0 1-16,1-15-2 15,4-9 1-15,-5-3-3 16,5-4 1-16,0-8-3 16,0-4 0-16,0-8-1 15,5-24 1-15</inkml:trace>
          <inkml:trace contextRef="#ctx0" brushRef="#br0" timeOffset="750077.1712">22472 2506 12 0,'-4'12'6'0,"13"-20"-8"0,-9 8 12 15,8 0-9-15,10 0 1 16,4-4 0-16,5 1 0 16,17-1-3-16,5-4 1 15,8 0 2-15,5 0 0 16,-4-4-1-16,4 4 1 0,0-4-1 16,0 1 1-16,-9-1-1 15,-4 4 0-15,0-4-1 16,-9 0 1-16,8 1-2 15,-8 7 0-15,-4 0-1 16,-10 0 0-16,-4 0-4 16,-4 0 0-16</inkml:trace>
          <inkml:trace contextRef="#ctx0" brushRef="#br0" timeOffset="749552.2982">22627 2219 10 0,'0'4'5'0,"13"-4"-3"16,5-4 8-16,4 4-8 15,5-4 0-15,8 0 0 16,1 0 0-16,8-4-3 0,-4 0 0 16,-5-3 2-16,5 3 1 15,-9 0-3-15,-4 0 0 16,-5 0-1-16,-4 4 1 15,-5 0-4-15,-9 4 1 16</inkml:trace>
          <inkml:trace contextRef="#ctx0" brushRef="#br0" timeOffset="749312.1285">22632 2101 11 0,'0'-4'5'0,"13"0"-5"0,5 4 9 16,4 0-9-16,4 0 0 16,1-4 1-16,8 4 1 15,10 0-2-15,-1 0 1 0,-4-8 0 16,4 4 0-16,-4-4 0 16,0 4 1-16,-5-3-2 15,-4-1 0-15,-4 4-1 16,-5 0 1-16,-4 0-4 15,-5 4 1-15,-13 0-1 16,0 0 0-16</inkml:trace>
          <inkml:trace contextRef="#ctx0" brushRef="#br0" timeOffset="749777.4598">22707 2306 12 0,'-22'8'6'16,"22"7"-7"-16,9-15 10 0,4 0-7 15,0 0 0-15,9 4 1 16,0-4 0-16,5 4-4 16,9-12 0-16,-1 8 3 15,0-15 0-15,1 7-3 16,-5 0 1-16,-5-4-2 16,-3 4 0-16,-6 0-2 15,-3 0 1-15,-6 0-2 16,1 5 0-16</inkml:trace>
          <inkml:trace contextRef="#ctx0" brushRef="#br0" timeOffset="749011.4153">22778 1888 10 0,'0'0'5'0,"13"0"-6"15,-13 0 10-15,9 0-9 0,4 0 0 16,1 0 0-16,3 4 1 16,10-4-1-16,-1 4 0 15,5 4 1-15,-4-4 0 16,4 0 0-16,0 0 1 15,0-4-1-15,4 0 0 16,1 0 0-16,-1 4 1 16,-4 0-2-16,-4 0 0 0,-5 0 0 15,-4 3 0-15,-5 9 0 16,0 0 1-16,-8 8-1 16,-5 3 1-16,-5 5 0 15,1 3 0-15,-5 4 0 16,-4 9 1-16,-5 3-2 15,0 0 1-15,1 4 0 16,-1 0 0-16,0-7 0 16,5-13 0-16,0 0-2 15,4-7 1-15,-5-4-2 16,6-9 1-16,-1 1-5 16,0-12 1-16,0 0-1 15,5-12 1-15</inkml:trace>
        </inkml:traceGroup>
        <inkml:traceGroup>
          <inkml:annotationXML>
            <emma:emma xmlns:emma="http://www.w3.org/2003/04/emma" version="1.0">
              <emma:interpretation id="{8442CA64-B09D-4FED-A657-1247B488CDFB}" emma:medium="tactile" emma:mode="ink">
                <msink:context xmlns:msink="http://schemas.microsoft.com/ink/2010/main" type="inkWord" rotatedBoundingBox="27814,3787 28793,3789 28791,5285 27812,5284"/>
              </emma:interpretation>
              <emma:one-of disjunction-type="recognition" id="oneOf46">
                <emma:interpretation id="interp230" emma:lang="zh-CN" emma:confidence="0">
                  <emma:literal>孩</emma:literal>
                </emma:interpretation>
                <emma:interpretation id="interp231" emma:lang="zh-CN" emma:confidence="0">
                  <emma:literal>䐘</emma:literal>
                </emma:interpretation>
                <emma:interpretation id="interp232" emma:lang="zh-CN" emma:confidence="0">
                  <emma:literal>痠</emma:literal>
                </emma:interpretation>
                <emma:interpretation id="interp233" emma:lang="zh-CN" emma:confidence="0">
                  <emma:literal>㢺</emma:literal>
                </emma:interpretation>
                <emma:interpretation id="interp234" emma:lang="zh-CN" emma:confidence="0">
                  <emma:literal>痰</emma:literal>
                </emma:interpretation>
              </emma:one-of>
            </emma:emma>
          </inkml:annotationXML>
          <inkml:trace contextRef="#ctx0" brushRef="#br0" timeOffset="750995.3307">23726 1778 13 0,'-18'35'6'0,"5"-15"-1"16,13-20 9-16,0 4-14 15,4 0 1-15,1 0 0 16,4 0 0-16,-1-8-2 16,6 4 1-16,8-8 0 15,4 0 0-15,5-12-3 16,5-3 1-16,-1-1-3 16,10-7 0-16</inkml:trace>
          <inkml:trace contextRef="#ctx0" brushRef="#br0" timeOffset="750798.1856">23717 1471 17 0,'4'0'8'0,"27"-4"-9"0,-17 4 14 16,3 0-13-16,6 4 0 0,-1 0 0 15,0 0 1-15,-4 0-4 16,-1-4 1-16,1 4-3 15,-5-4 1-15</inkml:trace>
          <inkml:trace contextRef="#ctx0" brushRef="#br0" timeOffset="750588.0337">23916 1030 11 0,'0'-12'5'0,"0"20"-4"0,0-8 5 16,0 12-6-16,5-1 0 16,-5 9 0-16,4 4 0 0,-4 7 0 15,0 9 0-15,0 7 1 16,0-4 0-16,0 4 0 15,0 9 1 1,0 58 0 0,-4 4 0-16,-1-12 0 15,1-15 1-15,-1-5-2 16,-3-3 0-16,-1-12 0 16,0-4 0-16,-4-8-1 15,4-4 1-15,0-11-1 16,0-9 1-16,0 0-1 15,0-11 0-15,0-4-2 16,1-12 1-16,-1-1-2 16,4 1 1-16,-4-16-3 15,1-7 0-15</inkml:trace>
          <inkml:trace contextRef="#ctx0" brushRef="#br0" timeOffset="751955.526">24647 1427 11 0,'0'0'5'0,"0"8"-6"16,0-4 9-16,-13 4-11 16,4 8 1-16,-13 4-2 15,-9-1 1-15,4 5 4 16,-8 11 0-16,0 9-2 16,-10-5 1-16,1-3 1 15,0-1 1-15,-1-4 0 0,14-7 1 16,0 0 0-16,-4-5 1 15,4-7-2-15,9 0 1 16,8-4-2-16,10 0 1 16,4-4-2-16,9 0 1 15,9-8 0-15,8-4 0 16,1 0-1-16,8 0 1 16,1 0 0-16,-1-8 0 15,-4 9 0-15,0-1 0 16,0-4-2-16,-4 0 1 15,-5 0-3-15,0 0 1 0,-4 5-3 16,-5-1 1-16,-4 4-2 16,-5-4 1-16</inkml:trace>
          <inkml:trace contextRef="#ctx0" brushRef="#br0" timeOffset="751414.6224">24218 1400 12 0,'-9'4'6'0,"18"-4"-3"16,-5-4 8-16,14 0-10 15,-1 4 0-15,10 0 1 16,0-4 1-16,4-4-4 16,0 4 0-16,4-4 1 15,-8-3 1-15,8-5-3 16,-8 4 0-16,-1 4-3 0,-4 0 0 15</inkml:trace>
          <inkml:trace contextRef="#ctx0" brushRef="#br0" timeOffset="751203.9738">24382 1112 12 0,'0'-15'6'0,"8"23"-2"0,-8-8 9 15,0 0-13-15,9 0 1 0,0 11-1 16,0-3 0-16,0 0-1 15,0 4 1-15,0-4-2 16,-1 4 1-16,1-8-4 16,-4 3 1-16</inkml:trace>
          <inkml:trace contextRef="#ctx0" brushRef="#br0" timeOffset="751579.7372">24408 1439 11 0,'-13'32'5'0,"4"3"-3"0,9-27 6 0,0 0-9 15,0 0 1-15,0 0-3 16,0-4 1-16,0 0 0 16,4 0 1-16</inkml:trace>
          <inkml:trace contextRef="#ctx0" brushRef="#br0" timeOffset="752453.8787">24182 2069 7 0,'-13'-4'3'0,"35"4"0"16,-18 0 5-16,10-7-7 15,-1 7 0-15,18-4 2 16,0 0 0-16,5-4-3 16,-1-4 0-16,0 0 1 15,5 0 1-15,0 1-1 16,-4-1 1-16,-5 8-2 15,-5 0 0-15,-4 4 0 0,-4-4 0 16,-5 4 0-16,-4 8 1 16,-4 4 0-16,-10 7 0 15,-4 1 0-15,-4 4 0 16,-9 3-1-16,-5 5 1 16,-4-1-1-16,0 16 0 15,-13 1 0-15,-5 3 0 16,1 0-1-16,-6-8 0 15,10-7-3-15,0-5 1 16,-1-7-2-16,14-8 0 0</inkml:trace>
          <inkml:trace contextRef="#ctx0" brushRef="#br0" timeOffset="752721.5487">24488 1798 13 0,'4'19'6'0,"-13"29"-5"15,5-29 10-15,-5 1-12 16,-4 8 0-16,-9 7 0 16,-5-4 0-16,-4 1 1 15,0 0 1-15,5-5-2 16,-1-3 1-16,0-5 0 15,5 1 0-15,0-8 0 0,18 0 1 16,-1 0 0-16,5-1 0 16,9-3 0-16,13 4 1 15,5-4-1-15,-1 0 1 16,10 0-1-16,-10-4 0 16,10 3 0-16,-5-3 0 15,4 8 0-15,1 4 0 16,-5 0 0-16,-5-4 0 15,1 11-1-15,-5-3 0 0,0 0-2 16,-13 3 0-16,4-3-3 16,1-4 0-16,-6-5-1 15,-3-3 1-15</inkml:trace>
          <inkml:trace contextRef="#ctx0" brushRef="#br0" timeOffset="745679.0494">23739 1002 12 0,'0'-8'6'0,"5"36"-5"16,-1-28 13-16,5 0-16 15,0 4 1-15,0 4-1 0,-5 4 0 16,5-1-1-16,0-3 1 15,0 4-2-15,4-8 1 16</inkml:trace>
        </inkml:traceGroup>
        <inkml:traceGroup>
          <inkml:annotationXML>
            <emma:emma xmlns:emma="http://www.w3.org/2003/04/emma" version="1.0">
              <emma:interpretation id="{C106728C-0362-4EF1-8E54-94E63A7396FA}" emma:medium="tactile" emma:mode="ink">
                <msink:context xmlns:msink="http://schemas.microsoft.com/ink/2010/main" type="inkWord" rotatedBoundingBox="29293,4161 30193,4163 30191,5076 29292,5074"/>
              </emma:interpretation>
              <emma:one-of disjunction-type="recognition" id="oneOf47">
                <emma:interpretation id="interp235" emma:lang="zh-CN" emma:confidence="0">
                  <emma:literal>以</emma:literal>
                </emma:interpretation>
                <emma:interpretation id="interp236" emma:lang="zh-CN" emma:confidence="0">
                  <emma:literal>队</emma:literal>
                </emma:interpretation>
                <emma:interpretation id="interp237" emma:lang="zh-CN" emma:confidence="0">
                  <emma:literal>似</emma:literal>
                </emma:interpretation>
                <emma:interpretation id="interp238" emma:lang="zh-CN" emma:confidence="0">
                  <emma:literal>伙</emma:literal>
                </emma:interpretation>
                <emma:interpretation id="interp239" emma:lang="zh-CN" emma:confidence="0">
                  <emma:literal>从</emma:literal>
                </emma:interpretation>
              </emma:one-of>
            </emma:emma>
          </inkml:annotationXML>
          <inkml:trace contextRef="#ctx0" brushRef="#br0" timeOffset="849465.5112">25210 1388 10 0,'0'-8'5'0,"0"-4"-2"16,0 12 5-16,0 0-8 15,0 0 0-15,0 4 1 16,0-4 1-16,0 0-2 16,0 4 0-16,0 4 1 0,0 4 0 15,0 8-1-15,0 3 1 16,0 5-1-16,0 11 1 16,0 9-1-16,0 11 1 15,-4 0 0-15,-5 4 0 16,9-4 0-16,-5 0 0 15,1-4-1-15,-1-4 1 16,1-4-1-16,0-3 1 16,4-9-1-16,0 1 1 0,0-5-1 15,0-7 0-15,0-5 0 16,0-3 1-16,0 0-1 16,0-4 1-16,4-8-1 15,0 0 1-15,1 0-1 16,-5-4 1-16,9-4-1 15,0 0 1-15,-5-4-2 16,9-4 0-16,-4-4-2 16,0 0 0-16,4-3-3 15,-4 3 1-15</inkml:trace>
          <inkml:trace contextRef="#ctx0" brushRef="#br0" timeOffset="849706.1819">25405 1660 11 0,'0'12'5'0,"26"-16"-4"0,-8 8 6 16,-4 4-7-16,-6 3 1 15,1 5 0-15,-4 4 0 16,8-1-1-16,0 1 0 15,-8 4 0-15,-1-8 0 16,-4 3-3-16,5-3 1 16,-1 0-1-16,0-4 0 0</inkml:trace>
          <inkml:trace contextRef="#ctx0" brushRef="#br0" timeOffset="850036.4149">25848 1392 10 0,'0'4'5'0,"13"-8"-4"16,-8 8 10-16,-1 4-9 15,1 8 0-15,-5 3 0 16,0 5 1-16,-5 0-4 15,1 11 1-15,-5 4 1 16,0 13 1-16,-4-1-1 16,4 12 1-16,-9 0-1 0,-9-4 0 15,5 0 0-15,0 0 0 16,-4-8-1-16,12-4 1 16,-8-7-3-16,9-5 1 15,0-3-3-15,-1-5 1 16,10-3-3-16,-5-8 0 15</inkml:trace>
          <inkml:trace contextRef="#ctx0" brushRef="#br0" timeOffset="850337.1309">25817 2014 8 0,'0'12'4'0,"13"4"-2"16,-8-16 4-16,8 8-5 16,-4 0 0-16,0-1 2 15,4 5 0-15,0 4-3 16,1 0 1-16,3 3 1 16,-3 1 0-16,-1 0 0 15,0 0 0-15,-4-5-2 16,4-3 1-16,1 4-1 15,3-8 0-15,-3 4 0 16,-10-5 1-16,9 1-3 16,-4 0 1-16,-4 0-4 15,8-8 1-15</inkml:trace>
        </inkml:traceGroup>
        <inkml:traceGroup>
          <inkml:annotationXML>
            <emma:emma xmlns:emma="http://www.w3.org/2003/04/emma" version="1.0">
              <emma:interpretation id="{2C6D0273-C2D9-4FDD-AE79-6BE4FDC18705}" emma:medium="tactile" emma:mode="ink">
                <msink:context xmlns:msink="http://schemas.microsoft.com/ink/2010/main" type="inkWord" rotatedBoundingBox="30630,3902 31579,3903 31577,5041 30629,5040"/>
              </emma:interpretation>
              <emma:one-of disjunction-type="recognition" id="oneOf48">
                <emma:interpretation id="interp240" emma:lang="zh-CN" emma:confidence="0">
                  <emma:literal>状</emma:literal>
                </emma:interpretation>
                <emma:interpretation id="interp241" emma:lang="zh-CN" emma:confidence="0">
                  <emma:literal>怵</emma:literal>
                </emma:interpretation>
                <emma:interpretation id="interp242" emma:lang="zh-CN" emma:confidence="0">
                  <emma:literal>吠</emma:literal>
                </emma:interpretation>
                <emma:interpretation id="interp243" emma:lang="zh-CN" emma:confidence="0">
                  <emma:literal>伏</emma:literal>
                </emma:interpretation>
                <emma:interpretation id="interp244" emma:lang="zh-CN" emma:confidence="0">
                  <emma:literal>妆</emma:literal>
                </emma:interpretation>
              </emma:one-of>
            </emma:emma>
          </inkml:annotationXML>
          <inkml:trace contextRef="#ctx0" brushRef="#br0" timeOffset="851703.0966">26512 1865 11 0,'0'11'5'0,"5"-18"-4"0,-5 7 10 15,4-8-11-15,1-4 1 0,4-4 0 16,-1-4 0-16,6-3-3 15,-1 3 1-15,0-4-2 16,1-3 1-16,8 3-2 16,-4 5 1-16</inkml:trace>
          <inkml:trace contextRef="#ctx0" brushRef="#br0" timeOffset="851580.5098">26543 1459 14 0,'0'0'7'0,"5"-4"-11"16,-5 4 14-16,9 0-10 15,-5 0 0-15,9 4 1 16,-4 0 0-16,0 0-2 16,-4 0 0-16,-5 0-2 0,9 0 1 15,-9 4-1-15,0 3 0 16</inkml:trace>
          <inkml:trace contextRef="#ctx0" brushRef="#br0" timeOffset="851508.4788">26769 1112 10 0,'-8'-3'5'0,"16"18"-2"16,-8-15 4-16,0 0-7 15,0 0 1-15,0 4 1 16,0 0 0-16,5 4-2 16,-5 4 0-16,0 4 2 15,0 15 0-15,0-3 0 16,0 3 0-16,0-3-1 0,-5 3 1 16,5 5-1-16,-8 7 1 15,8 4-1-15,0 8 0 16,0 12 0-16,-5 12 0 15,-4 0 0-15,9 0 0 16,-4-9-1-16,-5-3 1 16,9-4-1-16,-4-11 1 15,-1-9-1-15,1-8 1 16,-1-3-1-16,1-8 1 16,-1-5-3-16,5-3 1 15,0-4-2-15,-8-4 0 0,8-4-3 16,-5-4 0-16,5-12-1 15,0-8 1-15</inkml:trace>
          <inkml:trace contextRef="#ctx0" brushRef="#br0" timeOffset="852257.9902">27186 1254 12 0,'-5'12'6'0,"10"16"-5"15,-5-17 11 1,0 29-10-1,0 3 0-15,-13 4 1 16,8 12 0-16,-8 8-4 16,-9 4 0-16,0 0 2 15,-5-8 1-15,5 0-2 16,-5-8 0-16,1-4-3 16,4 1 0-16,-5-13-2 15,14-3 0-15</inkml:trace>
          <inkml:trace contextRef="#ctx0" brushRef="#br0" timeOffset="852019.8219">26955 1585 8 0,'0'8'4'0,"18"-20"-2"16,-4 8 7-16,-1 0-7 16,0 4 0-16,9-8 1 15,0 4 1-15,1 4-5 0,-6-4 1 16,10 1 2-16,-5-1 0 15,0 0-1-15,-4 0 1 16,-5-4-2-16,9 0 1 16,-8 0-3-16,-1 4 1 15,0 0-3-15,0 0 1 16,1 0-2-16,-10 0 0 16</inkml:trace>
          <inkml:trace contextRef="#ctx0" brushRef="#br0" timeOffset="852483.6506">27111 1991 6 0,'0'0'3'0,"22"23"3"0,-13-19 0 16,4 4-5-16,0 4 0 0,0 0 1 15,1 0 1-15,-1 3-3 16,0 1 0-16,1 4 1 16,-1-5 1-16,0 1-3 15,0 0 0-15,-4-4-3 16,0 0 1-16</inkml:trace>
          <inkml:trace contextRef="#ctx0" brushRef="#br0" timeOffset="822728.7558">27310 1451 6 0,'0'0'3'0,"0"-4"-2"16,0 4 4-16,0 0-5 15,0 0 0-15,0 0 0 16,0 0 0-16,0 0 0 15,9-4 0-15,-9 4 0 16,0 0 0-16,0 0 0 16,0 0 0-16,0 0-1 15,0 0 1-15,0 0-2 16,0 0 1-16</inkml:trace>
          <inkml:trace contextRef="#ctx0" brushRef="#br0" timeOffset="852724.3219">27412 1294 10 0,'9'15'5'0,"4"-15"-5"0,-13 8 7 16,9 0-7-16,-5 4 0 16,-4-4-3-16,0 0 0 15,9 0 2-15,-4-1 0 16</inkml:trace>
        </inkml:traceGroup>
        <inkml:traceGroup>
          <inkml:annotationXML>
            <emma:emma xmlns:emma="http://www.w3.org/2003/04/emma" version="1.0">
              <emma:interpretation id="{8467153F-2A13-407A-ACB2-6D8D099D43BD}" emma:medium="tactile" emma:mode="ink">
                <msink:context xmlns:msink="http://schemas.microsoft.com/ink/2010/main" type="inkWord" rotatedBoundingBox="31562,3949 32342,3950 32340,5241 31560,5240"/>
              </emma:interpretation>
              <emma:one-of disjunction-type="recognition" id="oneOf49">
                <emma:interpretation id="interp245" emma:lang="zh-CN" emma:confidence="0">
                  <emma:literal>态</emma:literal>
                </emma:interpretation>
                <emma:interpretation id="interp246" emma:lang="zh-CN" emma:confidence="0">
                  <emma:literal>杰</emma:literal>
                </emma:interpretation>
                <emma:interpretation id="interp247" emma:lang="zh-CN" emma:confidence="0">
                  <emma:literal>㤁</emma:literal>
                </emma:interpretation>
                <emma:interpretation id="interp248" emma:lang="zh-CN" emma:confidence="0">
                  <emma:literal>怣</emma:literal>
                </emma:interpretation>
                <emma:interpretation id="interp249" emma:lang="zh-CN" emma:confidence="0">
                  <emma:literal>恚</emma:literal>
                </emma:interpretation>
              </emma:one-of>
            </emma:emma>
          </inkml:annotationXML>
          <inkml:trace contextRef="#ctx0" brushRef="#br0" timeOffset="853039.0444">27585 1506 10 0,'-5'0'5'0,"10"-4"-5"16,-5 4 9-16,8-4-9 15,-3 0 1-15,8 0 1 16,0 4 0-16,5-3-2 15,0 3 0-15,17 0 2 16,-8-4 0-16,0 0 0 16,-1 4 0-16,-4-4-1 15,5 0 0-15,-5 0 0 16,0 0 0-16,-4 0-1 16,8-4 1-16,-3 4-2 15,-10-4 1-15,9 4-2 16,-9 0 0-16,-4 0-4 0,-4 4 1 15</inkml:trace>
          <inkml:trace contextRef="#ctx0" brushRef="#br0" timeOffset="853354.2712">27899 1164 14 0,'-4'-8'7'0,"8"24"-6"16,-4-13 11-16,0 5-11 16,0 12 0-16,-4 4 1 15,-5 7 0-15,4 1-2 16,-3-9 0-16,-6 21 2 16,-8 3 0-16,-4 4-1 15,-5 4 1-15,0 0-1 16,-1 8 0-16,-12-8-1 15,9 1 1-15,-5-9-2 16,13 4 1-16,1-8-3 16,-1 1 1-16,5-9-3 15,0-7 0-15,4-13-1 16,5-3 0-16</inkml:trace>
          <inkml:trace contextRef="#ctx0" brushRef="#br0" timeOffset="853594.4417">27775 1735 10 0,'22'0'5'0,"18"23"-4"0,-27-15 7 16,-4-4-6-16,13 4 0 15,-8 0 1-15,3 0 1 16,-3 0-5-16,3-4 0 0,1 3 3 15,-5 1 0-15,1-4-1 16,-5 0 0-16,-1 0-3 16,-3 0 0-16,4-8-3 15,-5 8 1-15</inkml:trace>
          <inkml:trace contextRef="#ctx0" brushRef="#br0" timeOffset="853804.588">27744 2058 10 0,'5'11'5'0,"21"-7"-4"16,-21-8 5-16,-1 4-6 15,9 0 1-15,-4 0-1 16,-4 4 1-16,-5 0-4 15,8 0 1-15,-8-4-1 0,5 4 1 16</inkml:trace>
          <inkml:trace contextRef="#ctx0" brushRef="#br0" timeOffset="854032.256">27695 2097 11 0,'-13'12'5'0,"-9"11"-4"0,22-19 9 0,-13 8-9 16,4 0 0-16,-5 4 0 15,-12 3 1-15,4 1-3 16,-5 4 1-16,14-1-1 16,-5-3 1-16,5-4-4 15,-5-4 0-15,14-1 0 16,-5-11 1-16</inkml:trace>
          <inkml:trace contextRef="#ctx0" brushRef="#br0" timeOffset="854285.4313">27695 2274 9 0,'5'24'4'0,"8"7"-3"16,-9-27 8-16,1 4-7 15,4 4 1-15,4 8 0 16,0-5 1-16,1 1-5 0,-1-4 0 16,0 0 3-16,1 0 0 15,-1-9-1-15,0 1 0 16,5-4 0-16,0-4 0 16,-5 1-3-16,0-9 1 15,0 0-3-15,1-4 1 16,-5 4-2-16,-1-7 0 15</inkml:trace>
          <inkml:trace contextRef="#ctx0" brushRef="#br0" timeOffset="854451.5478">27943 2172 11 0,'-8'8'5'0,"16"0"-4"15,-3-5 9-15,-5 1-9 16,0 4 0-16,13 0 0 15,-13 0 0-15,0 0-2 16,9 0 0-16,-5-4-3 16,-4 4 1-16</inkml:trace>
          <inkml:trace contextRef="#ctx0" brushRef="#br0" timeOffset="854645.6882">28169 2160 14 0,'5'8'7'0,"4"12"-7"0,-9-17 11 16,4 5-11-16,-4 4 0 15,9 0 0-15,-5 0 1 16,1 0-3-16,-1-1 1 16,-4-3-3-16,9 4 1 15,-9-4-1-15,5 0 0 16</inkml:trace>
        </inkml:traceGroup>
        <inkml:traceGroup>
          <inkml:annotationXML>
            <emma:emma xmlns:emma="http://www.w3.org/2003/04/emma" version="1.0">
              <emma:interpretation id="{4F1EC796-45AE-42F7-B80A-E3079427B2F6}" emma:medium="tactile" emma:mode="ink">
                <msink:context xmlns:msink="http://schemas.microsoft.com/ink/2010/main" type="inkWord" rotatedBoundingBox="32540,4220 32863,4221 32862,5013 32539,5012"/>
              </emma:interpretation>
              <emma:one-of disjunction-type="recognition" id="oneOf50">
                <emma:interpretation id="interp250" emma:lang="zh-CN" emma:confidence="0">
                  <emma:literal>t</emma:literal>
                </emma:interpretation>
                <emma:interpretation id="interp251" emma:lang="zh-CN" emma:confidence="0">
                  <emma:literal>十</emma:literal>
                </emma:interpretation>
                <emma:interpretation id="interp252" emma:lang="zh-CN" emma:confidence="0">
                  <emma:literal>士</emma:literal>
                </emma:interpretation>
                <emma:interpretation id="interp253" emma:lang="zh-CN" emma:confidence="0">
                  <emma:literal>七</emma:literal>
                </emma:interpretation>
                <emma:interpretation id="interp254" emma:lang="zh-CN" emma:confidence="0">
                  <emma:literal>ㄜ</emma:literal>
                </emma:interpretation>
              </emma:one-of>
            </emma:emma>
          </inkml:annotationXML>
          <inkml:trace contextRef="#ctx0" brushRef="#br0" timeOffset="855083.5046">28422 1719 9 0,'0'-8'4'0,"0"8"-3"15,9-4 8-15,-5 8-7 16,9-4 0-16,1 8 1 16,-1-4 0-16,-4 0-4 0,13 0 1 15,-4 4 2-15,-5-8 1 16,9 0-2-16,0 4 1 16,5-1-1-16,-14 1 0 15,9-4-1-15,-4-4 1 16,-5 1 0-16,10-1 0 15,-10 0-2-15,0 8 0 16,-4-4-2-16,-5-4 1 16,5 4-4-16,-9 0 1 15</inkml:trace>
          <inkml:trace contextRef="#ctx0" brushRef="#br0" timeOffset="855459.7663">28670 1435 11 0,'-13'-8'5'0,"13"8"-5"16,0 0 7-16,0 8-6 16,0 4 0-16,0 4 2 15,-9 4 0-15,9 3-4 16,-5 13 1-16,-3 3 2 15,8 4 0-15,-14 9 0 16,14 3 0-16,-9 0-1 16,5 4 0-16,-5-8 0 0,9 4 0 15,-4-8 0-15,4-7 0 16,0-5-1-16,4-3 1 16,-4-5-1-16,0-3 1 15,13-4-1-15,-4-1 1 16,5-7-3-16,-1-4 1 15,0-4-4-15,9-4 1 16,0-12-2-16,-4-7 1 16</inkml:trace>
        </inkml:traceGroup>
      </inkml:traceGroup>
      <inkml:traceGroup>
        <inkml:annotationXML>
          <emma:emma xmlns:emma="http://www.w3.org/2003/04/emma" version="1.0">
            <emma:interpretation id="{B702E8CC-B69E-498F-8E60-7C993381CD50}" emma:medium="tactile" emma:mode="ink">
              <msink:context xmlns:msink="http://schemas.microsoft.com/ink/2010/main" type="line" rotatedBoundingBox="4205,5923 30111,5511 30142,7433 4236,7845"/>
            </emma:interpretation>
          </emma:emma>
        </inkml:annotationXML>
        <inkml:traceGroup>
          <inkml:annotationXML>
            <emma:emma xmlns:emma="http://www.w3.org/2003/04/emma" version="1.0">
              <emma:interpretation id="{5572743D-406B-4587-8397-00375ACC6F2F}" emma:medium="tactile" emma:mode="ink">
                <msink:context xmlns:msink="http://schemas.microsoft.com/ink/2010/main" type="inkWord" rotatedBoundingBox="4211,6308 5358,6290 5374,7297 4227,7315"/>
              </emma:interpretation>
              <emma:one-of disjunction-type="recognition" id="oneOf51">
                <emma:interpretation id="interp255" emma:lang="zh-CN" emma:confidence="0">
                  <emma:literal>从</emma:literal>
                </emma:interpretation>
                <emma:interpretation id="interp256" emma:lang="zh-CN" emma:confidence="0">
                  <emma:literal>以</emma:literal>
                </emma:interpretation>
                <emma:interpretation id="interp257" emma:lang="zh-CN" emma:confidence="0">
                  <emma:literal>外</emma:literal>
                </emma:interpretation>
                <emma:interpretation id="interp258" emma:lang="zh-CN" emma:confidence="0">
                  <emma:literal>队</emma:literal>
                </emma:interpretation>
                <emma:interpretation id="interp259" emma:lang="zh-CN" emma:confidence="0">
                  <emma:literal>认</emma:literal>
                </emma:interpretation>
              </emma:one-of>
            </emma:emma>
          </inkml:annotationXML>
          <inkml:trace contextRef="#ctx0" brushRef="#br0" timeOffset="857017.3443">312 3526 9 0,'0'4'4'0,"5"-12"-4"16,-1 5 5-16,5-1-4 16,0 0 0-16,4 4 0 15,0 0 1-15,1 0-3 16,-1 0 1-16,0 4 0 15,0-4 1-15,1 4 0 16,-5-1 0-16,-1 1-1 16,1 4 0-16,-4 0 1 15,-5 4 1-15,0 4-1 16,-5 3 0-16,-4 1 0 16,1 0 0-16,-1 11 1 0,-5 9 0 15,1 11-1-15,-5 4 0 16,-4 4 0-16,0 4 1 15,0-12-1-15,0 0 0 16,4 1-1-16,0-1 1 16,-8-4-1-16,8-4 1 15,-4-3-1-15,0-9 1 16,4 1-2-16,5-5 0 16,-1-3-3-16,6-12 0 0,-1 0-2 15,4-8 0-15</inkml:trace>
          <inkml:trace contextRef="#ctx0" brushRef="#br0" timeOffset="857227.9929">330 4046 9 0,'13'-8'4'0,"9"20"-1"15,-13-12 6-15,0 12-9 16,0 4 1-16,0 3-1 15,0-3 1-15,-1 4-1 16,1 0 0-16,0 3 1 16,0 5 1-16,-5-5-3 15,1 1 0-15,-1-4-2 16,5-1 0-16</inkml:trace>
          <inkml:trace contextRef="#ctx0" brushRef="#br0" timeOffset="857587.749">932 3629 17 0,'0'0'8'0,"9"-4"-10"0,-9 4 15 0,0 0-13 16,9 4 0-16,-5 0 0 15,1 8 0-15,-1-1 0 16,-4 13 1-16,0 11-1 16,0 9 0-16,-4 3 0 15,-5 12 1-15,0 4-1 16,0-8 1-16,0 0-1 16,1 4 1-16,-10 1-1 15,0-5 1-15,0 0-1 16,5-8 1-16,0-4-2 15,0-3 1-15,-1-1-2 16,1-11 0-16,4-9-2 16,5-3 0-16,-1-4-2 15,1-12 1-15</inkml:trace>
          <inkml:trace contextRef="#ctx0" brushRef="#br0" timeOffset="857828.4197">919 4239 11 0,'9'-12'5'0,"0"16"-5"0,-5-4 10 16,5 4-9-16,0 0 0 15,4 4 1-15,0 4 0 16,1 4-2-16,3 3 0 16,1-3 1-16,4 0 0 15,1 4 0-15,-6-1 0 0,5-3-1 16,-4 4 1-16,0-5-1 15,-5 1 1-15,9-4-4 16,0 0 1-16,1-4-3 16,-1-8 1-16</inkml:trace>
        </inkml:traceGroup>
        <inkml:traceGroup>
          <inkml:annotationXML>
            <emma:emma xmlns:emma="http://www.w3.org/2003/04/emma" version="1.0">
              <emma:interpretation id="{5A4ED030-CB09-4437-9AC2-5CEC49DFA441}" emma:medium="tactile" emma:mode="ink">
                <msink:context xmlns:msink="http://schemas.microsoft.com/ink/2010/main" type="inkWord" rotatedBoundingBox="5843,6282 6947,6265 6968,7599 5864,7616"/>
              </emma:interpretation>
              <emma:one-of disjunction-type="recognition" id="oneOf52">
                <emma:interpretation id="interp260" emma:lang="zh-CN" emma:confidence="0">
                  <emma:literal>壮</emma:literal>
                </emma:interpretation>
                <emma:interpretation id="interp261" emma:lang="zh-CN" emma:confidence="0">
                  <emma:literal>水</emma:literal>
                </emma:interpretation>
                <emma:interpretation id="interp262" emma:lang="zh-CN" emma:confidence="0">
                  <emma:literal>非</emma:literal>
                </emma:interpretation>
                <emma:interpretation id="interp263" emma:lang="zh-CN" emma:confidence="0">
                  <emma:literal>㪼</emma:literal>
                </emma:interpretation>
                <emma:interpretation id="interp264" emma:lang="zh-CN" emma:confidence="0">
                  <emma:literal>驮</emma:literal>
                </emma:interpretation>
              </emma:one-of>
            </emma:emma>
          </inkml:annotationXML>
          <inkml:trace contextRef="#ctx0" brushRef="#br0" timeOffset="880244.9116">1823 3542 7 0,'0'4'3'0,"4"-12"-1"15,-4 8 4-15,0 0-6 16,0 0 1-16,0 0-1 15,0 0 1-15,0 0-1 16,0 0 0-16,0 0 0 16,0 0 0-16,0 0-1 15,0-8 0-15,0 8 0 16,0 0 0-16,5-4-1 16,-1 0 1-16,1 1 0 15,3-1 0-15,1 0 0 0,0 0 1 16,4 0-1-16,10 0 1 15,-1 0 0-15,0 4 0 16,0-4-1-16,0 0 1 16,0 4 0-16,-4 0 1 15,0 0-1-15,-1 0 0 16,-3 0 0-16,-5-4 1 16,-9 4 0-16,8 0 0 15,-3 4 0-15,-5 0 1 0,0 4-1 16,-5 4 1-16,1 3 0 15,0 1 0-15,-1 8 0 16,1-1 0-16,-1 9-1 16,1 11 1-16,-1 8-1 15,1 16 0-15,0 12 0 16,4-12 0-16,-5 0 0 16,5 0 0-16,0 0 0 15,5 4 0-15,-5 4 0 16,0 3 0-16,0-3 0 15,0-4 0-15,0 0 0 16,0-16 0-16,0-8-1 16,-5-7 1-16,1-13-2 15,-1 1 1-15,5-8-3 16,-4-1 1-16,4-11-4 16,-5-4 1-16</inkml:trace>
          <inkml:trace contextRef="#ctx0" brushRef="#br0" timeOffset="880499.0872">1778 3991 17 0,'-8'-8'8'0,"12"8"-10"16,-4 0 14-16,0 0-13 16,9 0 1-16,-5 0 0 15,5 0 0-15,0 4-2 16,0 0 0-16,-5-4-2 16,5 4 0-16</inkml:trace>
          <inkml:trace contextRef="#ctx0" brushRef="#br0" timeOffset="880866.3461">1743 4330 12 0,'-4'4'6'0,"17"-4"-2"15,-4-4 10-15,0-4-13 16,4-4 0-16,0-4 0 0,5-3 0 15,0-1-5-15,13-4 1 16,4 5-1-16,5-21 0 16</inkml:trace>
          <inkml:trace contextRef="#ctx0" brushRef="#br0" timeOffset="880963.9156">2390 3712 17 0,'0'0'8'0,"0"-4"-8"0,0 4 13 0,4 4-13 16,1-4 1-16,4 3-1 15,-1 1 1-15,1-4-2 16,5 4 1-16,-1-4 0 16,0 4 1-16,5-12-1 15,0 1 1-15,-1 7-1 16,1-8 1-16,4 4-1 15,-4 0 0-15,-5-4-2 16,9 0 0-16,-4 0-3 16,-5 0 1-16,1 0-2 15,-1 1 1-15</inkml:trace>
          <inkml:trace contextRef="#ctx0" brushRef="#br0" timeOffset="881329.1772">2558 3586 17 0,'-4'3'8'0,"-5"-3"-10"0,9 0 17 15,0 4-15-15,0 8 1 16,0 4-1-16,0 0 1 16,0-4-1-16,0 7 0 15,0 13 0-15,-5 3 1 16,1 12-1-16,-5 1 1 0,0-1-1 15,-4-4 1-15,0 8-1 16,-1-7 0-16,1-5 0 16,0-3 0-16,0-5-2 15,-1-3 0-15,5-5-2 16,1-3 0-16,-1-4-1 16,4-4 0-16</inkml:trace>
          <inkml:trace contextRef="#ctx0" brushRef="#br0" timeOffset="881475.2808">2518 4019 12 0,'14'-8'6'0,"-1"16"-4"16,-4-8 10-16,0 4-12 16,-1 3 1-16,6 13 0 15,4 0 0-15,-1 0-2 16,1-5 1-16,0 5 0 0,-1 0 1 15,1-1-1-15,4 1 1 16,-4 0-1-16,4-4 1 16,5-5-4-16,-10 1 1 15,6-4-2-15,-1-4 0 16</inkml:trace>
        </inkml:traceGroup>
        <inkml:traceGroup>
          <inkml:annotationXML>
            <emma:emma xmlns:emma="http://www.w3.org/2003/04/emma" version="1.0">
              <emma:interpretation id="{841F4596-B8DF-4313-913B-EE346A6A3986}" emma:medium="tactile" emma:mode="ink">
                <msink:context xmlns:msink="http://schemas.microsoft.com/ink/2010/main" type="inkWord" rotatedBoundingBox="7182,6135 7998,6122 8015,7215 7200,7228"/>
              </emma:interpretation>
              <emma:one-of disjunction-type="recognition" id="oneOf53">
                <emma:interpretation id="interp265" emma:lang="zh-CN" emma:confidence="0">
                  <emma:literal>志</emma:literal>
                </emma:interpretation>
                <emma:interpretation id="interp266" emma:lang="zh-CN" emma:confidence="0">
                  <emma:literal>态</emma:literal>
                </emma:interpretation>
                <emma:interpretation id="interp267" emma:lang="zh-CN" emma:confidence="0">
                  <emma:literal>怘</emma:literal>
                </emma:interpretation>
                <emma:interpretation id="interp268" emma:lang="zh-CN" emma:confidence="0">
                  <emma:literal>䓗</emma:literal>
                </emma:interpretation>
                <emma:interpretation id="interp269" emma:lang="zh-CN" emma:confidence="0">
                  <emma:literal>㣽</emma:literal>
                </emma:interpretation>
              </emma:one-of>
            </emma:emma>
          </inkml:annotationXML>
          <inkml:trace contextRef="#ctx0" brushRef="#br0" timeOffset="882900.7904">3201 4125 11 0,'-14'24'5'0,"5"-1"-6"16,5-19 11-16,0 4-10 16,-5 12 1-16,0-4-1 15,0 7 1-15,0 1-1 16,0-1 0-16,0-3-1 16,1-4 1-16,-1-4-3 15,0-1 0-15,4 1-1 16,1-4 1-16</inkml:trace>
          <inkml:trace contextRef="#ctx0" brushRef="#br0" timeOffset="881894.5754">3156 3522 10 0,'-4'0'5'0,"13"0"-4"15,-9 0 5-15,0 0-4 16,9 0 1-16,-1 0 0 16,1 0 0-16,5 0-5 15,-1 0 1-15,0 0 3 16,5 0 1-16,8-3-1 15,10-5 0-15,-1 0-1 0,1 0 1 16,4 0 0-16,-5 0 0 16,5-4-2-16,-5 1 1 15,-4-1-1-15,-4 0 0 16,0 8-2-16,-10-4 1 16,1 0-3-16,-5-4 0 15,-4 5-2-15,0-1 1 16</inkml:trace>
          <inkml:trace contextRef="#ctx0" brushRef="#br0" timeOffset="882194.7885">3396 3353 11 0,'-5'0'5'0,"-17"-12"-1"16,22 12 7-16,-4 0-11 15,-5-4 1-15,9 4-1 16,-5 4 1-16,1 0-2 16,-1 4 1-16,1 8 0 15,-1 4 1-15,1-1-1 16,0 5 0-16,-5 11 1 16,0-3 0-16,0 3 0 15,0-3 0-15,-4-1-1 16,4 9 1-16,-4-1-1 15,4-3 1-15,-4-5-4 16,-1 1 1-16,5-5-3 0,1-3 0 16</inkml:trace>
          <inkml:trace contextRef="#ctx0" brushRef="#br0" timeOffset="883306.5786">3240 4243 8 0,'9'8'4'0,"0"16"-7"0,-4-20 7 15,-1 7-4-15,0 5 0 16,1-4 2-16,4 4 1 16,0-1-2-16,8 1 1 0,5 0 2 15,1-4 0-15,-1 0 0 16,4-1 1-16,1-3-2 16,-5-4 1-16,5-4-3 15,-1-4 1-15,5-4-2 16,-4 1 0-16,-5-1-1 15,0 0 0-15,-4 0-2 16,-5 0 1-16,-4-4-4 16,0 0 1-16,0-3 0 15,-5-1 0-15</inkml:trace>
          <inkml:trace contextRef="#ctx0" brushRef="#br0" timeOffset="882675.6303">3271 3991 13 0,'-4'0'6'0,"4"0"-5"0,4 4 13 15,-4-4-15-15,0 0 1 16,9 0 0-16,0 0 1 16,9-4-1-16,4 4 0 15,0 0-2-15,-4-4 1 16,0 0-3-16,-1 0 1 15,-3-4-2-15,-1 8 1 16</inkml:trace>
          <inkml:trace contextRef="#ctx0" brushRef="#br0" timeOffset="882435.9593">3347 3652 15 0,'31'0'7'0,"22"8"-3"15,-35-4 11-15,-1 0-15 16,1 4 1-16,4 4-1 16,9-8 0-16,-4 0-2 15,-1 0 1-15,1 0-1 16,-5 0 0-16,-4-4-3 15,0-4 1-15,-5 4-1 16,-4 0 0-16</inkml:trace>
          <inkml:trace contextRef="#ctx0" brushRef="#br0" timeOffset="883396.1416">3555 4196 15 0,'0'8'7'0,"22"-4"-11"0,-13-4 14 16,0 4-10-16,0 4 1 16,0-1-5-16,-1 1 1 15,1 0 1-15,0 0 0 16</inkml:trace>
          <inkml:trace contextRef="#ctx0" brushRef="#br0" timeOffset="883606.2908">3861 4196 14 0,'0'-12'7'0,"4"28"-8"16,1-12 13-16,-1 4-12 15,0 3 0-15,1 5 0 16,-1 0 1-16,1 4-2 16,-5-1 0-16,4-3-3 15,-4 0 0-15</inkml:trace>
        </inkml:traceGroup>
        <inkml:traceGroup>
          <inkml:annotationXML>
            <emma:emma xmlns:emma="http://www.w3.org/2003/04/emma" version="1.0">
              <emma:interpretation id="{5FE159D3-E1C6-4F28-A089-07C621796027}" emma:medium="tactile" emma:mode="ink">
                <msink:context xmlns:msink="http://schemas.microsoft.com/ink/2010/main" type="inkWord" rotatedBoundingBox="8599,6005 9394,5993 9414,7260 8619,7273"/>
              </emma:interpretation>
              <emma:one-of disjunction-type="recognition" id="oneOf54">
                <emma:interpretation id="interp270" emma:lang="zh-CN" emma:confidence="0">
                  <emma:literal>匹</emma:literal>
                </emma:interpretation>
                <emma:interpretation id="interp271" emma:lang="zh-CN" emma:confidence="0">
                  <emma:literal>还</emma:literal>
                </emma:interpretation>
                <emma:interpretation id="interp272" emma:lang="zh-CN" emma:confidence="0">
                  <emma:literal>叵</emma:literal>
                </emma:interpretation>
                <emma:interpretation id="interp273" emma:lang="zh-CN" emma:confidence="0">
                  <emma:literal>䢋</emma:literal>
                </emma:interpretation>
                <emma:interpretation id="interp274" emma:lang="zh-CN" emma:confidence="0">
                  <emma:literal>匠</emma:literal>
                </emma:interpretation>
              </emma:one-of>
            </emma:emma>
          </inkml:annotationXML>
          <inkml:trace contextRef="#ctx0" brushRef="#br0" timeOffset="887270.5612">4521 3278 5 0,'-5'-8'2'0,"10"-7"1"15,-5 7 2-15,0 8-5 16,0 0 0-16,0 0 0 15,0 0 1-15,0 0-1 16,0 0 0-16,0 4 1 16,4-4 0-16,1 4 0 15,4 0 0-15,4 4 1 16,0-5 0-16,5 5 0 16,0 0 1-16,8 0-1 15,14-4 0-15,0 4 0 16,4-4 0-16,0-4-1 15,5 0 0-15,-4-4-1 0,-1 4 1 16,-4-8-1-16,0-4 0 16,-1 0 0-16,-3 1 1 15,-1-1 0-15,-8 0 0 16,-5 0-2-16,0 4 1 16,-4 0-4-16,-9 1 1 15,0 3-2-15,-9 8 0 16</inkml:trace>
          <inkml:trace contextRef="#ctx0" brushRef="#br0" timeOffset="888022.5896">4574 3487 7 0,'-9'-4'3'0,"9"12"1"16,0-8 2-16,0 0-6 16,0 0 1-16,0 0-1 15,0 0 1-15,0 0-2 16,0 0 1-16,0 0 0 16,5 4 0-16,-5 4 0 15,0 4 0-15,4 7 0 16,0 5 0-16,-4 0 1 15,0 11 0-15,0 12-1 16,-4 4 1-16,0 5 0 0,-5 14 1 16,0 1-1-16,0-8 1 15,-4-4-1-15,4 1 1 16,0-5-1-16,5-4 1 16,-1-16-1-16,5 1 0 15,-4-9-1-15,8-3 1 16,1 0-1-16,3-5 1 15,6-3-1-15,3-4 0 16,6-4 0-16,3 0 1 0,14-1-1 16,9-3 0-16,4 4 0 15,4-4 0-15,-3 0 0 16,-1 0 0-16,-4 0 0 16,-1 0 0-16,1 0 0 15,-5 0 0-15,-4 4 0 16,-4-4 1-16,-10-4-1 15,1-4 1-15,-5 4-2 16,-9-4 1-16,1 4-2 16,-6 0 1-16,1 0-4 15,0-4 0-15,-9-4 0 16,-9-4 0-16</inkml:trace>
          <inkml:trace contextRef="#ctx0" brushRef="#br0" timeOffset="888170.6948">4889 3495 11 0,'-18'0'5'0,"22"0"-5"0,-4 0 9 16,0 0-10-16,0 4 1 0,0 4 0 16,-4 4 1-16,-1 3-1 15,-4 5 0-15,-4 8 1 16,0-5 0-16,0 13 0 16,-10-1 0-16,6 1-1 15,-1-5 0-15,0 4-1 16,5-3 0-16,4-12-3 15,0-1 0-15</inkml:trace>
          <inkml:trace contextRef="#ctx0" brushRef="#br0" timeOffset="888457.9072">5039 3495 8 0,'0'0'4'0,"0"-4"-2"16,0 8 6-16,0 4-8 0,0 4 0 16,0 7 1-16,0 5 1 15,0 0-2-15,5-1 0 16,-1 9 1-16,0-1 1 16,5 1-1-16,0-1 1 15,4-3-2-15,-4-5 1 16,5-3 0-16,-1 0 0 15,5-8-1-15,-1-8 1 16,1-1-3-16,0-10 1 16,-1-5-3-16,1-4 0 0</inkml:trace>
        </inkml:traceGroup>
        <inkml:traceGroup>
          <inkml:annotationXML>
            <emma:emma xmlns:emma="http://www.w3.org/2003/04/emma" version="1.0">
              <emma:interpretation id="{EA30B502-673F-4AC3-9DAA-CF156CEDF6A4}" emma:medium="tactile" emma:mode="ink">
                <msink:context xmlns:msink="http://schemas.microsoft.com/ink/2010/main" type="inkWord" rotatedBoundingBox="9655,6050 11163,6026 11183,7245 9674,7269"/>
              </emma:interpretation>
              <emma:one-of disjunction-type="recognition" id="oneOf55">
                <emma:interpretation id="interp275" emma:lang="zh-CN" emma:confidence="0">
                  <emma:literal>配</emma:literal>
                </emma:interpretation>
                <emma:interpretation id="interp276" emma:lang="zh-CN" emma:confidence="0">
                  <emma:literal>䣥</emma:literal>
                </emma:interpretation>
                <emma:interpretation id="interp277" emma:lang="zh-CN" emma:confidence="0">
                  <emma:literal>酡</emma:literal>
                </emma:interpretation>
                <emma:interpretation id="interp278" emma:lang="zh-CN" emma:confidence="0">
                  <emma:literal>酝</emma:literal>
                </emma:interpretation>
                <emma:interpretation id="interp27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889100.8545">5580 3676 16 0,'-18'4'8'0,"18"8"-9"16,0-12 16-16,0 12-16 15,0-1 1-15,4 13 0 16,1 4 0-16,-1 3 0 16,1 5 0-16,-5 3 0 15,4 0 1-15,0 5-1 16,-8-5 1-16,4 0-1 15,-4-3 1-15,-1-5-1 16,1 1 0-16,-1-5-2 16,1-3 1-16,-1 0-4 0,1-9 0 15,4-3 0-15,0-12 1 16</inkml:trace>
          <inkml:trace contextRef="#ctx0" brushRef="#br0" timeOffset="888865.6878">5602 3361 7 0,'0'4'3'0,"13"0"1"15,-9-8 2-15,5 0-5 16,5 4 0-16,3-4 2 15,1-4 0-15,0 0-4 16,4 4 0-16,0 4 3 16,0-7 1-16,0-1-2 15,5 0 1-15,0 4-1 0,-1 0 0 16,1 0 0-16,-1-4 0 16,5 4-1-16,-9 0 0 15,-4 0-1-15,0 8 0 16,0-4-3-16,-9 0 1 15,-1 4-2-15,-3 0 1 16</inkml:trace>
          <inkml:trace contextRef="#ctx0" brushRef="#br0" timeOffset="889566.6852">5673 3641 11 0,'0'4'5'16,"9"-8"-5"-16,-1 0 10 0,1 0-10 16,0 0 0-16,4 4 1 15,1-4 0-15,3 0-1 16,1-4 0-16,0 0 1 15,4 0 1-15,0-3-1 16,5-1 1-16,-1-4-1 16,1 0 0-16,4 4-1 15,0 1 1-15,0 3-1 16,0 0 1-16,4 4-1 16,1 0 0-16,-5 4 0 15,-5 0 1-15,-3 8-1 16,-1 4 0-16,-5 11 0 15,-3 5 0-15,-5 7 0 16,-5 13 0-16,0 11 0 16,-4 8 0-16,-4 3 0 15,-5 1 1-15,-4-8 0 0,-5 4 0 16,5-4 0-16,-9-4 0 16,0 4-1-16,-1-8 1 15,6-3-1-15,3-9 0 16,1-12-1-16,0-3 1 15,4-8-3-15,0-12 0 16,0-8-3-16,5-12 1 16</inkml:trace>
          <inkml:trace contextRef="#ctx0" brushRef="#br0" timeOffset="890587.4131">5739 4393 16 0,'0'0'8'0,"9"-4"-9"15,0 0 15-15,0 0-14 16,4 4 0-16,5-4 0 15,4-4 1-15,0 0-2 16,0 0 1-16,5-3-3 16,-1-1 0-16,1 0-1 15,-5-4 0-15</inkml:trace>
          <inkml:trace contextRef="#ctx0" brushRef="#br0" timeOffset="889896.9203">5952 3452 15 0,'-9'-8'7'0,"4"8"-7"16,5 0 12-16,0 4-12 16,0-4 1-16,0 8-1 15,-4-5 1-15,0 5-2 16,-1 4 1-16,-4 4 0 15,0 8 0 1,-4 23 0 0,0 0 1-16,4 4-1 15,0-7 1-15,0 3-2 0,0-8 1 16,1 1-2-16,-1-5 1 16,4-7-3-16,1-13 1 15,-1-3-2-15,5-4 1 16</inkml:trace>
          <inkml:trace contextRef="#ctx0" brushRef="#br0" timeOffset="890377.2606">5832 4097 16 0,'-9'12'8'0,"9"-8"-11"0,0 0 16 16,0-4-13-16,0 0 0 15,9 4 0-15,0-4 0 16,0 4 0-16,0 0 0 16,0-4 0-16,-1 0 1 15,1 0-2-15,0 4 0 16,0-4-2-16,-5 4 0 0,-4-4-1 16,5 4 0-16</inkml:trace>
          <inkml:trace contextRef="#ctx0" brushRef="#br0" timeOffset="890122.0798">5952 3574 12 0,'0'12'6'0,"0"27"-7"15,0-31 11-15,0 4-9 16,0 15 0-16,-5 9 0 15,1-1 1-15,4 0-3 16,0 9 1-16,0-13 0 16,4 1 1-16,1-1-2 15,4-7 1-15,-1-4-3 16,6-9 1-16,-1-3-2 16,0-4 0-16</inkml:trace>
          <inkml:trace contextRef="#ctx0" brushRef="#br0" timeOffset="891219.8606">6612 3239 17 0,'0'16'8'0,"13"-20"-10"16,-4 0 15-16,0 4-13 16,4 8 0-16,0 0 0 15,1 3 1-15,-5 5-2 16,-1 0 1-16,1 4 0 16,0 3 0-16,-4 1 0 15,-5-1 0-15,0 1-1 16,-5 4 1-16,-4-1-1 15,0 5 1-15,-4 3 0 16,-5-3 0-16,-4 7 0 16,0 8 1-16,0 1-1 15,0 3 1-15,0 0-1 16,-5 4 0-16,9-4 0 16,1-3 0-16,3-5 0 15,1-8 1-15,9-3-2 0,-5-1 1 16,4 1 0-16,5-1 0 15,5 1 0-15,-1-5 0 16,5-3 0-16,0 0 0 16,4-5 0-16,5-3 0 15,0-4 0-15,8 0 1 16,1-4 0-16,-1-4 1 16,1-4-1-16,4-4 0 15,9-4 0-15,4-4 1 0,1-8-1 16,3 1 0-16,-8-5 0 15,0 8 0-15,-5-11-1 16,-4 3 1-16,-4-8-3 16,-5 5 1-16,-13-1-5 15,4-7 0-15</inkml:trace>
        </inkml:traceGroup>
        <inkml:traceGroup>
          <inkml:annotationXML>
            <emma:emma xmlns:emma="http://www.w3.org/2003/04/emma" version="1.0">
              <emma:interpretation id="{58CAE5A6-5068-46B4-9865-BAD5A07AB512}" emma:medium="tactile" emma:mode="ink">
                <msink:context xmlns:msink="http://schemas.microsoft.com/ink/2010/main" type="inkWord" rotatedBoundingBox="11491,5993 12207,5982 12229,7353 11512,7365"/>
              </emma:interpretation>
              <emma:one-of disjunction-type="recognition" id="oneOf56">
                <emma:interpretation id="interp280" emma:lang="zh-CN" emma:confidence="0">
                  <emma:literal>失</emma:literal>
                </emma:interpretation>
                <emma:interpretation id="interp281" emma:lang="zh-CN" emma:confidence="0">
                  <emma:literal>矢</emma:literal>
                </emma:interpretation>
                <emma:interpretation id="interp282" emma:lang="zh-CN" emma:confidence="0">
                  <emma:literal>生</emma:literal>
                </emma:interpretation>
                <emma:interpretation id="interp283" emma:lang="zh-CN" emma:confidence="0">
                  <emma:literal>头</emma:literal>
                </emma:interpretation>
                <emma:interpretation id="interp284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893130.2148">7609 3196 12 0,'4'8'6'0,"14"3"-1"0,-9-11 7 16,0 8-11-16,-5 12 0 16,0 0-1-16,-4 3 1 15,-4 13-2-15,-5-1 1 16,-9 8 0-16,-4 9 1 15,-13-5-1-15,4 4 0 0,0 4-2 16,4-4 0-16,1 1-3 16,-1-9 1-16,5-8-1 15,0-3 1-15</inkml:trace>
          <inkml:trace contextRef="#ctx0" brushRef="#br0" timeOffset="893920.275">7870 3381 18 0,'-9'-8'9'0,"14"4"-10"0,-5 4 16 16,0 4-15-16,4 8 0 15,-4 7 0-15,0 1 0 16,-4 15 0-16,-1 1 0 15,1 3 1-15,-1 9 0 0,1 15 0 16,-5 4 0-16,-9 11 1 16,-8 5 0-16,-1-12-1 15,-4 4 1-15,-4 0-1 16,-1-5 0-16,-12 9-2 16,8 0 1-16,9-12-2 15,4-8 1-15,5-12-4 16,4-11 1-16,5-9-3 15,4-15 1-15</inkml:trace>
          <inkml:trace contextRef="#ctx0" brushRef="#br0" timeOffset="893319.8496">7502 3668 10 0,'62'-12'5'0,"0"-15"-1"16,-39 19 10-16,3 0-14 15,5-4 1-15,0-3 0 16,0-1 0-16,0-4-2 16,5 4 1-16,-5 1 0 15,0 3 1-15,0-8-1 16,-5 8 1-16,-4 0-2 15,1 1 1-15,-6 7-2 0,-3 4 0 16,-10 4-3-16,-4 0 1 16</inkml:trace>
          <inkml:trace contextRef="#ctx0" brushRef="#br0" timeOffset="893605.0516">7604 3971 16 0,'-26'36'8'0,"17"-28"-9"0,9-8 14 0,0 0-13 16,0 0 1-16,9-8 0 15,4 4 1-15,5-4-2 16,-5 4 1-16,22-8 0 16,1-3 1-16,-1-5-1 15,1 0 1-15,-5 0-1 16,4-7 0-16,1 3 0 15,-5-7 0-15,0-1-2 16,-5 9 0-16,-4 3-1 16,-4 4 0-16,0 4-3 15,-9 1 1-15,0-1-2 16,-5 0 0-16</inkml:trace>
          <inkml:trace contextRef="#ctx0" brushRef="#br0" timeOffset="894145.9374">7799 4212 13 0,'13'-12'6'0,"10"4"-2"16,-15 8 8-16,1 4-11 15,0 0 0-15,4 4 0 16,1 4 1-16,-1 3-3 16,5 5 1-16,0 4 1 0,-1-5 0 15,5 1-1-15,1-4 1 16,-1-1-2-16,-5-3 0 16,1 0-1-16,0-4 0 15,0-4-3-15,-1-4 0 16</inkml:trace>
        </inkml:traceGroup>
        <inkml:traceGroup>
          <inkml:annotationXML>
            <emma:emma xmlns:emma="http://www.w3.org/2003/04/emma" version="1.0">
              <emma:interpretation id="{9FA69212-BFCF-4555-A420-C588031AB24B}" emma:medium="tactile" emma:mode="ink">
                <msink:context xmlns:msink="http://schemas.microsoft.com/ink/2010/main" type="inkWord" rotatedBoundingBox="12632,6136 13632,6120 13649,7216 12649,7232"/>
              </emma:interpretation>
              <emma:one-of disjunction-type="recognition" id="oneOf57">
                <emma:interpretation id="interp285" emma:lang="zh-CN" emma:confidence="0">
                  <emma:literal>败</emma:literal>
                </emma:interpretation>
                <emma:interpretation id="interp286" emma:lang="zh-CN" emma:confidence="0">
                  <emma:literal>贩</emma:literal>
                </emma:interpretation>
                <emma:interpretation id="interp287" emma:lang="zh-CN" emma:confidence="0">
                  <emma:literal>畋</emma:literal>
                </emma:interpretation>
                <emma:interpretation id="interp288" emma:lang="zh-CN" emma:confidence="0">
                  <emma:literal>敗</emma:literal>
                </emma:interpretation>
                <emma:interpretation id="interp28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894506.191">8548 3404 13 0,'0'-4'6'0,"18"36"-6"16,-14-20 9-16,0 0-7 15,1 7 0-15,-1 9 0 16,1 3 1-16,-5 1-4 15,0 11 0-15,-5 8 3 16,1 12 0-16,-5 0-1 16,0 8 0-16,0-4-1 0,0-16 0 15,1-7-2-15,3-9 1 16,1-15-4-16,4-4 0 16,0-20 0-16,4-16 0 15</inkml:trace>
          <inkml:trace contextRef="#ctx0" brushRef="#br0" timeOffset="895151.6515">8738 3790 16 0,'5'12'8'0,"13"8"-9"0,-14-12 16 16,0 7-15-16,1 9 1 15,-5 11-1-15,-5 5 1 16,-3 3-1-16,-6 0 0 16,-3 9 0-16,-6-1 1 15,1 0-1-15,0-8 0 0,4-11-2 16,1 3 1-16,3-3-1 16,1-12 1-16,4-1-2 15,5-7 1-15,4 0 1 16,4-8 0-16,5-4 1 15,9-4 1-15,4 4 0 16,4 0 1-16,10-4 0 16,13-8 1-16,-1 0-2 15,6 0 0-15,-1-3 0 16,0-1 0-16,-4 0-2 16,-10-3 0-16,1-1-3 15,-9 0 0-15,0-3-1 16,-4-1 0-16</inkml:trace>
          <inkml:trace contextRef="#ctx0" brushRef="#br0" timeOffset="894806.4041">8654 3546 10 0,'27'-51'5'0,"8"12"-1"0,-26 19 9 0,4 4-12 15,1 0 0-15,-1-3 0 16,14 3 0-16,-1 0-2 16,5 4 1-16,-4 8 1 15,-1 4 0-15,1 0-1 16,-1 8 1-16,-3 8 0 15,-1 8 1-15,-9-1-1 16,-4 5 1-16,0 11-1 16,-5-11 0-16,-8 27-1 15,-5 8 1-15,-4 0-1 16,-5 0 0-16,0-4 0 16,-13 8 0-16,5-8-2 15,3-8 1-15,1-11-2 16,5-5 0-16,-6-7-2 15,6-9 0-15,-1-3-1 16,0-12 1-16</inkml:trace>
          <inkml:trace contextRef="#ctx0" brushRef="#br0" timeOffset="895872.6645">9168 4133 14 0,'0'8'7'0,"22"4"-4"0,-13-12 10 0,0 4-12 16,4-1 0-16,5 5 0 15,0 4 1-15,-1 8-2 16,6-4 0-16,-1 3 1 15,0 1 0-15,0 0-1 16,0-1 1-16,0-3-2 16,0 0 0-16,1 0-3 15,3-5 0-15,-4 5-2 16,9-4 1-16</inkml:trace>
          <inkml:trace contextRef="#ctx0" brushRef="#br0" timeOffset="895617.9818">9314 3452 15 0,'0'-4'7'0,"5"-8"-7"0,-1 20 14 15,1-4-14-15,-5 4 0 16,0 7 0-16,-5 5 0 16,-4 8 0-16,0 3 0 15,-4 1 0-15,0 3 0 16,0 0 0-16,4-3 0 0,0 3 0 16,4-3 0-16,1-8 0 15,4-9 1-15,0-3-1 16,9-8 0-16,4 8 0 15,0-20 0-15,5 0 0 16,4-4 0-16,0 0 0 16,5 1 0-16,-5-5 0 15,0 4 1-15,-4 8-1 16,0 8 1-16,0 8 0 16,-5 4 0-16,-4 7-1 15,-5 13 1-15,-4 3-1 16,-9 4 1-16,-4 13 0 15,-5-9 0-15,-4 0-1 16,0 4 1-16,-5 0-1 16,1 1 0-16,-1-5-1 15,1 0 1-15,3-4-4 16,1-7 1-16,-4-9-3 16,4-11 1-16</inkml:trace>
        </inkml:traceGroup>
        <inkml:traceGroup>
          <inkml:annotationXML>
            <emma:emma xmlns:emma="http://www.w3.org/2003/04/emma" version="1.0">
              <emma:interpretation id="{401C6C0D-15F0-4F36-9B8A-8E5E1DD0F3F7}" emma:medium="tactile" emma:mode="ink">
                <msink:context xmlns:msink="http://schemas.microsoft.com/ink/2010/main" type="inkWord" rotatedBoundingBox="14021,6279 14980,6264 14994,7105 14034,7120"/>
              </emma:interpretation>
              <emma:one-of disjunction-type="recognition" id="oneOf58">
                <emma:interpretation id="interp290" emma:lang="zh-CN" emma:confidence="0">
                  <emma:literal>的</emma:literal>
                </emma:interpretation>
                <emma:interpretation id="interp291" emma:lang="zh-CN" emma:confidence="0">
                  <emma:literal>约</emma:literal>
                </emma:interpretation>
                <emma:interpretation id="interp292" emma:lang="zh-CN" emma:confidence="0">
                  <emma:literal>问</emma:literal>
                </emma:interpretation>
                <emma:interpretation id="interp293" emma:lang="zh-CN" emma:confidence="0">
                  <emma:literal>仍</emma:literal>
                </emma:interpretation>
                <emma:interpretation id="interp294" emma:lang="zh-CN" emma:confidence="0">
                  <emma:literal>纫</emma:literal>
                </emma:interpretation>
              </emma:one-of>
            </emma:emma>
          </inkml:annotationXML>
          <inkml:trace contextRef="#ctx0" brushRef="#br0" timeOffset="896999.4628">10036 3487 17 0,'0'0'8'0,"14"-4"-11"0,-14 4 16 16,4 8-13-16,-4 4 0 0,-4 7-2 16,-5 5 0-16,-4 4 1 15,-5-5 1-15,0 9-2 16,0-5 0-16,5 1 0 15,0-4 1-15,0-5 0 16,4 1 0-16,0-8 1 16,4-4 0-16,1 0 0 15,4-1 0-15,0-3 0 16,0-4 1-16,4 8 0 16,5-8 0-16,0 8 0 15,4 8 0-15,5 0 1 16,0 7 0-16,0 5-1 15,-5 11 0-15,0 4 0 16,-4 1 1-16,-9 3-1 16,0 0 0-16,-4 1 0 15,-1-1 0-15,-4-12-1 16,0-3 0-16,1-9 0 16,-1-3 0-16,4-8-1 15,1-8 0-15,-1-12 0 0,5-8 1 16,5-7-1-16,4-5 0 15,4-7 0-15,5-9 1 16,4-7 0-16,0 4 0 16,0 7 0-16,5-3 1 15,-1 12-1-15,5 3 1 16,0 16-1-16,-4 4 1 16,-5 12-1-16,-4 8 0 15,-5 8 0-15,-13 7 0 0,-9 5 0 16,-4 3 0-16,0-7-1 15,-1-8 1-15,6-1-1 16,-1-3 0-16,0-4-1 16,4-8 0-16,1 0 0 15,4-16 0-15,9-8-1 16,9-11 1-16,-1-17 0 16,10-7 1-16,4-8 0 15,9 0 0-15,-5 0 0 16,1 8 1-16,-1 4 1 15,-4 8 1-15,-4 7-1 16,-5 13 0-16,-5 3 0 16,1 4 0-16,-5 8-1 15,-4 8 1-15,-4 8-2 16,-1 8 1-16,-4 8 0 16,0-5 1-16,0 1 0 15,0 4 1-15,0 3-1 0,5-3 0 16,-1 3 1-16,1-7 0 15,3 0-1-15,1-5 1 16,5-3-2-16,3-4 1 16,1-4 0-16,4-8 1 15,0 0-2-15,0 0 1 16,1 4-1-16,-6 0 1 16,1 0-1-16,0 4 1 15,-1 4-1-15,-3 4 1 0,-5 4-1 16,-1-1 1-16,1 5-1 15,-9 12 0-15,0 3 0 16,-4 4 1-16,-1 1-1 16,-3-5 0-16,-1 5-2 15,-5-5 1-15,-3 0-5 16,-5 1 1-16,-5-5-1 16,5-7 1-16</inkml:trace>
          <inkml:trace contextRef="#ctx0" brushRef="#br0" timeOffset="897194.0988">10528 4046 18 0,'13'8'9'0,"23"-12"-12"0,-27 4 19 16,4 0-16-16,0 0 0 15,1 0-6-15,-1 4 0 16,5-8 4-16,4 0 0 16</inkml:trace>
        </inkml:traceGroup>
        <inkml:traceGroup>
          <inkml:annotationXML>
            <emma:emma xmlns:emma="http://www.w3.org/2003/04/emma" version="1.0">
              <emma:interpretation id="{6225ECC9-DC5A-4727-B637-F4D28A11E32D}" emma:medium="tactile" emma:mode="ink">
                <msink:context xmlns:msink="http://schemas.microsoft.com/ink/2010/main" type="inkWord" rotatedBoundingBox="15270,5761 16265,5745 16287,7129 15292,7145"/>
              </emma:interpretation>
              <emma:one-of disjunction-type="recognition" id="oneOf59">
                <emma:interpretation id="interp295" emma:lang="zh-CN" emma:confidence="0">
                  <emma:literal>位</emma:literal>
                </emma:interpretation>
                <emma:interpretation id="interp296" emma:lang="zh-CN" emma:confidence="0">
                  <emma:literal>住</emma:literal>
                </emma:interpretation>
                <emma:interpretation id="interp297" emma:lang="zh-CN" emma:confidence="0">
                  <emma:literal>伍</emma:literal>
                </emma:interpretation>
                <emma:interpretation id="interp298" emma:lang="zh-CN" emma:confidence="0">
                  <emma:literal>任</emma:literal>
                </emma:interpretation>
                <emma:interpretation id="interp299" emma:lang="zh-CN" emma:confidence="0">
                  <emma:literal>伝</emma:literal>
                </emma:interpretation>
              </emma:one-of>
            </emma:emma>
          </inkml:annotationXML>
          <inkml:trace contextRef="#ctx0" brushRef="#br0" timeOffset="898244.3443">11441 2963 12 0,'-5'4'6'0,"10"-4"-6"16,-5 0 8-16,4 4-7 15,1 0 1-15,-1 8 0 16,-4 4 1-16,0 11-4 0,-4 5 1 15,-5 11 1-15,-4 8 0 16,-5 0-1-16,0 5 1 16,-4-9-1-16,0-4 1 15,0-3-2-15,-5-1 1 16,0-4 0-16,1-7 0 16,4-8 0-16,4-5 0 15,0-3-2-15,5-4 1 16,4-4-1-16,5-4 1 0,4 0-1 15,9-8 1-15,8 0-1 16,1 0 1-16,0 0 0 16,-1 5 1-16,1 3 1 15,4 3 0-15,-4 5 1 16,4 8 0-16,-4 8 0 16,0 3 1-16,-5 9-1 15,-4 15 0-15,0 8-1 16,-5 8 1-16,-4 8-1 15,-4-8 0-15,-1 0-1 16,1 0 1-16,-5-8-1 16,5 0 1-16,-1-16-3 15,1-7 1-15,-1-5-3 16,1-11 0-16,4-8-2 16,0-9 1-16</inkml:trace>
          <inkml:trace contextRef="#ctx0" brushRef="#br0" timeOffset="898724.6887">11534 3680 11 0,'-9'4'5'0,"18"0"-4"15,0-4 9-15,0 0-8 16,17 0 0-16,5-8 1 15,0 0 0-15,9-4-4 0,-5-3 0 16,5-5 1-16,0 0 0 16,-4 1-4-16,-5-1 1 15,-9 4-2-15,0 0 1 16</inkml:trace>
          <inkml:trace contextRef="#ctx0" brushRef="#br0" timeOffset="899235.0475">12088 3704 13 0,'40'-24'6'0,"-23"24"-5"16,-12 0 13-16,-1 8-14 16,-4 8 1-16,0 11-1 15,-9 5 1-15,-4 7-2 16,-5 8 1-16,-4 5 0 15,-5 3 0-15,1-8 0 0,-5 0 0 16,-5-3 0-16,5-1 1 16,0-8 0-16,5 1 0 15,-1-9 0-15,10-3 0 16,-1-4 0-16,5-5 0 16,4-3-1-16,4-4 0 15,10-4 0-15,4 0 0 16,8-4 0-16,10-4 1 15,-1-4-1-15,1-4 0 0,4 0 0 16,0-3 0-16,4-1-1 16,1 0 0-16,-1 4-4 15,1 1 1-15,-5-5-2 16,-5-4 1-16</inkml:trace>
          <inkml:trace contextRef="#ctx0" brushRef="#br0" timeOffset="898500.0287">11791 3235 10 0,'13'-8'5'0,"0"-4"0"0,-4 8 8 16,5 0-13-16,-1 4 1 0,5 0-1 15,-1 4 1-15,1 0-1 16,0 0 0-16,-5 4 0 16,0 0 0-16,-4 0-2 15,0 0 1-15,0-4-2 16,0 0 0-16,-5 0-2 16,-4 3 1-16</inkml:trace>
          <inkml:trace contextRef="#ctx0" brushRef="#br0" timeOffset="898890.303">11959 3526 11 0,'-4'32'5'0,"-5"7"-4"0,9-27 9 0,-5 8-9 16,1 11 0-16,-5 5-1 16,0 3 0-16,0 4-1 15,5-3 1-15,0-5-1 16,-1-3 1-16,1-5-3 16,4-7 0-16,9-8 0 15,4-8 0-15</inkml:trace>
        </inkml:traceGroup>
        <inkml:traceGroup>
          <inkml:annotationXML>
            <emma:emma xmlns:emma="http://www.w3.org/2003/04/emma" version="1.0">
              <emma:interpretation id="{5911D46B-46B3-4C40-B06C-2C4389AC6A74}" emma:medium="tactile" emma:mode="ink">
                <msink:context xmlns:msink="http://schemas.microsoft.com/ink/2010/main" type="inkWord" rotatedBoundingBox="16463,5784 17483,5768 17511,7497 16490,7514"/>
              </emma:interpretation>
              <emma:one-of disjunction-type="recognition" id="oneOf60">
                <emma:interpretation id="interp300" emma:lang="zh-CN" emma:confidence="0">
                  <emma:literal>置</emma:literal>
                </emma:interpretation>
                <emma:interpretation id="interp301" emma:lang="zh-CN" emma:confidence="0">
                  <emma:literal>罨</emma:literal>
                </emma:interpretation>
                <emma:interpretation id="interp302" emma:lang="zh-CN" emma:confidence="0">
                  <emma:literal>署</emma:literal>
                </emma:interpretation>
                <emma:interpretation id="interp303" emma:lang="zh-CN" emma:confidence="0">
                  <emma:literal>冒</emma:literal>
                </emma:interpretation>
                <emma:interpretation id="interp304" emma:lang="zh-CN" emma:confidence="0">
                  <emma:literal>罱</emma:literal>
                </emma:interpretation>
              </emma:one-of>
            </emma:emma>
          </inkml:annotationXML>
          <inkml:trace contextRef="#ctx0" brushRef="#br0" timeOffset="909866.6246">12358 3806 17 0,'4'-8'8'0,"27"-12"-9"15,-13 13 16-15,4-1-15 16,5 0 1-16,8-8 1 15,1 4 0-15,4-3-3 0,-9 3 1 16,8-8 1-16,1-4 0 16,0 1-2-16,0-1 0 15,-5-3-4-15,-4 3 0 16,0 8-1-16,-8-4 1 16</inkml:trace>
          <inkml:trace contextRef="#ctx0" brushRef="#br0" timeOffset="910587.1422">12384 4019 16 0,'9'-4'8'0,"40"0"-10"15,-31-4 17-15,4 0-14 16,13-4 1-16,-4-4 1 16,5 1 0-16,-1-5-4 15,5 0 1-15,0-3 2 16,0-9 0-16,0 5-2 15,-5-9 0-15,1 9-2 16,-1 7 0-16,-8 4-4 16,-1 0 0-16,-8 1 0 0,-5 3 0 15</inkml:trace>
          <inkml:trace contextRef="#ctx0" brushRef="#br0" timeOffset="909625.4606">12531 3125 16 0,'0'-16'8'0,"13"28"-11"16,0-12 17-16,1 0-14 16,-1 0 1-16,0 0 0 15,5 0 0-15,0-4-1 16,-1 0 0-16,5-4 1 0,1 0 0 15,-1 0 0-15,4-7 0 16,5-1 0-16,0 4 0 16,0 0-1-16,9 0 1 15,0 1-1-15,0 3 1 16,0 0-2-16,-5 0 1 16,-4 4-1-16,0 0 1 15,-4 4 0-15,-1 0 0 16,-3 4-1-16,-6 4 0 0,1 4 0 15,-5 3 1-15,-4 5-1 16,-4 12 1-16,-10-5 0 16,1 9 0-16,-5-5-1 15,-9 5 0-15,-4 3-2 16,-9 0 0-16,-4 1-2 16,-5-9 1-16</inkml:trace>
          <inkml:trace contextRef="#ctx0" brushRef="#br0" timeOffset="909189.1435">12584 3113 6 0,'-22'8'3'0,"17"-24"2"16,1 20 3-16,4-4-6 0,0-4 1 15,0 8 0-15,0-4 0 16,0 4-4-16,4 4 0 16,5 12 3-16,0 3 0 15,0 5-1-15,4 3 0 16,-4 5-1-16,0-1 1 16,0 1-1-16,-5-5 1 15,1 1-2-15,-5-5 1 16,0 1-2-16,0-9 1 0,0 1-4 15,-5-8 1-15,1 0-1 16,-5-4 1-16</inkml:trace>
          <inkml:trace contextRef="#ctx0" brushRef="#br0" timeOffset="910976.4133">12898 3605 18 0,'-4'8'9'0,"-5"20"-13"0,5-20 18 0,-1 11-14 16,-8 9 1-1,0 11-1-15,-10 1 1 0,1 7-3 16,0-4 1-16,0 0 0 16,0-3 0-16,4-5-1 15,0-3 0-15,5-9 1 16,0-3 0-16,4-8 0 15,0 0 1-15,5 3 0 16,-1-11 0-16,5 0 1 16,0 0 0-16,0-4-1 15,5 4 1-15,-1 0 0 16,5 4 1-16,-5 0-1 16,5 4 1-16,-4 3 0 15,-1 5 0-15,1 8 0 16,-5 3 0-16,0 1-1 15,0 3 1-15,-5 5-2 16,1 7 1-16,-1-8-2 16,1-3 0-16,-1-5-3 0,1-7 0 15,0-5-3-15,-5-3 1 16</inkml:trace>
          <inkml:trace contextRef="#ctx0" brushRef="#br0" timeOffset="910090.2828">12659 3251 12 0,'0'16'6'0,"5"11"-9"16,-1-15 11-16,-4 8-6 15,0 3 0-15,0 1 0 16,0-1 0-16,0-3-5 16,0 0 0-16,-4 3 0 15,4-7 1-15</inkml:trace>
          <inkml:trace contextRef="#ctx0" brushRef="#br0" timeOffset="911382.2063">12699 4176 15 0,'9'-8'7'0,"13"-11"-7"0,-18 11 12 0,5-4-12 16,5 0 0-16,-1 0 0 16,0 1 1-16,5-5-1 15,0 0 1-15,-1 0 0 16,10 0 1-16,-9 5-1 15,8-1 1-15,5 0-1 16,-4 4 0-16,-1 8 0 16,-3-4 0-16,-1 4 0 15,0 4 0-15,0 8 0 16,-9 0 0-16,1 7 0 16,-6 5 0-16,1 0 0 15,-4 7 0-15,-5 1 0 16,0 7 0-16,-5 4 0 15,-4 1 0-15,1 3-1 16,-6 0 1-16,5 1-1 16,-13-1 0-16,0-8-1 0,4 1 1 15,1-5-2-15,3-11 1 16,1-5-5-16,0-11 1 16,0-4-2-16,-1-4 0 15</inkml:trace>
          <inkml:trace contextRef="#ctx0" brushRef="#br0" timeOffset="911816.5084">12739 4409 11 0,'-5'19'5'0,"10"-7"1"0,-1-8 9 16,1 0-15-16,4-8 0 16,4-8 0-16,5 0 0 15,-1 1-1-15,1-1 1 16,0-4-2-16,4 4 0 15,-4 0-3-15,-5 1 1 16,-4-1 0-16,0 4 0 16</inkml:trace>
          <inkml:trace contextRef="#ctx0" brushRef="#br0" timeOffset="911626.3734">12770 4192 15 0,'0'0'7'0,"4"0"-7"15,1 0 10-15,4 0-9 16,-1 0 1-16,6 0 0 15,-1 0 0-15,5 0-3 16,4-8 1 0,5 4-1-1,-5 0 0-15,4 0-2 16,-8 0 1-16,-5 0-3 16,-4 4 0-16</inkml:trace>
          <inkml:trace contextRef="#ctx0" brushRef="#br0" timeOffset="910300.4341">12805 3227 10 0,'14'-8'5'0,"-1"8"0"0,-9 4 7 15,1 0-12-15,4 4 1 16,-5 4-1-16,0 11 1 16,-4 5-2-16,-4 4 1 15,-9-1-1-15,4 1 0 16,-4 3-3-16,-1 4 1 15,1-3-1-15,-5-1 0 0</inkml:trace>
          <inkml:trace contextRef="#ctx0" brushRef="#br0" timeOffset="911982.1268">12907 4365 12 0,'-4'16'6'0,"8"-8"-3"16,-4-8 13-16,9 4-15 15,0 0 0-15,0-4-1 16,0-4 1-16,4 4-2 16,0-4 0-16,5-4-3 15,0 0 0-15,-5 0-1 16,-4 0 1-16</inkml:trace>
          <inkml:trace contextRef="#ctx0" brushRef="#br0" timeOffset="912403.925">12637 4716 16 0,'-9'0'8'0,"14"0"-9"0,-5 0 16 16,4-8-14-16,5 0 0 15,4-4 0-15,9 0 1 16,5 1-2-16,4-1 0 15,4 0 1-15,1 0 1 16,17-4-1-16,-4 1 1 16,8-1-1-16,1-8 1 15,-1 8-2-15,-3 5 1 0,-6 3-1 16,-8 0 0-16,0 4-1 16,-9 0 1-16,0 4-2 15,-9-4 1-15,0 4-6 16,-4 0 1-16</inkml:trace>
        </inkml:traceGroup>
        <inkml:traceGroup>
          <inkml:annotationXML>
            <emma:emma xmlns:emma="http://www.w3.org/2003/04/emma" version="1.0">
              <emma:interpretation id="{670FB0D0-C22B-4228-930E-FB1FBB9D3075}" emma:medium="tactile" emma:mode="ink">
                <msink:context xmlns:msink="http://schemas.microsoft.com/ink/2010/main" type="inkWord" rotatedBoundingBox="17916,5968 18685,5955 18704,7154 17935,7167"/>
              </emma:interpretation>
              <emma:one-of disjunction-type="recognition" id="oneOf61">
                <emma:interpretation id="interp305" emma:lang="zh-CN" emma:confidence="0">
                  <emma:literal>开</emma:literal>
                </emma:interpretation>
                <emma:interpretation id="interp306" emma:lang="zh-CN" emma:confidence="0">
                  <emma:literal>亓</emma:literal>
                </emma:interpretation>
                <emma:interpretation id="interp307" emma:lang="zh-CN" emma:confidence="0">
                  <emma:literal>卉</emma:literal>
                </emma:interpretation>
                <emma:interpretation id="interp308" emma:lang="zh-CN" emma:confidence="0">
                  <emma:literal>并</emma:literal>
                </emma:interpretation>
                <emma:interpretation id="interp309" emma:lang="zh-CN" emma:confidence="0">
                  <emma:literal>希</emma:literal>
                </emma:interpretation>
              </emma:one-of>
            </emma:emma>
          </inkml:annotationXML>
          <inkml:trace contextRef="#ctx0" brushRef="#br0" timeOffset="913102.9209">13807 3696 16 0,'0'4'8'0,"22"0"-8"15,-13-8 14-15,8 0-14 16,5 0 1-16,5 0 1 0,4 0 1 16,4-4-4-16,5 0 1 15,5-4 2-15,8 1 0 16,-4-5-1-16,4 0 0 15,4 0-1-15,-4 1 1 16,-4 3-1-16,-4 0 0 16,-6 4 0-16,-3 0 0 15,-10 0-1-15,-3 4 0 16,-6 0-2-16,-8 0 0 0,0 1-3 16,-9 3 0-16</inkml:trace>
          <inkml:trace contextRef="#ctx0" brushRef="#br0" timeOffset="913287.5524">14095 3515 17 0,'-5'0'8'0,"10"0"-8"16,-5 0 14-16,0 0-14 15,0 0 0-15,0 0 0 16,4 7 1-16,5 5-1 15,-5 4 0-15,1 8 0 16,-5 3 1-16,-5 17 0 16,1-9 0-16,-9 16-1 15,4 8 1-15,0 0-1 16,-4-4 1-16,-1-3-2 16,5-5 1-16,1-12-3 0,-1-7 1 15,0-4-4-15,0-5 1 16,0-7-1-16,9-12 1 15</inkml:trace>
          <inkml:trace contextRef="#ctx0" brushRef="#br0" timeOffset="912986.8419">14019 3251 17 0,'-4'-12'8'0,"8"12"-7"0,-4 0 11 15,0 0-11-15,5 0 0 16,4 4 0-16,4 0 1 16,5-4-2-16,-1 4 0 15,10-4 1-15,-1-8 1 16,1 8-1-16,0 0 0 0,4-8 0 16,-5 0 0-16,5-4-1 15,5 4 0-15,-5-3-2 16,0 3 1-16,-9 0-4 15,-4 0 1-15,-5 4-2 16,-4 0 0-16</inkml:trace>
          <inkml:trace contextRef="#ctx0" brushRef="#br0" timeOffset="913588.2691">14276 3499 12 0,'13'-8'6'0,"-4"4"-4"0,-9 4 13 0,0 0-13 16,5 0 0-16,-1 8 0 15,5 4 1-15,-5 7-4 16,1-3 0-16,-5 16 3 16,0 3 0-16,4 5-1 15,-4 11 0-15,0 4 0 16,0 12 0-16,0 0 0 16,0-8 0-16,0 0-1 15,-4 0 1-15,4-4-1 16,-5-4 1-16,5 0-2 15,-4-11 0-15,4-5-1 16,0-11 0-16,0-4-3 16,0-5 0-16,4-7-2 15,1-8 1-15</inkml:trace>
        </inkml:traceGroup>
        <inkml:traceGroup>
          <inkml:annotationXML>
            <emma:emma xmlns:emma="http://www.w3.org/2003/04/emma" version="1.0">
              <emma:interpretation id="{F763A562-82A9-4137-86EC-9B5B64191E9F}" emma:medium="tactile" emma:mode="ink">
                <msink:context xmlns:msink="http://schemas.microsoft.com/ink/2010/main" type="inkWord" rotatedBoundingBox="18951,5943 20052,5926 20071,7141 18970,7158"/>
              </emma:interpretation>
              <emma:one-of disjunction-type="recognition" id="oneOf62">
                <emma:interpretation id="interp310" emma:lang="zh-CN" emma:confidence="0">
                  <emma:literal>始</emma:literal>
                </emma:interpretation>
                <emma:interpretation id="interp311" emma:lang="zh-CN" emma:confidence="0">
                  <emma:literal>㚶</emma:literal>
                </emma:interpretation>
                <emma:interpretation id="interp312" emma:lang="zh-CN" emma:confidence="0">
                  <emma:literal>炲</emma:literal>
                </emma:interpretation>
                <emma:interpretation id="interp313" emma:lang="zh-CN" emma:confidence="0">
                  <emma:literal>㛎</emma:literal>
                </emma:interpretation>
                <emma:interpretation id="interp314" emma:lang="zh-CN" emma:confidence="0">
                  <emma:literal>妱</emma:literal>
                </emma:interpretation>
              </emma:one-of>
            </emma:emma>
          </inkml:annotationXML>
          <inkml:trace contextRef="#ctx0" brushRef="#br0" timeOffset="913933.5104">14839 3507 23 0,'0'0'11'0,"4"0"-16"15,1 0 23-15,4 0-19 16,8 0 1-16,1 0 0 16,0 0 1-16,8 0-1 15,5-4 0-15,9 4 0 16,4-4 1-16,1 0 0 16,-1 0 0-16,-4-8-1 15,4 0 0-15,-4-3-2 16,-4-5 1-16,-10 4-3 15,1 4 0-15,-1 1-2 16,-12-1 0-16</inkml:trace>
          <inkml:trace contextRef="#ctx0" brushRef="#br0" timeOffset="914128.6492">15370 3448 17 0,'-35'43'8'0,"22"-12"-5"0,8-19 14 16,-4 12-16-16,-4 7 1 15,-5 9 0-15,-4 11 0 16,-4 8-3-16,-5 4 1 16,-5 4 1-16,1-4 0 15,-1-8-1-15,1-4 0 16,-1-3-3-16,5-9 0 16,0-7-4-16,5-5 0 15</inkml:trace>
          <inkml:trace contextRef="#ctx0" brushRef="#br0" timeOffset="914503.918">15207 3144 21 0,'0'4'10'0,"13"16"-12"15,-9-8 17-15,-4 8-16 16,-4 11 1-16,-9 16-1 16,-14 1 1-16,-4 7 0 15,0 8 0-15,4-12 0 16,1 8 1-16,4 4 0 16,-1-8 0-16,6 4 0 15,3-8 0-15,6-3 0 0,3-5 1 16,5-8-1-16,5 1 0 15,3-5 0-15,10 1 0 16,13-5 0-16,0-3 0 16,5-8-1-16,-1 0 1 15,-4-9-2-15,5 9 0 16,-5-12-3-16,-5-4 1 16,1 4-4-16,-5-4 0 15</inkml:trace>
          <inkml:trace contextRef="#ctx0" brushRef="#br0" timeOffset="915496.1217">15499 3885 21 0,'-9'19'10'0,"9"41"-13"15,0-41 20-15,0 1-17 16,0 7 0-16,-4 1 0 0,-1-4 1 15,1-1-2-15,-1 1 1 16,1-4-1-16,4-9 1 16,0 1-2-16,0-4 1 15,-5 4-1-15,5-8 1 16,0-4 0-16,9-12 0 16,0-8 0-16,4-3 1 15,5-5-1-15,4-3 1 16,1-1 0-16,-1 1 1 15,0-1 0-15,0 5 0 0,0 3 0 16,-4 4 0-16,4 5 0 16,5 7 1-16,-1 4-1 15,1 8 1-15,-5 4-1 16,-4 7 0-16,-5 9-1 16,-9 3 1-16,-4 17-1 15,-9-5 1-15,-8 5-1 16,-1-1 1-16,-4 0-1 15,0 0 0-15,0-11 0 16,4-4 1-16,-4-1 0 16,0-7 0-16,4-8-2 15,0-5 1-15,0-3-4 16,1-8 1-16,3-7-4 16,6-13 1-16</inkml:trace>
          <inkml:trace contextRef="#ctx0" brushRef="#br0" timeOffset="914834.1496">15539 3345 20 0,'0'-8'10'0,"9"12"-14"15,-9 0 16-15,0 4-13 16,0 8 1-16,-5 4-1 16,-4-1 1-16,0 9 0 15,5 3 0-15,0 1 0 16,-1-5 1-16,5-3 0 16,5 0 1-16,-1-5 0 15,9 1 0-15,1-8 0 16,3-4 0-16,6-4-2 0,-1-4 1 15,0-4-2-15,0-4 1 16,0-4-2-16,5-4 0 16,-1 1-4-16,1-5 1 15</inkml:trace>
          <inkml:trace contextRef="#ctx0" brushRef="#br0" timeOffset="915014.7811">15906 3337 16 0,'0'0'8'0,"18"4"-4"0,-13 0 10 0,-1 0-13 16,1 8 0-16,-5 8 0 16,0-5 1-16,0 1-3 15,0 4 0-15,-5 0 0 16,5-5 0-16,-9 1-4 16,0 0 1-16,0 0-2 15,-8 7 1-15</inkml:trace>
        </inkml:traceGroup>
        <inkml:traceGroup>
          <inkml:annotationXML>
            <emma:emma xmlns:emma="http://www.w3.org/2003/04/emma" version="1.0">
              <emma:interpretation id="{E6D15C52-DF57-44C0-9901-5A1CC562EFAD}" emma:medium="tactile" emma:mode="ink">
                <msink:context xmlns:msink="http://schemas.microsoft.com/ink/2010/main" type="inkWord" rotatedBoundingBox="20517,6892 20653,6890 20657,7137 20521,714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丿</emma:literal>
                </emma:interpretation>
                <emma:interpretation id="interp317" emma:lang="zh-CN" emma:confidence="0">
                  <emma:literal>;</emma:literal>
                </emma:interpretation>
                <emma:interpretation id="interp318" emma:lang="zh-CN" emma:confidence="0">
                  <emma:literal>’</emma:literal>
                </emma:interpretation>
                <emma:interpretation id="interp3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16458.8029">16509 4105 14 0,'0'-4'7'0,"9"0"-5"16,-9 4 7-16,4 0-8 16,1 0 0-16,-1 4 2 0,1 8 0 15,-5 0-4-15,0 0 1 16,0 0 1-16,0 3 1 16,-9 5-1-16,4 0 1 15,-12 7-2-15,-1 1 0 16,0-8-1-16,5-1 0 15,0-3-3-15,-1-4 0 16,1 0-2-16,0-4 1 0</inkml:trace>
        </inkml:traceGroup>
        <inkml:traceGroup>
          <inkml:annotationXML>
            <emma:emma xmlns:emma="http://www.w3.org/2003/04/emma" version="1.0">
              <emma:interpretation id="{FB1BE738-F353-4D67-954C-8E5B54396BDC}" emma:medium="tactile" emma:mode="ink">
                <msink:context xmlns:msink="http://schemas.microsoft.com/ink/2010/main" type="inkWord" rotatedBoundingBox="21039,5776 22421,5754 22441,7000 21059,7022"/>
              </emma:interpretation>
              <emma:one-of disjunction-type="recognition" id="oneOf64">
                <emma:interpretation id="interp320" emma:lang="zh-CN" emma:confidence="0">
                  <emma:literal>继</emma:literal>
                </emma:interpretation>
                <emma:interpretation id="interp321" emma:lang="zh-CN" emma:confidence="0">
                  <emma:literal>谜</emma:literal>
                </emma:interpretation>
                <emma:interpretation id="interp322" emma:lang="zh-CN" emma:confidence="0">
                  <emma:literal>健</emma:literal>
                </emma:interpretation>
                <emma:interpretation id="interp323" emma:lang="zh-CN" emma:confidence="0">
                  <emma:literal>繼</emma:literal>
                </emma:interpretation>
                <emma:interpretation id="interp324" emma:lang="zh-CN" emma:confidence="0">
                  <emma:literal>娃</emma:literal>
                </emma:interpretation>
              </emma:one-of>
            </emma:emma>
          </inkml:annotationXML>
          <inkml:trace contextRef="#ctx0" brushRef="#br0" timeOffset="919022.6218">17581 3463 17 0,'5'4'8'0,"17"8"-10"0,-13-8 16 16,-1 4-17-16,1 4 1 0,0 4-1 15,-4 7 0-15,-1 5 4 16,-4 3 1-16,-4 13-3 15,-1-1 1-15,-4 8 1 16,0 4 1-16,1 0 0 16,-1 0 0-16,0 1 0 15,0-13 0-15,0-4-1 16,5-3 0-16,-1-9 0 16,5 1 0-16,5-8-1 15,-1-5 1-15,14-3 0 16,4 0 1-16,9-8-1 15,4-4 0-15,14-4 1 16,9-4 0-16,4 0-1 16,9-4 0-16,-9-3-1 15,-9-1 1-15,-4 4-1 16,-10 0 1-16,-3 0-2 16,-1 9 0-16,-8-1-3 0,0-4 0 15,-5 4-3-15,-5 8 1 16</inkml:trace>
          <inkml:trace contextRef="#ctx0" brushRef="#br0" timeOffset="917567.0896">17639 3389 19 0,'4'4'9'0,"27"7"-12"16,-18-15 16-16,5-3-12 16,-5 3 0-16,14-4 1 15,4 4 1-15,9-4-4 0,0-4 1 16,4 4 1-16,-4-4 1 16,4-3-1-16,-4-1 0 15,-4 0-1-15,-1 0 1 16,-8 1-3-16,-5 3 1 15,-5 4-3-15,1 0 0 16,-5-4-2-16,-4 4 0 16</inkml:trace>
          <inkml:trace contextRef="#ctx0" brushRef="#br0" timeOffset="918152.0046">17754 3239 12 0,'-5'-24'6'0,"5"24"-1"16,0 0 8-16,0 0-13 15,0 0 0-15,0 0 0 16,0 0 0-16,0 0-1 16,0 0 1-16,5 4-2 15,-1 0 1-15,1-4-4 16,4 4 1-16</inkml:trace>
          <inkml:trace contextRef="#ctx0" brushRef="#br0" timeOffset="918377.6649">18099 3160 17 0,'5'0'8'0,"-5"36"-7"0,0-28 15 16,0 7-15-16,0-3 0 15,-9 20 0-15,-9 7 1 16,-4 4-4-16,-4 1 1 16,-5-1 0-16,-9 8 1 15,4-12-3-15,1-3 1 16,-1 3-2-16,5-7 0 0,9-5-1 16,0 1 0-16</inkml:trace>
          <inkml:trace contextRef="#ctx0" brushRef="#br0" timeOffset="917926.8445">17949 2967 12 0,'0'0'6'0,"4"0"-3"15,1 4 9-15,-1 4-11 16,1 0 1-16,3 8 0 16,-3 7 1-16,-1 13-4 15,1 7 1-15,-1 4 2 16,-4 8 0-16,0 1 0 15,-4 3 0-15,-1 4-1 16,1 8 1-16,-5-1-1 16,0 13 0-16,0 4-1 15,5-5 1-15,-5 1-1 0,0-16 1 16,5-12-1-16,-1-8 0 16,1-7-1-16,4-13 0 15,-5-3-1-15,1-8 1 16,4-4-4-16,-4-8 0 15,4 0-2-15,0-8 1 16</inkml:trace>
          <inkml:trace contextRef="#ctx0" brushRef="#br0" timeOffset="918542.7818">18029 3574 7 0,'57'-16'3'0,"23"4"3"16,-62 4 3-16,4 0-6 16,0 4 0-16,0 0 0 15,0-3 0-15,-4 3-9 16,-5 0 1-16,-4 4 2 15,-9 4 1-15</inkml:trace>
          <inkml:trace contextRef="#ctx0" brushRef="#br0" timeOffset="917251.3654">17103 2995 16 0,'4'-12'8'0,"9"8"-9"15,-4 4 14-15,0 4-13 16,4 8 1-16,-4 0 0 16,0 7 0-16,-13 13-2 15,-5 7 1-15,-4-3 0 0,-5 7 0 16,-4 8 0-16,-5-8 0 16,0 1 0-16,1-5 0 15,4-7 0-15,4-5 0 16,0-7 0-16,5 0 1 15,4-5-1-15,0-3 0 16,5-4 0-16,4 0 0 16,0-4-1-16,9-4 1 0,4 0 0 15,5-4 0-15,4 0 0 16,0 0 0-16,0 0 0 16,5 4 1-16,-5 0-2 15,5 0 0-15,-10 4-1 16,-3 4 1-16,-6 4-1 15,-12 3 1-15,-5 9 0 16,0 0 1-16,-4 3 0 16,0 1 1-16,-1-4 1 15,1 3 0-15,4 5-1 16,0-5 1-16,0 1-1 16,1-1 0-16,3 5-1 15,1-9 1-15,4-3-1 16,4-8 1-16,5 4-2 15,0-8 1-15,0 3 0 16,-5 1 0-16,5 4-1 16,-4-4 1-16,-1 3-1 0,-4 5 1 15,-4 8 0-15,-1-5 1 16,-4 5 0-16,5-4 0 16,-5-1 0-16,0-3 1 15,0 0-1-15,0-1 1 16,5 1-1-16,-1-8 0 15,1 0 0-15,4-5 0 16,4-3-1-16,5-8 0 16,5-3 0-16,-1-1 0 0,14-8-1 15,4-8 0-15,4-3-3 16,0-9 1-16,1 1-4 16,8-1 1-16</inkml:trace>
        </inkml:traceGroup>
        <inkml:traceGroup>
          <inkml:annotationXML>
            <emma:emma xmlns:emma="http://www.w3.org/2003/04/emma" version="1.0">
              <emma:interpretation id="{D9C53EF5-08D9-4873-98A3-9F06A644C11E}" emma:medium="tactile" emma:mode="ink">
                <msink:context xmlns:msink="http://schemas.microsoft.com/ink/2010/main" type="inkWord" rotatedBoundingBox="22620,5630 23687,5613 23712,7146 22644,7163"/>
              </emma:interpretation>
              <emma:one-of disjunction-type="recognition" id="oneOf65">
                <emma:interpretation id="interp325" emma:lang="zh-CN" emma:confidence="0">
                  <emma:literal>缕</emma:literal>
                </emma:interpretation>
                <emma:interpretation id="interp326" emma:lang="zh-CN" emma:confidence="0">
                  <emma:literal>滢</emma:literal>
                </emma:interpretation>
                <emma:interpretation id="interp327" emma:lang="zh-CN" emma:confidence="0">
                  <emma:literal>䜨</emma:literal>
                </emma:interpretation>
                <emma:interpretation id="interp328" emma:lang="zh-CN" emma:confidence="0">
                  <emma:literal>漶</emma:literal>
                </emma:interpretation>
                <emma:interpretation id="interp329" emma:lang="zh-CN" emma:confidence="0">
                  <emma:literal>缱</emma:literal>
                </emma:interpretation>
              </emma:one-of>
            </emma:emma>
          </inkml:annotationXML>
          <inkml:trace contextRef="#ctx0" brushRef="#br0" timeOffset="919756.149">18773 3046 21 0,'0'-8'10'0,"9"8"-12"15,-5 4 17-15,1 0-15 16,3 12 1-16,-12 3-1 16,0 1 0-16,-5 16-1 15,-9 3 1-15,0 4 0 16,-4 1 0-16,0-5 0 15,-5 0 1-15,1-3-1 16,-1-5 0-16,1-3-1 16,12-1 1-16,1-7-1 15,4-4 1-15,5-4-1 16,13-4 1-16,-1-1-1 16,6-3 1-16,4-4 0 15,4 0 1-15,-5-4-1 16,1 4 0-16,-5 0 0 0,1 0 1 15,-1 4-2-15,-4 4 0 16,0 4 1-16,-9 4 0 16,-5 4 0-16,1 3 0 15,-1 5 0-15,-3 7 1 16,-1 8 0-16,0 1 1 16,0 3-1-16,-4 0 0 15,4 1 0-15,-4 3 1 0,4-8-1 16,-5 0 0-16,-3-3-1 15,3-5 1-15,1-3-1 16,4-5 0-16,0 1 0 16,0-5 1-16,1-7-1 15,3 0 1-15,1-4-1 16,8 0 1-16,1-5 0 16,8-3 0-16,5-4-1 15,-1-4 1-15,6-7-1 16,3-9 0-16,5-8-2 15,9-3 0-15,-5-12-4 16,5-1 0-16,-4-7-2 16,4-20 1-16</inkml:trace>
          <inkml:trace contextRef="#ctx0" brushRef="#br0" timeOffset="919970.3044">19056 3109 22 0,'5'8'11'0,"4"-32"-17"0,-5 24 21 16,5 4-15-16,0 4 1 15,0 0 0-15,4-4 1 0,0-4-3 16,5 0 0-16,0 0 1 15,-1 0 1-15,6 0-3 16,-6 0 1-16,-3-8-3 16,-1 8 0-16,0 0-2 15,-4 0 1-15</inkml:trace>
          <inkml:trace contextRef="#ctx0" brushRef="#br0" timeOffset="920454.6416">19105 3385 13 0,'-18'39'6'0,"5"-7"-3"16,13-29 11-16,0 1-13 16,0 0 1-16,0 0-1 15,5 0 1-15,3-4-2 16,1 0 0-16,5-4 1 16,3-4 1-16,10 1-2 15,-9-1 1-15,13-8-2 16,-5 8 1-16,1-4-2 0,-10 4 0 15,1 0-3-15,-5-3 1 16,-4 7-2-16,-4 0 0 16</inkml:trace>
          <inkml:trace contextRef="#ctx0" brushRef="#br0" timeOffset="920592.7373">19247 2829 11 0,'-18'0'5'0,"27"-4"-3"15,-9 4 8-15,9 4-8 16,-9 4 0-16,9 8 1 16,-14 4 0-16,5 7-4 15,5 5 0-15,-5 7 2 16,-5 8 1-16,-8-3-2 16,4 7 1-16,0-12-2 15,0 1 0-15,1-9-1 16,3 5 0-16,1-9-3 15,-1 1 0-15,1-12 0 0,-1-5 1 16</inkml:trace>
          <inkml:trace contextRef="#ctx0" brushRef="#br0" timeOffset="920869.9336">19110 3050 12 0,'8'20'6'0,"1"-1"-9"16,-4-19 13-16,8 8-8 15,-4-4 0-15,13 0 1 16,0 0 1-16,5 0-5 15,-1-4 1-15,1 0 2 16,-1 0 1-16,1-4-1 16,-5 0 0-16,-4 0-3 15,0 0 1-15,-5 0-3 16,0 4 0-16,-4-4-3 16,0 4 1-16</inkml:trace>
          <inkml:trace contextRef="#ctx0" brushRef="#br0" timeOffset="921400.8109">18910 3601 18 0,'-4'4'9'0,"13"-8"-10"0,-1 0 16 0,1-4-16 16,5 1 1-16,-1-5 0 16,9 0 0-16,0 0 0 15,5-4 1-15,-1 1-1 16,1-1 0-16,13 0 0 16,4 0 1-16,0 1-1 15,1-9 0-15,-1 8 1 16,5 4 0-16,-5-3-1 15,-4 3 1-15,-9 4-1 16,-4 0 1-16,-1 0 0 16,-8 12 0-16,0-4 0 15,-5 12 0-15,-4 0 0 16,-5 4 0-16,-4-1 0 16,-4 5 0-16,-1 4-1 15,-4-5 1-15,-4 5-2 16,-5 0 1-16,-4 3-3 15,0-3 1-15,0-1-5 16,-5 1 1-16,1 4-1 0,-14 7 1 16</inkml:trace>
          <inkml:trace contextRef="#ctx0" brushRef="#br0" timeOffset="921574.9338">18963 4082 13 0,'-13'0'6'0,"13"8"0"0,0-8 12 0,0 0-17 16,0 0 0-16,0 0 0 16,0 0 0-16,9 0-2 15,0 0 1-15,13-8 0 16,5-4 1-16,-1 0-1 16,10-4 1-16,3 1-1 15,10-5 1-15,-5 4-1 16,-4 4 1-16,-4 0-2 15,-1-3 0-15,-4 3-3 16,-4 0 1-16,-9 0-3 16,-1 4 0-16</inkml:trace>
          <inkml:trace contextRef="#ctx0" brushRef="#br0" timeOffset="921845.1256">19176 3680 18 0,'0'4'9'0,"0"-4"-10"0,0 0 15 15,4 4-13-15,10 16 1 16,-5 7 0-16,-9 9 0 16,4 3-3-16,-8 20 1 15,-5-12 1-15,0 8 1 16,0-3-1-16,-4-1 0 15,-1 0-1-15,-8-4 1 0,5 1-2 16,-1-9 0-16,5-4-3 16,-1-3 0-16,1-12-3 15,4-5 1-15</inkml:trace>
          <inkml:trace contextRef="#ctx0" brushRef="#br0" timeOffset="922026.2545">19225 4294 18 0,'48'4'9'0,"-8"8"-9"15,-26-8 15-15,3 0-15 16,1 0 0-16,0 0 0 16,4 0 0-16,-4 0-2 15,-1-4 0-15,-3 0-3 16,-1 0 0-16</inkml:trace>
          <inkml:trace contextRef="#ctx0" brushRef="#br0" timeOffset="922250.9145">18986 3629 11 0,'4'0'5'0,"5"4"-12"16,-5-4 5-16,1 0 0 16,-1 4 1-16</inkml:trace>
          <inkml:trace contextRef="#ctx0" brushRef="#br0" timeOffset="922431.5425">18919 3786 11 0,'0'4'5'0,"22"4"-2"16,-13-4 11-16,4 0-14 16,1 0 1-16,3 4-1 15,1 4 1-15,0-4-1 16,0-5 0-16,-1 1-4 15,1 0 0-15,-5 4 0 16,-4-8 0-16</inkml:trace>
        </inkml:traceGroup>
        <inkml:traceGroup>
          <inkml:annotationXML>
            <emma:emma xmlns:emma="http://www.w3.org/2003/04/emma" version="1.0">
              <emma:interpretation id="{CA417B76-7AA9-4921-9E5E-CC5CCC800B41}" emma:medium="tactile" emma:mode="ink">
                <msink:context xmlns:msink="http://schemas.microsoft.com/ink/2010/main" type="inkWord" rotatedBoundingBox="23969,5770 24840,5756 24859,6939 23988,6953"/>
              </emma:interpretation>
              <emma:one-of disjunction-type="recognition" id="oneOf66">
                <emma:interpretation id="interp330" emma:lang="zh-CN" emma:confidence="0">
                  <emma:literal>匹</emma:literal>
                </emma:interpretation>
                <emma:interpretation id="interp331" emma:lang="zh-CN" emma:confidence="0">
                  <emma:literal>叵</emma:literal>
                </emma:interpretation>
                <emma:interpretation id="interp332" emma:lang="zh-CN" emma:confidence="0">
                  <emma:literal>區</emma:literal>
                </emma:interpretation>
                <emma:interpretation id="interp333" emma:lang="zh-CN" emma:confidence="0">
                  <emma:literal>正</emma:literal>
                </emma:interpretation>
                <emma:interpretation id="interp334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926859.8458">19903 3432 13 0,'0'12'6'0,"26"0"-7"16,-26-9 11-16,0 5-9 16,0 0 0-16,0 8 0 15,-4 8 0-15,-5-1-2 16,4 5 1-16,-3 3 0 16,-1 9 1-16,0-1-1 15,0 4 0-15,5 9 0 16,-1-1 1-16,5-4-1 15,0 8 1-15,5-8 0 16,3-7 0-16,10-5 1 0,4-7 0 16,5-5 0-16,4-3 1 15,0-4-2-15,13-4 1 16,0-4-1-16,1-8 1 16,4 0-2-16,-1 0 1 15,5 0-1-15,1-4 0 16,8 0 0-16,-5-4 1 15,1-4-2-15,-5 0 1 16,0-4-2 0,-17 5 1-16,-5 3-3 15,-9 0 0-15,-5 0-2 16,-12-4 0-16</inkml:trace>
          <inkml:trace contextRef="#ctx0" brushRef="#br0" timeOffset="926364.4925">20075 3105 6 0,'5'0'3'0,"-10"0"2"15,5 0 4-15,0 0-8 16,5 0 0-16,4 4 1 16,-1-4 1-16,10 0-3 15,4 0 0-15,5 0 2 16,-5-4 1-16,5-4-1 16,4 8 0-16,0-8 0 15,9 0 0-15,-1 1-1 16,-3-13 0-16,8 8 0 15,9-4 0-15,-4 1-1 0,-5 3 1 16,-8 0-2-16,-10 4 1 16,1 0-3-16,-9 4 1 15,-5 0-3-15,-4 4 0 16,0 0-1-16,-14 4 0 16</inkml:trace>
          <inkml:trace contextRef="#ctx0" brushRef="#br0" timeOffset="927130.041">20270 3361 17 0,'-4'-24'8'0,"8"52"-9"16,1-24 13-16,-5 4-12 15,0 11 1-15,0 1 0 16,0 8 1-16,-5 3-2 0,-4 5 0 16,-8 3 1-16,-1 4 0 15,-4 9-1-15,4-1 1 16,5-8-4-16,-5-4 1 16,5-7-3-16,0-4 0 15</inkml:trace>
          <inkml:trace contextRef="#ctx0" brushRef="#br0" timeOffset="927385.7172">20394 3452 8 0,'18'-20'4'0,"-18"20"2"16,0 0 2-16,4 4-6 15,1 8 1-15,-1-1 0 16,-4 5 1-16,5 4-6 15,-1 4 1-15,5-1 3 16,0 1 1-16,0-4-2 16,4-1 0-16,0-3 0 15,1-4 0-15,8 0-1 16,9-8 0-16,4-4-4 16,5-8 0-16,0-4-2 15,0-4 1-15</inkml:trace>
        </inkml:traceGroup>
        <inkml:traceGroup>
          <inkml:annotationXML>
            <emma:emma xmlns:emma="http://www.w3.org/2003/04/emma" version="1.0">
              <emma:interpretation id="{E8722F8E-B870-46B2-AEBE-C36D927AF86D}" emma:medium="tactile" emma:mode="ink">
                <msink:context xmlns:msink="http://schemas.microsoft.com/ink/2010/main" type="inkWord" rotatedBoundingBox="25166,5654 26819,5628 26842,7071 25189,7098"/>
              </emma:interpretation>
              <emma:one-of disjunction-type="recognition" id="oneOf67">
                <emma:interpretation id="interp335" emma:lang="zh-CN" emma:confidence="0">
                  <emma:literal>配</emma:literal>
                </emma:interpretation>
                <emma:interpretation id="interp336" emma:lang="zh-CN" emma:confidence="0">
                  <emma:literal>䣥</emma:literal>
                </emma:interpretation>
                <emma:interpretation id="interp337" emma:lang="zh-CN" emma:confidence="0">
                  <emma:literal>酊</emma:literal>
                </emma:interpretation>
                <emma:interpretation id="interp338" emma:lang="zh-CN" emma:confidence="0">
                  <emma:literal>䣬</emma:literal>
                </emma:interpretation>
                <emma:interpretation id="interp339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927970.6328">21059 3499 21 0,'0'4'10'0,"13"4"-12"0,-4-4 15 15,0 3-12-15,0 9 0 16,0 4 0-16,-1 4 0 16,1-5-2-16,0 13 1 15,-4 11 0-15,-1 0 1 16,-4 5-1-16,0 3 1 15,0-4-1-15,0 4 0 16,0-7-1-16,-4-5 0 0,4-8-3 16,-5-3 1-16,5-8-3 15,-4-1 0-15</inkml:trace>
          <inkml:trace contextRef="#ctx0" brushRef="#br0" timeOffset="928405.9421">21178 3562 12 0,'5'-16'6'0,"13"8"-3"15,-14 4 8-15,5 0-11 16,0 0 0-16,8 0 1 16,6 1 0-16,8-1-1 15,4 0 0-15,5 0 1 16,0-4 1-16,9 4-1 15,-5-4 1-15,0 4-1 0,-8 0 1 16,8-12-2 0,5 9 1-16,-9-1-1 0,-1-4 1 15,-3 8-1-15,-5 4 1 16,-5 4-1-16,-3 4 1 16,3 4 0-16,-4 3 0 15,-4 9 0-15,-9 7 0 16,-5 9 0-16,-4 11 1 15,0 8-2-15,-4-4 1 16,-1 8-1-16,1 4 0 16,-5 0 0-16,0-20 1 0,0-3-1 15,1-9 0-15,-1-3-1 16,0-9 1-16,0-3-2 16,0-4 0-16,0-4-4 15,0-5 1-15,1-3-2 16,-1-4 1-16</inkml:trace>
          <inkml:trace contextRef="#ctx0" brushRef="#br0" timeOffset="927670.4191">21178 3054 21 0,'5'8'10'0,"8"-20"-14"0,-4 4 20 16,4 0-16-16,14 0 0 0,8 0 1 16,5 1 0-16,5-5-1 15,8 0 0-15,-9 0 0 16,0-4 1-16,-4 1-1 16,0-1 1-16,0 0-1 15,0 0 1-15,-9 1-3 16,-5 3 1-16,1 0-5 15,-9 4 1-15</inkml:trace>
          <inkml:trace contextRef="#ctx0" brushRef="#br0" timeOffset="928718.6837">21551 3148 18 0,'-5'-7'9'0,"1"3"-12"16,4 4 17-16,0 4-14 16,0 3 1-16,0 5 0 15,0 4 0-15,0 8-2 0,-5 11 1 16,-4 8 1-16,1 5 0 16,-1-1-1-16,-5 4 1 15,-3 4-1-15,-1-8 1 16,0 5-1-16,5-5 1 15,0-4-2-15,4-3 0 16,0-5-4-16,5-7 0 16,-1-5-1-16,5-11 1 15</inkml:trace>
          <inkml:trace contextRef="#ctx0" brushRef="#br0" timeOffset="929367.6277">21497 4105 23 0,'-4'8'11'0,"13"4"-17"16,-5-12 22-16,-4 0-16 15,9-4 1-15,9 0-1 16,4-4 1-16,0 0-2 16,0-7 1-16,5 3-1 15,0-4 1-15,4-4-4 16,0 1 1-16,0-5-3 0,0-4 0 16</inkml:trace>
          <inkml:trace contextRef="#ctx0" brushRef="#br0" timeOffset="929142.4635">21520 3849 16 0,'4'4'8'0,"5"-4"-8"0,9-8 14 16,-1 1-14-16,1-1 0 15,4 0 1-15,0-8 0 16,1 0-2-16,3 1 1 0,-4-5-2 16,-4 8 0-16,0 0-3 15,-5 4 1-15</inkml:trace>
          <inkml:trace contextRef="#ctx0" brushRef="#br0" timeOffset="928916.8038">21715 3255 10 0,'4'-4'5'0,"9"20"-3"16,-8-9 8-16,-1 9-8 15,1 16 0-15,-1-1 0 16,0-3 1-16,1 3-4 16,-1 5 0-16,1-1 2 15,-1-3 1-15,1-1-4 16,-1-3 1-16,0-5-4 15,1-7 1-15</inkml:trace>
          <inkml:trace contextRef="#ctx0" brushRef="#br0" timeOffset="930366.8347">22348 3078 16 0,'9'3'8'0,"26"-6"-10"16,-21 3 14-16,3 3-12 15,6-3 0-15,-1 8 0 16,-5 0 0-16,1 0 0 16,-5 4 0-16,-4 4-1 15,0 7 1-15,-9 5 0 16,-4 3 0-16,-5 9-1 15,-9 3 1-15,0 0 0 16,-4 1 1-16,0 3 0 16,0 4 0-16,0 0 0 15,-9 4 0-15,4 5 0 16,-4 3 0-16,0 3 0 16,9 1 0-16,4-11 0 15,1 3 0-15,8-8 0 0,0-4 0 16,9-4 0-16,4-3 0 15,10-5-1-15,3-3 1 16,5-9 0-16,1-3 0 16,3-8 0-16,1-4 1 15,4 0-1-15,0-4 0 32,13-16 0-32,-4 0 0 0,-5-4 0 15,1 4 0-15,-10 1-1 16,5-5 0-16,-4-8-2 15,-5 1 1-15,-4-5-5 16,0-7 0-16,-5-1-1 16,0-3 0-16</inkml:trace>
        </inkml:traceGroup>
        <inkml:traceGroup>
          <inkml:annotationXML>
            <emma:emma xmlns:emma="http://www.w3.org/2003/04/emma" version="1.0">
              <emma:interpretation id="{28756F0D-F997-41A3-AC78-A54DFE9BDD89}" emma:medium="tactile" emma:mode="ink">
                <msink:context xmlns:msink="http://schemas.microsoft.com/ink/2010/main" type="inkWord" rotatedBoundingBox="27185,5751 28382,5732 28403,7110 27207,7129"/>
              </emma:interpretation>
              <emma:one-of disjunction-type="recognition" id="oneOf68">
                <emma:interpretation id="interp340" emma:lang="zh-CN" emma:confidence="0">
                  <emma:literal>即</emma:literal>
                </emma:interpretation>
                <emma:interpretation id="interp341" emma:lang="zh-CN" emma:confidence="0">
                  <emma:literal>郡</emma:literal>
                </emma:interpretation>
                <emma:interpretation id="interp342" emma:lang="zh-CN" emma:confidence="0">
                  <emma:literal>郎</emma:literal>
                </emma:interpretation>
                <emma:interpretation id="interp343" emma:lang="zh-CN" emma:confidence="0">
                  <emma:literal>郎</emma:literal>
                </emma:interpretation>
                <emma:interpretation id="interp344" emma:lang="zh-CN" emma:confidence="0">
                  <emma:literal>郞</emma:literal>
                </emma:interpretation>
              </emma:one-of>
            </emma:emma>
          </inkml:annotationXML>
          <inkml:trace contextRef="#ctx0" brushRef="#br0" timeOffset="931108.3593">23075 3137 15 0,'-5'4'7'0,"5"-16"-5"16,0 12 11-16,5 0-13 16,3 4 0-16,1 0 1 15,9 0 1-15,4-4-2 16,5 0 0-16,4 0 1 16,9-4 1-16,4-8-1 15,5-4 0-15,-1-8 0 0,-3 1 0 16,-1-1-1-16,0 4 1 15,-4 5-1-15,-4-1 0 16,-10 0 0-16,-4 4 0 16,-4 4-1-16,-5 5 1 15,-4 6 0-15,0 1 1 16,-4 16-1-16,-5 8 1 16,-9 7 0-16,-9 12 0 15,0 1-1-15,1 7 1 0,-1 4-1 16,0-8 0-16,0 0 0 15,-4-4 0-15,4 1 0 16,1-5 1-16,3-8-1 16,1-3 0-16,4-8-3 15,0-9 1-15,1-3-5 16,-6-4 1-16</inkml:trace>
          <inkml:trace contextRef="#ctx0" brushRef="#br0" timeOffset="932084.5523">23256 3235 16 0,'-13'4'8'0,"4"31"-7"0,9-23 15 16,-4 8-15-16,-1 7 1 15,1 5-1-15,-1-1 1 16,1 9-3-16,-5 11 1 16,0 0 1-16,0 0 1 15,1 5-1-15,-1 7 0 16,0-4 0-16,4 4 1 0,-4-8-2 15,5-4 1-15,0-8-1 16,-1-3 1-16,1-9-1 16,-1-7 0-16,5-4 0 15,0-5 0-15,5-7 0 16,4-8 0-16,4-12-1 16,5-7 1-16,4-5-1 15,0-11 0-15,5-5 0 16,4-7 0-16,8 0 0 15,-3 3 0-15,-5 5 0 16,0 7 0-16,-5 5 1 16,-3 3 0-16,-6 9 0 15,-3 7 0-15,-1 8 1 16,-4 8 0-16,0 19 0 16,-1 5 0-16,-8 3 0 15,0 8 1-15,0 1-1 16,-4-1 0-16,0-12-1 0,-1 9 0 15,1-17-2-15,4-3 1 16,0-4-2-16,0-4 0 16,0-4-4-16,4-12 0 15</inkml:trace>
          <inkml:trace contextRef="#ctx0" brushRef="#br0" timeOffset="931382.5539">23163 3385 17 0,'-9'11'8'0,"14"-3"-4"15,-1-4 11-15,5 0-15 16,0 0 1-16,4-4-1 0,5-4 1 15,0 0-1-15,4-8 0 16,13-3 1-16,1-5 0 16,-1 4-1-16,1 1 0 15,-5-1-2-15,-9 0 1 16,9 4-4-16,-9-4 1 16,-4 9-2-16,-10 11 0 15</inkml:trace>
          <inkml:trace contextRef="#ctx0" brushRef="#br0" timeOffset="931575.1972">23252 3613 17 0,'-22'32'8'0,"17"-9"-5"15,5-19 15-15,0 0-17 16,9-4 0-16,0 4 0 16,0-4 1-16,9 0-3 15,4-8 1-15,9-4 0 16,0-3 0-16,0-5-2 15,0 0 0-15,-5 1-4 16,1-1 1-16,-5 0-2 16,-4 0 1-16</inkml:trace>
          <inkml:trace contextRef="#ctx0" brushRef="#br0" timeOffset="932805.0691">23792 3070 23 0,'-9'-16'11'0,"14"24"-12"15,-1-12 19-15,1 0-18 16,12 4 0-16,1 0-1 15,4 4 1-15,-4 0 0 16,13-4 0-16,-4 0 0 16,4-4 0-16,4-4 0 15,5-4 1-15,0 4-1 16,0-4 1-16,-9 5-1 16,4-1 0-16,-8 8 0 15,-5 4 0-15,-4 7-1 16,-5 5 1-16,-9 12-1 15,-4 11 1-15,-13 1 0 16,-5 11 0-16,-8 0 0 0,-14 0 0 16,4-8 0-16,5 1 0 15,0-9-1-15,0 1 0 16,0-9 0-16,5-7 0 16,-1-8-2-16,5-4 1 15,4-12-1-15,1-4 0 16,3-4 0-16,1-16 1 15,9-11 0-15,-1 0 0 0,1-5 2 16,4 1 0-16,0 4 1 16,4 3 1-16,1 13 1 15,-1 3 0-15,-4 8 0 16,9 16 1-16,-5 12 0 16,1 11 0-16,-5 13-1 15,0 3 0-15,-5 0-1 16,-8 8 1-16,9 9-1 15,-10-1 0-15,-3 8-1 16,-1 11 1-16,-4 1-1 16,8 8 1-16,-3-9-2 15,3-7 1-15,1-4-1 16,0-8 0-16,0-3-2 16,8-9 1-16,-4-8-1 15,5-11 0-15,4-5-2 16,0-7 1-16,4-4-4 15,1-8 1-15,4-8-2 16,-1-12 1-16</inkml:trace>
        </inkml:traceGroup>
        <inkml:traceGroup>
          <inkml:annotationXML>
            <emma:emma xmlns:emma="http://www.w3.org/2003/04/emma" version="1.0">
              <emma:interpretation id="{6C6EEC64-5980-44AE-94EC-46348CAB7380}" emma:medium="tactile" emma:mode="ink">
                <msink:context xmlns:msink="http://schemas.microsoft.com/ink/2010/main" type="inkWord" rotatedBoundingBox="28575,5786 29402,5773 29424,7103 28596,7116"/>
              </emma:interpretation>
              <emma:one-of disjunction-type="recognition" id="oneOf69">
                <emma:interpretation id="interp345" emma:lang="zh-CN" emma:confidence="0">
                  <emma:literal>可</emma:literal>
                </emma:interpretation>
                <emma:interpretation id="interp346" emma:lang="zh-CN" emma:confidence="0">
                  <emma:literal>呵</emma:literal>
                </emma:interpretation>
                <emma:interpretation id="interp347" emma:lang="zh-CN" emma:confidence="0">
                  <emma:literal>句</emma:literal>
                </emma:interpretation>
                <emma:interpretation id="interp348" emma:lang="zh-CN" emma:confidence="0">
                  <emma:literal>叮</emma:literal>
                </emma:interpretation>
                <emma:interpretation id="interp349" emma:lang="zh-CN" emma:confidence="0">
                  <emma:literal>勿</emma:literal>
                </emma:interpretation>
              </emma:one-of>
            </emma:emma>
          </inkml:annotationXML>
          <inkml:trace contextRef="#ctx0" brushRef="#br0" timeOffset="933210.3517">24461 3243 20 0,'0'-4'10'0,"14"0"-12"16,-6 8 17-16,1 0-14 15,5 0 0-15,3 0 0 16,5-4 1-16,5 0-3 16,4-4 1-16,9-8 1 15,9 4 0-15,-1-4 0 16,6-3 1-16,12-13-1 16,-13 4 0-16,0-3 0 15,-4-1 0-15,-5 13-1 16,5-13 1-16,-9 16-2 15,-5-4 1-15,-8 1-2 16,4 3 1-16,-9 4-4 16,-13 4 1-16,4 0-3 0,-13 4 0 15</inkml:trace>
          <inkml:trace contextRef="#ctx0" brushRef="#br0" timeOffset="934067.9614">24497 3408 19 0,'-18'16'9'0,"22"16"-12"0,1-25 17 15,-1 13-14-15,1 8 0 0,-5 3 0 16,0 5 1-16,0 3-1 16,0 0 0-16,0-3 0 15,0-5 0-15,0-7-1 16,0-4 1-16,0-5-2 15,0-11 0-15,0-4-1 16,0-19 1-16,13-1-1 16,-4-4 0-16,4-7 1 15,0-5 0-15,1 1 1 16,-1 7 1-16,9 1 1 16,0 3 1-16,-4 1 1 15,4 11 0-15,9 0 0 16,-9 4 0-16,9 4 0 15,-4 4 0-15,-9 4-2 16,8 0 1-16,-17 12-1 16,-9 3 1-16,-9 5-2 15,-17 0 0-15,12-1 0 0,-8 5 1 16,-4-1-1-16,-1 5 0 16,-4-1-1-16,0-3 1 15,9-4 0-15,0-5 1 16,0-3-2-16,4 0 1 15,0-4-4-15,5-1 0 16,4 1-2-16,5-4 0 16</inkml:trace>
          <inkml:trace contextRef="#ctx0" brushRef="#br0" timeOffset="933556.0986">25135 3144 10 0,'-5'12'5'0,"10"-4"-3"0,-5-8 5 0,0 8-4 16,0-4 0-16,0 4 1 15,0 4 1-15,9 3-7 16,-5 5 1-16,-4 8 3 16,9 3 1-16,-5 9-1 15,1-5 0-15,-1 8-1 16,-4 12 0-16,0 1 1 15,0 18 0-15,-4 13-1 16,-1 0 0-16,-8-5-1 16,9-11 1-16,-5-4-1 15,0-4 1-15,0-4-1 16,0-11 1-16,-4-1-1 16,4-16 0-16,-4 1-1 15,-1-13 1-15,1-7-2 16,0 0 0-16,-5-8-4 15,0-8 0-15,1-4-1 16,3-4 1-16</inkml:trace>
        </inkml:traceGroup>
        <inkml:traceGroup>
          <inkml:annotationXML>
            <emma:emma xmlns:emma="http://www.w3.org/2003/04/emma" version="1.0">
              <emma:interpretation id="{635083E0-0A30-4C33-B11F-6F5B5BA87CF7}" emma:medium="tactile" emma:mode="ink">
                <msink:context xmlns:msink="http://schemas.microsoft.com/ink/2010/main" type="inkWord" rotatedBoundingBox="29977,7168 30137,7165 30142,7433 29981,7435"/>
              </emma:interpretation>
              <emma:one-of disjunction-type="recognition" id="oneOf70">
                <emma:interpretation id="interp350" emma:lang="zh-CN" emma:confidence="0">
                  <emma:literal>。</emma:literal>
                </emma:interpretation>
                <emma:interpretation id="interp351" emma:lang="zh-CN" emma:confidence="0">
                  <emma:literal>▽</emma:literal>
                </emma:interpretation>
                <emma:interpretation id="interp352" emma:lang="zh-CN" emma:confidence="0">
                  <emma:literal>°</emma:literal>
                </emma:interpretation>
                <emma:interpretation id="interp353" emma:lang="zh-CN" emma:confidence="0">
                  <emma:literal>0</emma:literal>
                </emma:interpretation>
                <emma:interpretation id="interp35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35082.701">25861 4483 17 0,'0'12'8'0,"9"31"-10"16,-4-35 14-16,-1 4-13 15,0 4 1-15,1-4 0 16,-1 0 0-16,1-1-1 16,-5 1 1-16,9 0 0 15,-5-4 0-15,9-8-1 16,-4-4 1-16,4-4 0 16,1-8 0-16,-1 1 0 15,0-5 0-15,1-8 0 16,-6 5 1-16,1-1 0 15,-4 0 1-15,-5 5-2 16,0-1 1-16,-5 4-1 16,-4 1 0-16,-4 3-1 15,0 0 0-15,-5 4-2 16,0 4 1-16,-4 4-1 16,9 4 0-16,0 0-1 0,4 8 0 15</inkml:trace>
        </inkml:traceGroup>
      </inkml:traceGroup>
    </inkml:traceGroup>
    <inkml:traceGroup>
      <inkml:annotationXML>
        <emma:emma xmlns:emma="http://www.w3.org/2003/04/emma" version="1.0">
          <emma:interpretation id="{3F7EEA1E-B170-477A-8CB4-B314B07F4AEB}" emma:medium="tactile" emma:mode="ink">
            <msink:context xmlns:msink="http://schemas.microsoft.com/ink/2010/main" type="paragraph" rotatedBoundingBox="4338,8063 20399,7723 20433,9354 4373,9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79A655-FEE5-47C6-86EC-FA70C92AE0C6}" emma:medium="tactile" emma:mode="ink">
              <msink:context xmlns:msink="http://schemas.microsoft.com/ink/2010/main" type="inkBullet" rotatedBoundingBox="4340,8160 5036,8145 5067,9595 4371,9610"/>
            </emma:interpretation>
            <emma:one-of disjunction-type="recognition" id="oneOf71">
              <emma:interpretation id="interp355" emma:lang="zh-CN" emma:confidence="0">
                <emma:literal>木</emma:literal>
              </emma:interpretation>
              <emma:interpretation id="interp356" emma:lang="zh-CN" emma:confidence="0">
                <emma:literal>本</emma:literal>
              </emma:interpretation>
              <emma:interpretation id="interp357" emma:lang="zh-CN" emma:confidence="0">
                <emma:literal>才</emma:literal>
              </emma:interpretation>
              <emma:interpretation id="interp358" emma:lang="zh-CN" emma:confidence="0">
                <emma:literal>卉</emma:literal>
              </emma:interpretation>
              <emma:interpretation id="interp359" emma:lang="zh-CN" emma:confidence="0">
                <emma:literal>忄</emma:literal>
              </emma:interpretation>
            </emma:one-of>
          </emma:emma>
        </inkml:annotationXML>
        <inkml:trace contextRef="#ctx0" brushRef="#br0" timeOffset="1.00334E6">232 5795 9 0,'0'0'4'0,"9"-4"-2"0,-4 0 5 0,-5 4-7 16,13 0 0-16,-4-4 1 15,4 0 0-15,0 0-1 16,1 0 0-16,3 0 1 16,6 0 1-16,-1-4 0 15,4 0 0-15,1 1 0 16,-1-5 0-16,14 0 0 16,0 0 0-16,0 0-1 15,-5 1 0-15,1 3-1 16,-5 0 1-16,-4 4-1 15,-5-4 1-15,-5 4-3 16,1 0 1-16,-5 0-4 16,1 4 1-16,-5-4-1 15,-9 4 0-15</inkml:trace>
        <inkml:trace contextRef="#ctx0" brushRef="#br0" timeOffset="1.00407E6">591 5807 15 0,'-9'0'7'0,"0"-4"-4"0,9 4 12 0,5 0-13 16,-10 4 0-16,1 7 0 16,-5 5 1-16,0 8-4 15,-4 3 0-15,0 5 1 16,-1-1 1-16,-3 1-2 16,-1 3 1-16,0-3-2 15,1 3 1-15,-1-7-2 16,0-9 0-16,5-3-1 15,0 0 1-15,4-4-2 16,0 0 0-16,4-5 0 16,1-7 1-16</inkml:trace>
        <inkml:trace contextRef="#ctx0" brushRef="#br0" timeOffset="1.00377E6">627 5358 9 0,'4'4'4'0,"5"-8"-1"0,-9 4 6 0,0 0-9 15,0 0 1-15,0 7 0 16,0 5 1-16,0 12-2 15,0 3 1-15,0 5 1 16,0-4 0-16,0 3-1 16,0 4 1-16,0 9-1 15,4-1 1-15,-4 20-1 16,5 0 0-16,-5 12-1 16,4-4 0-16,-4-4 0 15,5 0 1-15,-5 4 0 16,0-4 0-16,4-4 0 15,-4 4 0-15,4-1 0 16,1 1 0-16,-5-11-1 16,0-1 1-16,4-4-1 15,1-8 0-15,-1-3-1 16,1-9 1-16,-5-11-3 16,0-1 1-16,0-3-2 15,0 0 1-15,0-4-4 0,0-12 1 16</inkml:trace>
        <inkml:trace contextRef="#ctx0" brushRef="#br0" timeOffset="1.00425E6">680 5873 14 0,'35'-7'7'0,"23"22"-8"0,-45-11 16 16,5 0-15-16,4 4 1 16,-4 4 0-16,-1-4 0 15,-3 8-3-15,3-5 0 16,-3-3-1-16,-5 4 0 16,-1-8-2-16,1 0 1 15</inkml:trace>
      </inkml:traceGroup>
      <inkml:traceGroup>
        <inkml:annotationXML>
          <emma:emma xmlns:emma="http://www.w3.org/2003/04/emma" version="1.0">
            <emma:interpretation id="{85DA6BFD-0C3F-47F2-A9C2-0DCF4F6D31D3}" emma:medium="tactile" emma:mode="ink">
              <msink:context xmlns:msink="http://schemas.microsoft.com/ink/2010/main" type="line" rotatedBoundingBox="5143,8046 20399,7723 20433,9354 5177,9677"/>
            </emma:interpretation>
          </emma:emma>
        </inkml:annotationXML>
        <inkml:traceGroup>
          <inkml:annotationXML>
            <emma:emma xmlns:emma="http://www.w3.org/2003/04/emma" version="1.0">
              <emma:interpretation id="{417BB1EC-8819-44B0-B569-2DDBC7EB40F3}" emma:medium="tactile" emma:mode="ink">
                <msink:context xmlns:msink="http://schemas.microsoft.com/ink/2010/main" type="inkWord" rotatedBoundingBox="5145,8145 6467,8117 6499,9650 5177,9677"/>
              </emma:interpretation>
              <emma:one-of disjunction-type="recognition" id="oneOf72">
                <emma:interpretation id="interp360" emma:lang="zh-CN" emma:confidence="0">
                  <emma:literal>期</emma:literal>
                </emma:interpretation>
                <emma:interpretation id="interp361" emma:lang="zh-CN" emma:confidence="0">
                  <emma:literal>朗</emma:literal>
                </emma:interpretation>
                <emma:interpretation id="interp362" emma:lang="zh-CN" emma:confidence="0">
                  <emma:literal>瑚</emma:literal>
                </emma:interpretation>
                <emma:interpretation id="interp363" emma:lang="zh-CN" emma:confidence="0">
                  <emma:literal>㙟</emma:literal>
                </emma:interpretation>
                <emma:interpretation id="interp364" emma:lang="zh-CN" emma:confidence="0">
                  <emma:literal>悶</emma:literal>
                </emma:interpretation>
              </emma:one-of>
            </emma:emma>
          </inkml:annotationXML>
          <inkml:trace contextRef="#ctx0" brushRef="#br0" timeOffset="1.00509E6">1158 6098 15 0,'-13'35'7'0,"9"-3"-6"0,4-28 17 15,4 0-17-15,0-4 0 16,1 0 0-16,-1 0 1 0,10-12-4 15,-1-4 1-15,5-3-1 16,4-9 0-16,9-11-4 16,-14-1 1-16,10-7-1 15,-5 4 1-15</inkml:trace>
          <inkml:trace contextRef="#ctx0" brushRef="#br0" timeOffset="1.00493E6">1114 5783 13 0,'4'4'6'0,"23"-12"-5"16,-18 4 12-16,4 0-13 15,5 0 1-15,4 0 0 16,0 0 1-16,5 0-3 16,-1 0 1-16,-4 0 0 15,-4 4 0-15,0-3-2 16,-5 3 0-16,0 0-3 0,-8 0 1 15,-5 7-1-15,-9 5 1 16</inkml:trace>
          <inkml:trace contextRef="#ctx0" brushRef="#br0" timeOffset="1.00469E6">1061 5488 14 0,'9'-8'7'0,"22"-8"-8"15,-18 8 13-15,0-4-12 16,5 0 1-16,4-3 0 16,9 3 1-16,5 4-3 15,-1-4 1-15,5 0 0 16,-5 1 1-16,1 3-1 16,-1 4 1-16,-8 0-1 15,4 0 0-15,-9 4 1 16,5 4 0-16,-10 8 1 0,1-1 0 15,-5 9 0-15,-4 4 1 16,-4 7 0-16,-1 1 0 16,-4 3-2-16,0 5 1 15,-4 3-2-15,-5-4 1 16,-5 9-1-16,1-1 0 16,0-4-1-16,0 0 0 15,-10-7 0-15,10-5 0 16,-5 1-3-16,1-5 1 0,-1 1-3 15,0-12 0-15,-4-4 0 16,-9-1 0-16</inkml:trace>
          <inkml:trace contextRef="#ctx0" brushRef="#br0" timeOffset="1.00568E6">1349 5515 10 0,'-18'-12'5'0,"5"20"-5"16,8-4 9-16,-12 8-9 16,-1 8 1-16,0 11 2 15,-4 9 1-15,0 15-4 16,0 23 0-16,0 9 2 16,-1 4 1-16,1 7-1 15,5 1 1-15,-1 7-2 16,5 0 1-16,4 4 0 0,0-7 0 15,4-20-1-15,5-9 1 16,9-15-1-16,0-11 0 16,4-13 0-16,5-11 0 15,4-16-1-15,5-8 1 16,13-20-1-16,8-12 0 16,1-27-1-16,0 0 1 15,0 0-1-15,-1-4 0 16,-8-4 0-16,0 4 1 15,-9 0-1-15,-4 4 1 0,-5 4-1 16,-9 12 0-16,-4 3 0 16,-5 5 0-16,-4 7-1 15,-4 9 1 1,-23 23-1 0,-4 15 1-16,5 5 0 15,-5 3 1-15,9 1 0 16,4 0 0-16,5 3 1 15,4 1 1-15,9-1 0 16,4-7 0-16,5-1 0 16,4-3 0-16,10 0 1 15,-6-1 0-15,10-11-1 16,-5-4 1-16,0-4-3 16,0 0 1-16,0-4-2 15,1-8 0-15,-1-3-3 16,0-1 0-16,-4-4-3 15,-1 1 0-15,1-1 0 0,0 0 0 16</inkml:trace>
          <inkml:trace contextRef="#ctx0" brushRef="#br0" timeOffset="1.00627E6">2306 5480 19 0,'0'-12'9'0,"0"24"-13"16,0-12 17-16,4 4-13 15,-4-4 0-15,5 4 1 0,-5 3 0 16,4 1-1-16,-4 4 0 16,4 4 1-16,1 4 1 15,-1 7 0-15,1 9 0 16,-5-1 0-16,4 24 0 16,1 8-1-16,-5 12 1 15,0 7-1-15,0-3 0 16,0 0-1-16,0-8 1 15,0-8-1-15,-5 0 1 16,5-8-1-16,-4 0 1 0,-1-8-1 16,5-12 0-16,-4-7-1 15,-1-9 1-15,1 1-3 16,0-8 1-16,-5-4-4 16,-5-8 1-16,1-16-2 15,-5-12 0-15</inkml:trace>
          <inkml:trace contextRef="#ctx0" brushRef="#br0" timeOffset="1.00651E6">1929 5897 12 0,'5'-8'6'0,"48"-15"-6"16,-36 19 8-16,1-4-7 15,0 4 1-15,4-4-1 16,0 4 1-16,0 0-3 0,5-4 0 16,4 8 2-16,-9-8 0 15,0 0-1-15,-4 1 0 16,0 3-2-16,-5 0 1 16,-4 8-3-16,0-4 0 15</inkml:trace>
          <inkml:trace contextRef="#ctx0" brushRef="#br0" timeOffset="1.00672E6">2102 6220 16 0,'-27'55'8'0,"14"-31"-5"0,13-20 14 0,-4 0-16 16,4 0 0-16,0 0 0 16,0-4 0-16,8 0-2 15,10-8 0-15,0 0 1 16,8-8 0-16,5-8-1 15,0-3 0-15,1-9-2 16,-6-7 0-16,5 0-2 16,-4-8 1-16,4 7-1 15,-5-3 0-15</inkml:trace>
        </inkml:traceGroup>
        <inkml:traceGroup>
          <inkml:annotationXML>
            <emma:emma xmlns:emma="http://www.w3.org/2003/04/emma" version="1.0">
              <emma:interpretation id="{8A434B2C-B5F0-4ADA-B60F-52865E68DF33}" emma:medium="tactile" emma:mode="ink">
                <msink:context xmlns:msink="http://schemas.microsoft.com/ink/2010/main" type="inkWord" rotatedBoundingBox="6553,8302 7229,8288 7254,9486 6579,9500"/>
              </emma:interpretation>
              <emma:one-of disjunction-type="recognition" id="oneOf73">
                <emma:interpretation id="interp365" emma:lang="zh-CN" emma:confidence="0">
                  <emma:literal>房</emma:literal>
                </emma:interpretation>
                <emma:interpretation id="interp366" emma:lang="zh-CN" emma:confidence="0">
                  <emma:literal>居</emma:literal>
                </emma:interpretation>
                <emma:interpretation id="interp367" emma:lang="zh-CN" emma:confidence="0">
                  <emma:literal>屈</emma:literal>
                </emma:interpretation>
                <emma:interpretation id="interp368" emma:lang="zh-CN" emma:confidence="0">
                  <emma:literal>屬</emma:literal>
                </emma:interpretation>
                <emma:interpretation id="interp369" emma:lang="zh-CN" emma:confidence="0">
                  <emma:literal>层</emma:literal>
                </emma:interpretation>
              </emma:one-of>
            </emma:emma>
          </inkml:annotationXML>
          <inkml:trace contextRef="#ctx0" brushRef="#br0" timeOffset="1.00715E6">2603 5598 8 0,'4'-12'4'0,"27"4"-1"0,-22 0 6 16,4 0-7-16,0 0 0 15,5 5 1-15,0-1 0 16,4-8-4-16,5 4 0 16,4-4 2-16,-5 4 1 15,5 4-2-15,-4 4 0 16,-5-4 0-16,0 4 0 15,-4 4 0-15,-1 0 1 16,-3 0-2-16,-1 0 0 16,-4 8 0-16,-9 0 0 0,0 3 0 15,-4 9 0-15,-14 8-1 16,0-1 1-16,-4 1 1 16,-5 3 1-16,1-3 1 15,-1 3 0-15,5-3 0 16,0-5 1-16,4 5 0 15,0-17 0-15,5-3-1 16,4 0 1-16,5 0-3 16,4-4 1-16,9-8-1 15,4-8 1-15,9-8-2 16,0 0 1-16,0-3-2 16,5-5 1-16,-5 0-3 15,0 1 1-15,-4-1-4 16,0 0 1-16</inkml:trace>
          <inkml:trace contextRef="#ctx0" brushRef="#br0" timeOffset="1.00741E6">2611 5747 14 0,'-17'20'7'0,"-1"4"-4"0,18-12 11 15,-5 11-13-15,1 13 1 16,0 7 1-16,-1 0 0 16,1 1-4-16,-5 11 0 0,0 0 3 15,0-8 0-15,0 0-2 16,-4 1 1-16,4-1-3 16,0-8 1-16,0-3-2 15,1-1 0-15,-1-3-4 16,4-5 1-16</inkml:trace>
          <inkml:trace contextRef="#ctx0" brushRef="#br0" timeOffset="1.00765E6">2563 6248 9 0,'22'-24'4'0,"35"0"1"16,-34 16 4-16,-1-3-8 15,9-1 1-15,0 0 1 16,9 0 1-16,-1-4-5 16,-3 1 0-16,-5 3 3 0,-5-4 0 15,-3 0-2-15,-1-7 0 16,-4 11-3-16,-1-4 1 16,-3 0-3-16,-1 1 0 15,-4-1 0-15,-5 4 1 16</inkml:trace>
          <inkml:trace contextRef="#ctx0" brushRef="#br0" timeOffset="1.00808E6">3015 5870 11 0,'-9'-8'5'0,"4"4"-1"0,5 4 12 15,0 4-15-15,0 11 0 0,-4 9 0 16,-1 11 0-16,1 1-2 16,0 15 0-16,-5 4 2 15,-5 0 0-15,1 1-1 16,-5-1 0-16,1-4 0 15,-1 0 0-15,5-8 0 16,4-7 1-16,0 3-1 16,0-19 0-16,0 0 0 15,5-1 1-15,8-11-1 16,5-8 0-16,4-4-1 16,5-8 1-16,4-3 0 15,0-5 0-15,0 0 0 16,5 1 1-16,0-5-1 15,-5 8 0-15,0 4 0 16,0 1 0-16,-4 7 0 16,0 0 1-16,-5 4 0 15,-4 4 0-15,-9 7-1 16,-5 5 1-16,-4 4 0 0,-4 7 0 16,0 9 0-16,-5-1 0 15,0 1-1-15,1 3 1 16,3-7 0-16,-3-13 0 15,-5 1-2-15,-1-4 1 16,-3-4-3-16,4-8 0 16,4-4-4-16,5-24 1 15</inkml:trace>
        </inkml:traceGroup>
        <inkml:traceGroup>
          <inkml:annotationXML>
            <emma:emma xmlns:emma="http://www.w3.org/2003/04/emma" version="1.0">
              <emma:interpretation id="{0AFF043B-1F66-45B1-940D-95FD2858E972}" emma:medium="tactile" emma:mode="ink">
                <msink:context xmlns:msink="http://schemas.microsoft.com/ink/2010/main" type="inkWord" rotatedBoundingBox="7840,8289 8681,8271 8705,9411 7864,9429"/>
              </emma:interpretation>
              <emma:one-of disjunction-type="recognition" id="oneOf74">
                <emma:interpretation id="interp370" emma:lang="zh-CN" emma:confidence="0">
                  <emma:literal>以</emma:literal>
                </emma:interpretation>
                <emma:interpretation id="interp371" emma:lang="zh-CN" emma:confidence="0">
                  <emma:literal>队</emma:literal>
                </emma:interpretation>
                <emma:interpretation id="interp372" emma:lang="zh-CN" emma:confidence="0">
                  <emma:literal>ⅸ</emma:literal>
                </emma:interpretation>
                <emma:interpretation id="interp373" emma:lang="zh-CN" emma:confidence="0">
                  <emma:literal>似</emma:literal>
                </emma:interpretation>
                <emma:interpretation id="interp374" emma:lang="zh-CN" emma:confidence="0">
                  <emma:literal>讣</emma:literal>
                </emma:interpretation>
              </emma:one-of>
            </emma:emma>
          </inkml:annotationXML>
          <inkml:trace contextRef="#ctx0" brushRef="#br0" timeOffset="1.01015E6">3754 5535 13 0,'-4'-24'6'0,"8"16"-2"15,-4 8 7-15,5-8-11 16,-5 8 0-16,0 0 1 16,0 4 0-16,0 0-1 0,0 4 0 15,0 0 0-15,0 0 1 16,0 4 0-16,-5 3 1 15,5 5-1-15,-4 8 0 16,0 3 0-16,-1 1 1 16,5 11-1-16,0 4 0 15,0 8 0-15,0 5 0 16,0-1-1-16,0 4 1 16,0-8-1-16,0-4 0 15,0-8 0-15,0 1 1 0,0-5-1 16,0-4 0-16,0-7 0 15,0 0 0-15,0-5 0 16,0-3 1-16,5-4-1 16,-1-5 1-16,0-3-1 15,5 0 0-15,0-4 0 16,0-4 0-16,0-4-2 16,0-4 0-16,4-4-3 15,0-3 1-15,1-5-3 16,3 0 1-16</inkml:trace>
          <inkml:trace contextRef="#ctx0" brushRef="#br0" timeOffset="1.01033E6">4025 5940 19 0,'22'-11'9'0,"-58"7"-10"16,36 4 17-16,0 0-16 15,0 0 1-15,0 4 0 0,0 3 0 16,9 5-2-16,9 4 0 15,-5 0 1-15,0 3 0 16,1-3-3-16,-1 0 0 16,0-8-3-16,1 0 1 15</inkml:trace>
          <inkml:trace contextRef="#ctx0" brushRef="#br0" timeOffset="1.01065E6">4450 5551 21 0,'4'-4'10'0,"1"27"-12"16,-5-23 18-16,0 8-15 16,0 8 0-16,0 8 0 15,0 7 1-15,-5 1-3 16,1 19 1-16,-5 4 1 15,0 4 0-15,0 8-1 16,-4 4 1-16,0-4-1 16,-5 8 0-16,-4-5-1 15,0-3 0-15,0 0-1 16,-1 0 1-16,1-4-1 16,5-8 0-16,-1-15-2 15,5-9 0-15,-5-7-1 0,5-8 0 16</inkml:trace>
          <inkml:trace contextRef="#ctx0" brushRef="#br0" timeOffset="1.01086E6">4379 6275 17 0,'9'-4'8'0,"9"4"-8"0,-10 0 14 0,1 4-14 16,5 0 0-16,-1 4 1 15,0 4 0-15,0 0-2 16,1-1 1-16,-1 5 0 16,5 0 1-16,-5 0-4 15,5-5 1-15,-5 1-3 16,5-4 0-16</inkml:trace>
        </inkml:traceGroup>
        <inkml:traceGroup>
          <inkml:annotationXML>
            <emma:emma xmlns:emma="http://www.w3.org/2003/04/emma" version="1.0">
              <emma:interpretation id="{5F18FC60-A7FA-494B-9A6C-DB0E5F1BA6FE}" emma:medium="tactile" emma:mode="ink">
                <msink:context xmlns:msink="http://schemas.microsoft.com/ink/2010/main" type="inkWord" rotatedBoundingBox="8893,8512 9705,8495 9725,9433 8913,9451"/>
              </emma:interpretation>
              <emma:one-of disjunction-type="recognition" id="oneOf75">
                <emma:interpretation id="interp375" emma:lang="zh-CN" emma:confidence="0">
                  <emma:literal>上</emma:literal>
                </emma:interpretation>
                <emma:interpretation id="interp376" emma:lang="zh-CN" emma:confidence="0">
                  <emma:literal>工</emma:literal>
                </emma:interpretation>
                <emma:interpretation id="interp377" emma:lang="zh-CN" emma:confidence="0">
                  <emma:literal>卫</emma:literal>
                </emma:interpretation>
                <emma:interpretation id="interp378" emma:lang="zh-CN" emma:confidence="0">
                  <emma:literal>止</emma:literal>
                </emma:interpretation>
                <emma:interpretation id="interp379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1.01125E6">5066 5716 22 0,'0'0'11'0,"9"-4"-16"0,-9 4 20 16,0 0-16-16,0 4 0 16,4 0 1-16,-4 4 0 15,4 4 0-15,-4 7 0 16,5 9 0-16,-5 7 0 16,4 5 1-16,-4-9 0 15,0 20-1-15,0 4 1 16,-4 1 0-16,4-1 0 15,-5-8 0-15,1 0 0 0,4-3-1 16,0-9 1-16,0-7-2 16,0-5 1-16,0-3-2 15,0-4 0-15,0-5-3 16,0-7 1-16,0-4-2 16,0 0 0-16</inkml:trace>
          <inkml:trace contextRef="#ctx0" brushRef="#br0" timeOffset="1.01148E6">5176 6102 11 0,'9'-16'5'0,"0"-15"0"16,-4 23 8-16,3 4-11 16,1-4 0-16,0 0 0 15,0-4 0-15,4 0-3 16,1 1 0-16,-1-1 2 15,0 4 0-15,5 0-2 0,-5-4 1 16,1 4-3-16,-6 4 1 16,1-3-3-16,-9 7 1 15,9-4-1-15,-9 4 0 16</inkml:trace>
          <inkml:trace contextRef="#ctx0" brushRef="#br0" timeOffset="1.01184E6">4795 6657 25 0,'31'-16'12'0,"36"-15"-17"16,-45 19 27-16,5-8-21 15,4 1 0-15,0 3 0 16,4 0 0-16,5-4-2 16,-5 5 1-16,5-1 0 15,0 0 1 1,27-3-1 0,-5-1 0-16,-9 8-1 15,-4 0 1-15,-5 4-1 16,-9 0 0-16,-4 1-4 15,0 7 1-15,-13 0-3 0,0 7 1 16</inkml:trace>
        </inkml:traceGroup>
        <inkml:traceGroup>
          <inkml:annotationXML>
            <emma:emma xmlns:emma="http://www.w3.org/2003/04/emma" version="1.0">
              <emma:interpretation id="{98D2D14F-29A0-4C91-9CFB-A527716E0763}" emma:medium="tactile" emma:mode="ink">
                <msink:context xmlns:msink="http://schemas.microsoft.com/ink/2010/main" type="inkWord" rotatedBoundingBox="9905,8127 10898,8106 10925,9389 9932,9410"/>
              </emma:interpretation>
              <emma:one-of disjunction-type="recognition" id="oneOf76">
                <emma:interpretation id="interp380" emma:lang="zh-CN" emma:confidence="0">
                  <emma:literal>定</emma:literal>
                </emma:interpretation>
                <emma:interpretation id="interp381" emma:lang="zh-CN" emma:confidence="0">
                  <emma:literal>宸</emma:literal>
                </emma:interpretation>
                <emma:interpretation id="interp382" emma:lang="zh-CN" emma:confidence="0">
                  <emma:literal>䆙</emma:literal>
                </emma:interpretation>
                <emma:interpretation id="interp383" emma:lang="zh-CN" emma:confidence="0">
                  <emma:literal>穾</emma:literal>
                </emma:interpretation>
                <emma:interpretation id="interp384" emma:lang="zh-CN" emma:confidence="0">
                  <emma:literal>衮</emma:literal>
                </emma:interpretation>
              </emma:one-of>
            </emma:emma>
          </inkml:annotationXML>
          <inkml:trace contextRef="#ctx0" brushRef="#br0" timeOffset="1.01269E6">5801 5755 11 0,'-4'24'5'0,"13"-8"-7"16,-5-8 10-16,-4 11-8 15,4 1 0-15,-4 4 0 16,0-1 1-16,0-3-2 16,0 0 0-16,0 7-2 15,0-11 1-15</inkml:trace>
          <inkml:trace contextRef="#ctx0" brushRef="#br0" timeOffset="1.01283E6">5850 5810 11 0,'13'-19'5'0,"27"-1"3"0,-18 8 8 16,0-3-16-16,0-1 1 15,9 0 0-15,9 0 1 16,9-3-2-16,0 3 1 16,4 0 0-16,0 0 1 0,-4 5-1 15,0-1 1-15,-10 4-2 16,1 0 1-16,-4 4-1 16,-10 0 0-16,-3 4-1 15,-1 4 1-15,-5 4-1 16,1 0 0-16,-9 4-1 15,-5-1 0-15,-4 5-2 16,-4 4 1-16,-5 0-3 16,-9 3 0-16</inkml:trace>
          <inkml:trace contextRef="#ctx0" brushRef="#br0" timeOffset="1.0138E6">6125 6291 21 0,'-45'20'10'0,"23"23"-14"0,18-31 21 0,-1 3-18 16,-4 5 1-16,-4-4-1 15,0 15 0-15,-1-3-1 16,1-4 0-16,-5-5-3 15,5-3 0-15,0-4-1 16,0-4 1-16</inkml:trace>
          <inkml:trace contextRef="#ctx0" brushRef="#br0" timeOffset="1.01379E6">6058 6082 14 0,'0'4'7'0,"9"-8"-3"16,4-4 10-16,5 0-12 0,0-7 1 15,8 3 0-15,10-8 0 16,-1 0-4-16,1-3 0 16,-1-1 2-16,-4-3 1 15,-4 7-2-15,-5 4 0 16,0-7-3-16,-4 7 1 15,-5 4-2-15,0 0 1 16,-4 4-2-16,0 0 1 16,-9 8 0-16,0 0 1 0,0 0 2 15,0 0 1-15,0 12 1 16,0-4 1-16,0 8 1 16,0 8 1-16,-4-1-1 15,-1 5 1-15,1 3-2 16,-1 5 1-16,-4 3-2 15,1 4 0-15,-6 1 0 16,1-1 0-16,-5 0-1 16,0 1 1-16,5-9-1 15,4 1 1-15,0-9-1 16,1-3 1-16,3-9 0 16,5-3 0-16,5-4-1 15,3-8 1-15,10-12-1 16,4-3 0-16,0-5 0 15,1-4 1-15,-1-3-3 16,0-9 1-16,0 5-2 16,0-1 1-16,-4 1-5 15,0-1 1-15,-5 9 0 16,5-5 0-16</inkml:trace>
          <inkml:trace contextRef="#ctx0" brushRef="#br0" timeOffset="1.01393E6">6080 6370 13 0,'36'-4'6'0,"35"8"-2"16,-54 0 13-16,5 3-16 16,5 1 1-16,8 4-1 15,-4 0 1-15,0 4-3 0,0 3 1 16,5 5 1-16,-1 0 1 16,1-1-2-16,-1-3 1 15,5 0-1-15,-9-9 1 16,0 1-1-16,5 4 0 15,-1-16-3-15,5-4 1 16,-5-4-5-16,1-8 1 16</inkml:trace>
          <inkml:trace contextRef="#ctx0" brushRef="#br0" timeOffset="1.01269E6">6164 5326 11 0,'-22'12'5'0,"9"-12"-2"15,13 0 4-15,0 0-7 16,4 4 0-16,1 4 1 16,-1 0 1-16,10 3-2 0,-1 5 0 15,5 0 1-15,4-4 0 16,-5 3 0-16,6 1 0 16,-1 4 0-16,-5-4 0 15,1-8-1-15,4-5 0 16,-4 5-4-16,-9-4 0 15,0 0 0-15,-9 8 0 16</inkml:trace>
        </inkml:traceGroup>
        <inkml:traceGroup>
          <inkml:annotationXML>
            <emma:emma xmlns:emma="http://www.w3.org/2003/04/emma" version="1.0">
              <emma:interpretation id="{843FDDB8-09B7-4F12-BD48-E5B340E84A0B}" emma:medium="tactile" emma:mode="ink">
                <msink:context xmlns:msink="http://schemas.microsoft.com/ink/2010/main" type="inkWord" rotatedBoundingBox="11232,8391 11827,8379 11844,9180 11249,9193"/>
              </emma:interpretation>
              <emma:one-of disjunction-type="recognition" id="oneOf77">
                <emma:interpretation id="interp385" emma:lang="zh-CN" emma:confidence="0">
                  <emma:literal>义</emma:literal>
                </emma:interpretation>
                <emma:interpretation id="interp386" emma:lang="zh-CN" emma:confidence="0">
                  <emma:literal/>
                </emma:interpretation>
                <emma:interpretation id="interp387" emma:lang="zh-CN" emma:confidence="0">
                  <emma:literal>ㄨ</emma:literal>
                </emma:interpretation>
                <emma:interpretation id="interp388" emma:lang="zh-CN" emma:confidence="0">
                  <emma:literal>*</emma:literal>
                </emma:interpretation>
                <emma:interpretation id="interp3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01418E6">7121 5716 25 0,'-4'-4'12'0,"8"4"-16"16,-4 0 22-16,0 0-20 15,0 0 1-15,5 4-1 16,4 4 1-16,4 4 2 15,5-1 0-15,4 1-2 16,0 8 0-16,5 11 1 16,4 1 0-16,0 3 0 15,0-3 0-15,8 7 0 16,1-3 0-16,0 3 0 0,4-3 0 16,-4 3 0-16,-9-11 1 15,5 3-2-15,-5-3 0 16,0-5-2-16,-5-3 0 15,-8-4-3-15,0-5 1 16</inkml:trace>
          <inkml:trace contextRef="#ctx0" brushRef="#br0" timeOffset="1.01451E6">7604 5677 23 0,'-4'0'11'0,"-1"19"-16"16,5-11 22-16,-4 4-17 16,-5 0 0-16,-4 7 1 15,-9 21 0-15,-1-1-2 16,1 5 1-16,0 7 0 15,0 0 0-15,-5 8 0 16,1-4 0-16,4-4-1 16,0-3 1-16,-1-5 0 15,1-4 0-15,5-7-1 16,3-5 1-16,1-3-3 0,0-4 0 16,4-5-3-16,-4-3 1 15</inkml:trace>
          <inkml:trace contextRef="#ctx0" brushRef="#br0" timeOffset="1.01472E6">7285 5594 22 0,'0'0'11'0,"0"0"-14"16,0 0 20-16,5 4-17 15,-1 0 0-15,5 4-1 16,0 3 1-16,0 5-2 16,0 0 1-16,-1 0-5 15,1-1 0-15</inkml:trace>
        </inkml:traceGroup>
        <inkml:traceGroup>
          <inkml:annotationXML>
            <emma:emma xmlns:emma="http://www.w3.org/2003/04/emma" version="1.0">
              <emma:interpretation id="{32B6B03F-6FCB-499F-97DC-0460DD27AE63}" emma:medium="tactile" emma:mode="ink">
                <msink:context xmlns:msink="http://schemas.microsoft.com/ink/2010/main" type="inkWord" rotatedBoundingBox="12246,9053 12452,9048 12460,9387 12254,9392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'</emma:literal>
                </emma:interpretation>
                <emma:interpretation id="interp392" emma:lang="zh-CN" emma:confidence="0">
                  <emma:literal>1</emma:literal>
                </emma:interpretation>
                <emma:interpretation id="interp393" emma:lang="zh-CN" emma:confidence="0">
                  <emma:literal>/</emma:literal>
                </emma:interpretation>
                <emma:interpretation id="interp39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.01539E6">8335 6255 17 0,'-9'0'8'0,"9"8"-7"0,-4-4 12 15,0 0-12-15,-1 4 0 16,1 4 0-16,-5 0 0 16,0 7-2-16,-4 5 1 15,-1 4 0-15,-3-5 1 16,-6 9-2-16,1 7 1 16,5-3-3-16,-1-1 1 0,0-4-3 15,5-3 0-15</inkml:trace>
        </inkml:traceGroup>
        <inkml:traceGroup>
          <inkml:annotationXML>
            <emma:emma xmlns:emma="http://www.w3.org/2003/04/emma" version="1.0">
              <emma:interpretation id="{03B1FB60-9C39-4991-8857-EABCCD394FE8}" emma:medium="tactile" emma:mode="ink">
                <msink:context xmlns:msink="http://schemas.microsoft.com/ink/2010/main" type="inkWord" rotatedBoundingBox="12825,7936 13898,7913 13924,9139 12851,9161"/>
              </emma:interpretation>
              <emma:one-of disjunction-type="recognition" id="oneOf79">
                <emma:interpretation id="interp395" emma:lang="zh-CN" emma:confidence="0">
                  <emma:literal>我</emma:literal>
                </emma:interpretation>
                <emma:interpretation id="interp396" emma:lang="zh-CN" emma:confidence="0">
                  <emma:literal>戕</emma:literal>
                </emma:interpretation>
                <emma:interpretation id="interp397" emma:lang="zh-CN" emma:confidence="0">
                  <emma:literal>妝</emma:literal>
                </emma:interpretation>
                <emma:interpretation id="interp398" emma:lang="zh-CN" emma:confidence="0">
                  <emma:literal>能</emma:literal>
                </emma:interpretation>
                <emma:interpretation id="interp39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.01574E6">8964 5141 20 0,'0'-4'10'0,"14"24"-13"15,-10-16 17-15,-4 11-13 0,-4 5 0 16,-5 8 0-16,-13 3 0 15,-5 1-3-15,0 11 1 16,1-4 1-16,-1 5 0 16,1-13-3-16,-1-3 1 15,5-1-2-15,4-3 1 16,1-4-2-16,3-9 0 16</inkml:trace>
          <inkml:trace contextRef="#ctx0" brushRef="#br0" timeOffset="1.01635E6">8831 5724 20 0,'9'-4'10'0,"27"-12"-10"0,-23 12 17 0,9-4-17 16,5-3 0-16,8 3 1 15,5 0 1-15,0 0-3 16,4-4 1-16,-8 0 1 16,4 0 0-16,-1 1-1 15,1-1 0-15,0-4 0 16,-4 4 1-16,-5-4-1 15,0 9 0-15,-5-9-2 16,-4 0 1-16,1 4-2 16,-6 0 0-16,-3 9-3 15,-10 10 1-15,-8 9-1 16,-5 4 0-16</inkml:trace>
          <inkml:trace contextRef="#ctx0" brushRef="#br0" timeOffset="1.01694E6">9013 6106 18 0,'-44'59'9'0,"-5"-4"-11"0,40-47 18 16,0 4-15-16,0-8 0 15,5 0 0-15,8 0 1 16,5-4-3-16,5-12 0 16,8-8 2-16,4-15 0 15,5-17-2-15,9-3 1 16,0-16-1-16,-4 8 0 0,3-4-1 15,-3 0 0-15,-1 4-1 16,1-3 0-16,-10 3 0 16,1-4 1-16,-5 4 1 15,-4 0 1-15,-5 7 1 16,-4 9 0-16,-5 0 1 16,1 11 1-16,-1 13-1 15,-4 3 1-15,0 20-1 16,-4 4 0-16,-1 12-1 15,1 11 1-15,-1 5-2 16,5 15 1-16,0 0-1 16,0 1 1-16,0 3-1 15,9 8 1-15,0 4 0 16,4 12 0-16,5 15-1 16,0 5 1-16,4-5-1 15,0-11 0-15,9-4 0 16,0-16 1-16,0-8-1 15,5-7 0-15,-10-9-1 0,1-7 1 16,-1-9-1-16,1-7 1 16,-5-8-4-16,5-4 0 15,-5-8-3-15,0-8 1 16</inkml:trace>
          <inkml:trace contextRef="#ctx0" brushRef="#br0" timeOffset="1.01604E6">8916 5421 9 0,'17'-24'4'0,"19"48"0"15,-23-32 6-15,-4 8-8 16,4 8 1-16,0-1 0 16,1 9 1-16,-1 4-5 15,0 4 0-15,1 3 3 16,-1 9 1-16,5 3-2 15,-5 4 1-15,-9 16-1 16,5 4 1-16,-9 4-1 16,5 0 0-16,-5-4-1 15,-5 4 1-15,5-12-1 16,-4-7 0-16,-1-9 0 16,1-4 0-16,-5-7-1 15,0-4 1-15,5-5-4 16,-9-3 1-16,-5-8-3 0,0-4 0 15</inkml:trace>
          <inkml:trace contextRef="#ctx0" brushRef="#br0" timeOffset="1.01723E6">9691 5795 23 0,'-18'51'11'0,"-4"39"-13"15,18-66 21-15,-19 8-19 0,-3 11 1 16,4 4-1-16,0-7 0 16,-1-5-3-16,1-3 1 15,5-9-5-15,3-3 1 16</inkml:trace>
          <inkml:trace contextRef="#ctx0" brushRef="#br0" timeOffset="1.01706E6">9717 5306 18 0,'-13'-31'9'0,"18"19"-9"16,-1 8 14-16,-4 4-16 16,0 0 1-16,0 0-3 15,4 4 0-15,-4 0 1 16,-4 8 1-16</inkml:trace>
        </inkml:traceGroup>
        <inkml:traceGroup>
          <inkml:annotationXML>
            <emma:emma xmlns:emma="http://www.w3.org/2003/04/emma" version="1.0">
              <emma:interpretation id="{8F87C5D7-E1B3-45C8-A565-B07DB040DE82}" emma:medium="tactile" emma:mode="ink">
                <msink:context xmlns:msink="http://schemas.microsoft.com/ink/2010/main" type="inkWord" rotatedBoundingBox="14106,8032 15295,8007 15323,9315 14133,9340"/>
              </emma:interpretation>
              <emma:one-of disjunction-type="recognition" id="oneOf80">
                <emma:interpretation id="interp400" emma:lang="zh-CN" emma:confidence="0">
                  <emma:literal>们</emma:literal>
                </emma:interpretation>
                <emma:interpretation id="interp401" emma:lang="zh-CN" emma:confidence="0">
                  <emma:literal>川</emma:literal>
                </emma:interpretation>
                <emma:interpretation id="interp402" emma:lang="zh-CN" emma:confidence="0">
                  <emma:literal>刘</emma:literal>
                </emma:interpretation>
                <emma:interpretation id="interp403" emma:lang="zh-CN" emma:confidence="0">
                  <emma:literal>們</emma:literal>
                </emma:interpretation>
                <emma:interpretation id="interp40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01875E6">10922 5291 9 0,'45'-32'4'0,"4"12"-1"16,-41 13 7-16,6-1-8 16,-1 4 0-16,5 0 1 15,-5 8 0-15,5 4-4 16,-1 7 0-16,-3 9 3 16,-1 4 0-16,-4 7-1 15,0 4 1-15,0 5-1 16,-1-1 0-16,-3 8 0 15,-5 0 1-15,0 1-1 16,-5 15 1-16,1 3-1 16,0 1 0-16,-5 0 0 0,0 0 0 15,0-4-1-15,-4 0 1 16,4-4-1-16,-4-4 1 16,-1-8-1-16,1 0 0 15,-5-3 0-15,5-9 0 16,4 0-1-16,-9-7 0 15,1-12-3-15,-5-5 1 16,4-3-4-16,-9-8 0 16</inkml:trace>
          <inkml:trace contextRef="#ctx0" brushRef="#br0" timeOffset="1.01773E6">10143 5247 20 0,'9'-4'10'0,"8"24"-11"16,-12-12 16-16,-5 4-14 15,0 11 0-15,-5 13-1 16,-4-5 0-16,-4 13-1 16,-5-13 0-16,1 1 0 15,-5 3 1-15,-1-3-2 16,6-5 0-16,3-7 0 16,1-4 1-16,4-1 0 15,0-7 1-15,5 0 0 16,0 0 1-16,4 0 0 15,4-4 1-15,5 0-1 16,0 4 1-16,4 0-2 0,0 7 1 16,1 1-1-16,-1 0 0 15,0 7 0-15,-4 9 0 16,0 15 0-16,0 8 0 16,-5 4 0-16,-4 0 1 15,0 4-1-15,-4-3 0 16,-1-9-1-16,1-8 0 15,-1-8-2-15,1-7 0 16,0-8-3-16,-1-8 1 0</inkml:trace>
          <inkml:trace contextRef="#ctx0" brushRef="#br0" timeOffset="1.01807E6">10249 5755 13 0,'40'-27'6'0,"13"-9"-2"15,-35 25 9-15,0-1-13 16,4 0 0 0,13-4-1-1,-4 4 0-15,-9 1 0 16,0 3 0-16,-8 4-2 16,-1 0 1-16,-4 4-1 15,0 0 1-15,-5 4 0 16,-4 4 1-16,0 3 1 15,0 5 1-15,-4 4 2 16,4 0 0-16,0 15 0 16,0-4 1-16,0 13-1 0,-5 11 1 15,1 0-2-15,4 4 1 16,-5 4-2-16,-3-4 1 16,-1-12-1-16,4-3 0 15,1-9-1-15,-1-7 0 16,1-9-3-16,0-3 0 15,4-8-2-15,8-12 0 16,1-4-1-16,5-7 0 0</inkml:trace>
        </inkml:traceGroup>
        <inkml:traceGroup>
          <inkml:annotationXML>
            <emma:emma xmlns:emma="http://www.w3.org/2003/04/emma" version="1.0">
              <emma:interpretation id="{50CE6E7E-6DEC-4F6A-9137-01961D8B0D6B}" emma:medium="tactile" emma:mode="ink">
                <msink:context xmlns:msink="http://schemas.microsoft.com/ink/2010/main" type="inkWord" rotatedBoundingBox="15801,8112 16595,8096 16619,9243 15825,9260"/>
              </emma:interpretation>
              <emma:one-of disjunction-type="recognition" id="oneOf81">
                <emma:interpretation id="interp405" emma:lang="zh-CN" emma:confidence="0">
                  <emma:literal>可</emma:literal>
                </emma:interpretation>
                <emma:interpretation id="interp406" emma:lang="zh-CN" emma:confidence="0">
                  <emma:literal>刃</emma:literal>
                </emma:interpretation>
                <emma:interpretation id="interp407" emma:lang="zh-CN" emma:confidence="0">
                  <emma:literal>习</emma:literal>
                </emma:interpretation>
                <emma:interpretation id="interp408" emma:lang="zh-CN" emma:confidence="0">
                  <emma:literal>司</emma:literal>
                </emma:interpretation>
                <emma:interpretation id="interp409" emma:lang="zh-CN" emma:confidence="0">
                  <emma:literal>叮</emma:literal>
                </emma:interpretation>
              </emma:one-of>
            </emma:emma>
          </inkml:annotationXML>
          <inkml:trace contextRef="#ctx0" brushRef="#br0" timeOffset="1.02021E6">11693 5578 11 0,'-4'0'5'0,"13"0"-2"0,-9 0 6 0,0 0-7 16,0 0 0-16,0 0 1 15,9-8 1-15,-1-4-5 16,6 8 1-16,4 1 2 15,4-5 1-15,4-4-1 16,10 4 0-16,-1-4-1 16,1 4 1-16,3-4-2 15,1-3 1-15,5-1-1 16,-1 0 1-16,-4 4-1 16,9-3 0-16,4-1 0 15,-5 0 1-15,-3 0-2 16,-5 5 0-16,-9-1-1 15,0 0 1-15,-9 0-2 16,-5 0 0-16,1 8-2 16,-9 4 1-16,-5-4-2 15,-4 4 0-15</inkml:trace>
          <inkml:trace contextRef="#ctx0" brushRef="#br0" timeOffset="1.02095E6">11764 5893 13 0,'-4'4'6'0,"-1"4"-7"15,5-8 9-15,5 8-7 0,-5 4 1 16,0 7 0-16,-5 5 0 15,5 4-3-15,0-1 0 16,0 5 2-16,-4-1 0 16,4-7-1-16,-4-5 0 15,4-3-2-15,0-4 1 16,0-8-2-16,4 0 1 16,0-16-1-16,10-12 1 15,-1-3 0-15,5-16 0 0,-1 7 2 16,6 1 1-16,3-1 2 15,-4 1 0-15,0 11 1 16,-4 1 0-16,0 7-1 16,0 4 1-16,-5 12-2 15,-4 0 0-15,0 16-2 16,-9 3 1 0,-14 29-1-1,-3-1 0-15,-1-8 0 16,5-3 0-16,-14 3-1 15,5-15 0-15,4-12-3 16,5 3 1-16,0-7-2 16,-1 0 0-16</inkml:trace>
          <inkml:trace contextRef="#ctx0" brushRef="#br0" timeOffset="1.02048E6">12398 5365 9 0,'-14'12'4'0,"1"16"4"0,9-20 5 16,-1 4-11-16,-4-1 1 15,1 5 0-15,3 4 1 16,1-1-5-16,-1 1 0 16,5 4 3-16,0 3 0 15,0 5-1-15,0 3 0 16,0 9-1-16,-4 15 1 16,4 8-1-16,-5 0 1 0,-3 3-1 15,-1 1 1-15,4 4-1 16,1-8 1-16,-5-8-1 15,0-4 1-15,0-11-1 16,0-9 1-16,1-3-2 16,-1-1 0-16,0-7-4 15,-4-9 0-15,-10-7-2 16,6-4 0-16</inkml:trace>
        </inkml:traceGroup>
        <inkml:traceGroup>
          <inkml:annotationXML>
            <emma:emma xmlns:emma="http://www.w3.org/2003/04/emma" version="1.0">
              <emma:interpretation id="{89FEAE9F-B857-4644-AECF-61A22997EF50}" emma:medium="tactile" emma:mode="ink">
                <msink:context xmlns:msink="http://schemas.microsoft.com/ink/2010/main" type="inkWord" rotatedBoundingBox="16798,8133 17815,8111 17836,9132 16819,9154"/>
              </emma:interpretation>
              <emma:one-of disjunction-type="recognition" id="oneOf82">
                <emma:interpretation id="interp410" emma:lang="zh-CN" emma:confidence="0">
                  <emma:literal>以</emma:literal>
                </emma:interpretation>
                <emma:interpretation id="interp411" emma:lang="zh-CN" emma:confidence="0">
                  <emma:literal>ⅸ</emma:literal>
                </emma:interpretation>
                <emma:interpretation id="interp412" emma:lang="zh-CN" emma:confidence="0">
                  <emma:literal>讣</emma:literal>
                </emma:interpretation>
                <emma:interpretation id="interp413" emma:lang="zh-CN" emma:confidence="0">
                  <emma:literal>㲼</emma:literal>
                </emma:interpretation>
                <emma:interpretation id="interp414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1.0215E6">13164 5740 17 0,'18'-16'8'0,"-5"8"-6"0,-8 4 15 16,3 4-16-16,1 0 1 15,0 4-1-15,4 4 0 16,-4 4-2-16,-4-1 0 16,-1 1 1-16,5 0 0 15,-9 0-4-15,9 0 0 16,-9 0-2-16,9-9 0 16</inkml:trace>
          <inkml:trace contextRef="#ctx0" brushRef="#br0" timeOffset="1.02177E6">13523 5484 18 0,'9'-16'9'0,"0"12"-8"16,-5 8 15-16,1 4-16 16,-5 11 1-16,0-3 0 15,-5 8 0-15,1 7-1 16,-5 5 0-16,0-1 1 15,-4 20 1-15,-5 0-1 16,-4 8 0-16,4 0 0 16,0 4 0-16,1 0-1 15,-1-8 0-15,5-11-2 16,-1-9 1-16,1-7-2 16,4-5 0-16,-4-7-3 15,4-4 1-15,0-5-2 16,5-7 1-16</inkml:trace>
          <inkml:trace contextRef="#ctx0" brushRef="#br0" timeOffset="1.02194E6">13448 6055 20 0,'17'-16'10'0,"19"16"-11"0,-27-4 21 16,4 8-20-16,5 0 1 15,-1 0-1-15,1 8 0 16,0 3-1-16,4-7 1 0,-4 0-4 15,8 4 1-15,1-4-3 16,0-4 0-16</inkml:trace>
          <inkml:trace contextRef="#ctx0" brushRef="#br0" timeOffset="1.02139E6">12681 5381 20 0,'27'-27'10'0,"8"11"-12"0,-26 16 20 16,4 4-18-16,1 8 0 16,-5-1 0-16,-1 9 0 0,-3 8 0 15,-5 7 0-15,0 1-1 16,-5 7 1-16,1 8 0 15,0 4 0-15,-1 24 0 16,1 4 0-16,-1-5 0 16,1 5 1-16,4-8 0 15,0-4 0-15,0-12 0 16,0-8 0-16,4-8 0 16,1-7 0-16,-1-5-1 15,5-11 1-15,0-8-2 16,0-8 1-16,4-8-2 15,0-8 0-15,9-4-4 16,-4-7 1-16,0-9-2 16,4-15 1-16</inkml:trace>
        </inkml:traceGroup>
        <inkml:traceGroup>
          <inkml:annotationXML>
            <emma:emma xmlns:emma="http://www.w3.org/2003/04/emma" version="1.0">
              <emma:interpretation id="{A65B1FE9-1600-4BBE-BA3E-B5DF5E4E2410}" emma:medium="tactile" emma:mode="ink">
                <msink:context xmlns:msink="http://schemas.microsoft.com/ink/2010/main" type="inkWord" rotatedBoundingBox="18094,7771 19078,7751 19111,9297 18127,9318"/>
              </emma:interpretation>
              <emma:one-of disjunction-type="recognition" id="oneOf83">
                <emma:interpretation id="interp415" emma:lang="zh-CN" emma:confidence="0">
                  <emma:literal>得</emma:literal>
                </emma:interpretation>
                <emma:interpretation id="interp416" emma:lang="zh-CN" emma:confidence="0">
                  <emma:literal>愕</emma:literal>
                </emma:interpretation>
                <emma:interpretation id="interp417" emma:lang="zh-CN" emma:confidence="0">
                  <emma:literal>㥂</emma:literal>
                </emma:interpretation>
                <emma:interpretation id="interp418" emma:lang="zh-CN" emma:confidence="0">
                  <emma:literal>谔</emma:literal>
                </emma:interpretation>
                <emma:interpretation id="interp419" emma:lang="zh-CN" emma:confidence="0">
                  <emma:literal>愣</emma:literal>
                </emma:interpretation>
              </emma:one-of>
            </emma:emma>
          </inkml:annotationXML>
          <inkml:trace contextRef="#ctx0" brushRef="#br0" timeOffset="1.02295E6">14126 5354 25 0,'0'0'12'0,"0"-4"-19"0,0 4 22 16,4 0-16-16,0 4 1 15,-4 7 0-15,0 1 0 16,0 8 0-16,0 4 0 0,-4-1-1 15,-5 5 1-15,-4 3-1 16,-5 1 1 0,5-1-1-16,0 1 1 0,-1-1-1 15,1-3 1-15,0-8-1 16,-1-1 0-16,10-3-1 16,-5-4 0-16,5-4-1 15,4 0 0-15,0-4-1 16,4-4 1-16,5-4 0 15,0 0 1-15,4-8 0 16,5-4 1-16,4 0 1 16,0 1 0-16,5 3 2 15,-5 4 0-15,0 0 1 16,0 4 0-16,-4 0-1 16,-5 4 0-16,0 4 0 15,-8 4 0-15,-5 4-2 16,-5 4 0-16,-3 7-1 15,-1-7 0-15,0 0 0 0,0-1 0 16,0 1 0-16,0 0 1 16,0 0 1-16,1-5 0 15,3 1 0-15,1 4 1 16,-1 0 0-16,5-4 0 16,0 7 0-16,0 1 0 15,5 8-1-15,-5-5 1 16,0 20 0-16,0 5 0 15,0-1-1-15,-5-4 0 0,1 5 0 16,-5 3 1-16,5 0-2 16,-5-4 1-16,4-3-1 15,1-9 0-15,-5 4-2 16,5-7 0-16,-1-12-2 16,1-9 0-16,4-3-2 15,0-8 1-15,4-8-1 16,1-11 0-16</inkml:trace>
          <inkml:trace contextRef="#ctx0" brushRef="#br0" timeOffset="1.02392E6">14577 5960 19 0,'-39'43'9'0,"-6"-3"-8"0,41-32 18 16,-1-4-18-16,1 0 0 15,4 7-1-15,0-7 1 16,9-4-1-16,9-4 0 0,4-7 1 16,13-5 1-16,1-4-2 15,-1 0 1-15,5-3-1 16,0-5 0-16,4 1-2 16,-4-5 1-16,0 9-3 15,-5-1 0-15,-4 0-4 16,-4 5 1-1</inkml:trace>
          <inkml:trace contextRef="#ctx0" brushRef="#br0" timeOffset="1.02369E6">14639 5696 11 0,'-44'40'5'0,"22"-29"-1"16,22-7 13-16,-4-4-17 15,4 0 1-15,0 0 1 16,8-4 0-16,6 1-3 16,8-9 1-16,4 0 1 15,1-4 0-15,0-4-1 16,4 1 1-16,4 3-2 16,-4 0 1-16,0 1-1 15,-4 7 1-15,-5 0-2 16,-4 0 0-16,-5-4-2 15,0 4 0-15,-4 8-1 16,-9 4 0-16</inkml:trace>
          <inkml:trace contextRef="#ctx0" brushRef="#br0" timeOffset="1.02369E6">14608 4980 13 0,'27'-16'6'0,"-18"16"-2"0,4 4 12 16,0 4-16-16,-4 7 0 16,0 9 0-16,-4 19 0 15,-1 1 0-15,-4 7 0 16,0-4 0-16,-4 4 1 16,-10-3 0-16,5-1 0 15,1-12-1-15,-1-7 1 16,0-5-1-16,4-11 0 15,1 0-1-15,0-4 1 0,4-8-1 16,0-8 0-16,4-12 0 16,0-11 1-16,5-9-1 15,9-7 0-15,0-4 1 16,-1 8 0-16,1 3 0 16,9 5 0-16,-5 3 0 15,0 9 1-15,5 3 0 16,-5 4 0-16,4 4 0 15,-3 5 0-15,-1 3-1 16,-5 4 1-16,-3 8-1 16,-5 3 0-16,-5 9 0 15,-4 8 0-15,-4 7-1 16,-10 4 0-16,1 1 0 16,-5 3 1-16,1-3 0 15,-1 3 0-15,0-12 0 16,5-11 0-16,0-4 1 15,-1 0 0-15,1-9-1 16,4 1 1-16,0-8-1 0,0-8 1 16,5-7-1-16,4-5 0 15,4-4-1-15,1-7 0 16,4-5 0-16,4 5 0 16,5-1 0-16,-1 5 0 15,6 3 0-15,-6 5 1 16,1-1-3-16,0 8 1 15,-5 4-2-15,0 0 1 16,-4 16-2-16,-9 8 1 16,-4 8 0-16,-5 15 0 0</inkml:trace>
          <inkml:trace contextRef="#ctx0" brushRef="#br0" timeOffset="1.0243E6">14976 5677 9 0,'-22'7'4'0,"9"17"4"15,8-20 4-15,1 4-11 16,-1 4 0-16,1 3 1 15,0 9 1-15,-1 12-4 16,5 3 0-16,0 0 2 16,0 9 1-16,0 3-1 0,0 4 0 15,0 0-1-15,0-8 1 16,-4 1-1-16,-1-5 1 16,-4-4-1-16,5-7 1 15,-9-1-2-15,-1-3 1 16,-3-9-1-16,-1-3 0 15,0-4 0-15,1-8 1 16,-1-8-1-16,-9-8 1 16,1 0 0-16,3-3 0 0,10-1 1 15,0 0 1-15,8 0-1 16,1 5 0-16,13-5-1 16,4-4 1-16,0 4-1 15,5-3 1-15,4-1-3 16,0-8 0-16,10-3-4 15,3-12 0-15</inkml:trace>
        </inkml:traceGroup>
        <inkml:traceGroup>
          <inkml:annotationXML>
            <emma:emma xmlns:emma="http://www.w3.org/2003/04/emma" version="1.0">
              <emma:interpretation id="{4ABB413B-C410-4AFA-A7BD-30F4A37961AB}" emma:medium="tactile" emma:mode="ink">
                <msink:context xmlns:msink="http://schemas.microsoft.com/ink/2010/main" type="inkWord" rotatedBoundingBox="19545,7980 20404,7962 20431,9234 19572,9253"/>
              </emma:interpretation>
              <emma:one-of disjunction-type="recognition" id="oneOf84">
                <emma:interpretation id="interp420" emma:lang="zh-CN" emma:confidence="0">
                  <emma:literal>出</emma:literal>
                </emma:interpretation>
                <emma:interpretation id="interp421" emma:lang="zh-CN" emma:confidence="0">
                  <emma:literal>䢺</emma:literal>
                </emma:interpretation>
                <emma:interpretation id="interp422" emma:lang="zh-CN" emma:confidence="0">
                  <emma:literal>䟔</emma:literal>
                </emma:interpretation>
                <emma:interpretation id="interp423" emma:lang="zh-CN" emma:confidence="0">
                  <emma:literal>虬</emma:literal>
                </emma:interpretation>
                <emma:interpretation id="interp424" emma:lang="zh-CN" emma:confidence="0">
                  <emma:literal>卸</emma:literal>
                </emma:interpretation>
              </emma:one-of>
            </emma:emma>
          </inkml:annotationXML>
          <inkml:trace contextRef="#ctx0" brushRef="#br0" timeOffset="1.02638E6">15468 5988 11 0,'-5'19'5'0,"5"13"-5"16,0-20 9-16,0 7-8 16,0 9 1-16,-4 3 0 15,0-3 1-15,-1-4-4 16,5-1 1-16,0 1 2 0,0-4 1 16,0-1-2-16,5-7 1 15,3 0 0-15,6-4 1 16,-1-4-2-16,5 0 1 15,4-4-1-15,5-4 1 16,-1 0-2-16,5-4 1 16,-4 4-2-16,8-8 0 15,5 0-1-15,0-3 1 16,0-5-2-16,-5 0 1 16,-4-7-2-16,0 7 1 0,-4-4 0 15,-5 9 1-15,5-5 0 16,-14 4 0-16,5 0 2 15,-5-3 0-15,0 7 0 16,-4-4 1-16,-9 4 0 16,0 0 0-16,0 1 1 15,0 3 0-15,0 0 1 16,0 4 0-16,-4 8-1 16,-1 4 0-16,1 8 0 15,-1 7 1-15,1 1-2 16,-1 7 1-16,1 5-1 15,4-1 0-15,-4 1-1 16,-5-1 1-16,4 1-1 16,1-1 1-16,4 0-2 15,0-3 1-15,0-8-2 16,0-5 0-16,0-3-3 16,0-4 0-16,0 4-2 15,0-9 0-15</inkml:trace>
          <inkml:trace contextRef="#ctx0" brushRef="#br0" timeOffset="1.02493E6">15468 5551 13 0,'4'3'6'0,"5"-26"-1"15,-4 19 6-15,-5 4-12 16,4-8 1-16,-4 8-3 16,0 0 1-16,0 4 1 15,0 4 1-15,0 8-1 16,-4 3 0-16,-1 5 0 16,1 4 0-16,-1-1 2 15,1-3 1-15,-1 7 0 16,5-11 0-16,0 4 1 15,5-9 0-15,4 5 0 16,4-4 0-16,5-4-1 16,4-9 0-16,5-6-1 15,-1 3 0-15,5-8-1 0,5-4 0 16,3 0-1-16,6-4 1 16,-1-3-2-16,0-5 1 15,-4 4-2-15,-4-3 1 16,-10 3-3-16,1 4 1 15,-5-3-2-15,-13-1 0 16</inkml:trace>
          <inkml:trace contextRef="#ctx0" brushRef="#br0" timeOffset="1.0252E6">15658 5468 16 0,'0'-4'8'0,"9"12"-11"16,-4-4 17-16,-1 8-14 15,1 3 0-15,-1 5 0 16,0 4 1-16,-4 3-1 16,0 5 0-16,0-1 0 15,-4 1 0-15,4 7-1 16,-4-3 1-16,4 3-2 15,-5 0 1-15,5-7-3 16,0-5 0-16,0-3-1 16,5-8 1-16</inkml:trace>
          <inkml:trace contextRef="#ctx0" brushRef="#br0" timeOffset="1.02577E6">15720 5783 13 0,'0'0'6'0,"5"12"-9"0,-5-4 13 16,0 3-9-16,0 9 0 15,0 4-1-15,-5 7 1 16,1 1-3-16,0 3 1 0,-1-3-1 16,1-5 1-16,-1 1-3 15,1-5 1-15</inkml:trace>
          <inkml:trace contextRef="#ctx0" brushRef="#br0" timeOffset="1.02685E6">16243 5255 11 0,'0'-4'5'0,"0"-4"-3"15,0 8 8-15,0 0-7 16,0-7 0-16,0 7 0 15,0 3 0-15,0 5-5 16,0 8 1-16,0 8 3 16,0 15 0-16,-4 0-2 15,-1 5 1-15,1-5 0 16,-1 1 0-16,1-1 0 16,0 0 0-16,-1 1-1 15,1-9 1-15,-1-3-2 0,1-1 0 16,-1-7-3-16,1-4 0 15,0-4-2-15,-1 3 0 16</inkml:trace>
          <inkml:trace contextRef="#ctx0" brushRef="#br0" timeOffset="1.02542E6">16248 5169 10 0,'8'4'5'0,"10"-1"-8"0,-9 1 10 16,-5 12-7-16,-4 4 0 0,0 11 0 16,-4 1 1-16,0 11-1 15,-5 0 0-15,0 1-1 16,-4-1 1-16,-1 0-3 15,1 1 1-15</inkml:trace>
        </inkml:traceGroup>
      </inkml:traceGroup>
    </inkml:traceGroup>
    <inkml:traceGroup>
      <inkml:annotationXML>
        <emma:emma xmlns:emma="http://www.w3.org/2003/04/emma" version="1.0">
          <emma:interpretation id="{9D6E79D8-36BD-49B9-81BF-6B77D3D75436}" emma:medium="tactile" emma:mode="ink">
            <msink:context xmlns:msink="http://schemas.microsoft.com/ink/2010/main" type="paragraph" rotatedBoundingBox="4726,10109 32468,9588 32504,11518 4763,1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F5E177-F509-40A4-98C9-5217BAF14CBB}" emma:medium="tactile" emma:mode="ink">
              <msink:context xmlns:msink="http://schemas.microsoft.com/ink/2010/main" type="line" rotatedBoundingBox="4726,10109 32468,9588 32504,11518 4763,12039"/>
            </emma:interpretation>
          </emma:emma>
        </inkml:annotationXML>
        <inkml:traceGroup>
          <inkml:annotationXML>
            <emma:emma xmlns:emma="http://www.w3.org/2003/04/emma" version="1.0">
              <emma:interpretation id="{10EA50A0-8C6F-4570-9B34-BE7BB6E7FAA5}" emma:medium="tactile" emma:mode="ink">
                <msink:context xmlns:msink="http://schemas.microsoft.com/ink/2010/main" type="inkWord" rotatedBoundingBox="4734,10490 5685,10472 5713,11959 4762,11977"/>
              </emma:interpretation>
              <emma:one-of disjunction-type="recognition" id="oneOf85">
                <emma:interpretation id="interp425" emma:lang="zh-CN" emma:confidence="0">
                  <emma:literal>若</emma:literal>
                </emma:interpretation>
                <emma:interpretation id="interp426" emma:lang="zh-CN" emma:confidence="0">
                  <emma:literal>苦</emma:literal>
                </emma:interpretation>
                <emma:interpretation id="interp427" emma:lang="zh-CN" emma:confidence="0">
                  <emma:literal>莒</emma:literal>
                </emma:interpretation>
                <emma:interpretation id="interp428" emma:lang="zh-CN" emma:confidence="0">
                  <emma:literal>苔</emma:literal>
                </emma:interpretation>
                <emma:interpretation id="interp429" emma:lang="zh-CN" emma:confidence="0">
                  <emma:literal>苫</emma:literal>
                </emma:interpretation>
              </emma:one-of>
            </emma:emma>
          </inkml:annotationXML>
          <inkml:trace contextRef="#ctx0" brushRef="#br0" timeOffset="1.03455E6">826 7768 5 0,'4'8'2'0,"23"-1"2"15,-18-7 3-15,0 4-6 16,4 0 1-16,-4 0 2 0,0 4 0 16,0 0-5-16,-1 0 1 15,1 0 3-15,0 0 0 16,-4-1-2-16,-1 1 1 16,0-4-2-16,1 0 1 15,-1 0-2-15,-4 0 0 16,0 0-3-16,0 4 0 15,0-8-1-15,0 4 1 16</inkml:trace>
          <inkml:trace contextRef="#ctx0" brushRef="#br0" timeOffset="1.03569E6">635 8284 3 0,'-8'-8'1'0,"21"16"2"15,-9-16-1-15,5 0-1 16,0 0 0-16,0 4 0 15,0 0 1-15,4-8-3 16,0 4 1-16,1-3 1 16,-1-1 1-16,0 0-1 0,1 4 1 15,-1-4-1-15,0 0 0 16,-4 1 0-16,4-1 0 16,1 4 0-16,-6 0 0 15,1 0-1-15,0 0 1 16,0 4-1-16,-9 4 0 15,0 0 0-15,9-4 0 16,-9 4 1-16,0 0 0 16,0 0-1-16,0 0 1 0,0 0-1 15,0 0 1-15,0 0 0 16,0 0 0-16,-5 0-1 16,10 4 0-16,-5-4 0 15,0 0 1-15,0 0-1 16,0 0 1-16,0 0-1 15,4 4 1-15,-4-4-1 16,0 0 1-16,0 0-1 16,0 0 0-16,0 0 0 15,0 0 1-15,-4 0-1 16,4 0 1-16,9-4 0 16,4 4 0-16,-4-4 0 15,4-4 0-15,5 1 0 16,4-1 1-16,5-4-1 15,4 4 0-15,0-4 0 16,4-4 0-16,5 1-1 16,4-1 1-16,1 0-1 0,3 4 1 15,-3-3-1-15,-6 3 1 16,-3-8-1-16,-5 8 1 16,-9 4-1-16,0 1 1 15,-4-1-2-15,0 4 1 16,-9 0-3-16,-1 4 0 15,-3 4-4-15,-5 0 1 16,-5 0-1-16,-3 7 1 16</inkml:trace>
          <inkml:trace contextRef="#ctx0" brushRef="#br0" timeOffset="1.03619E6">910 7874 11 0,'0'0'5'0,"5"-4"-7"15,-5 4 10-15,0 0-10 16,0 0 0-16,0 0-1 16,4 0 0-16,0 4 4 15,1 8 0-15,-1 7-1 0,5 5 0 16,0 8 2-16,0-1 0 16,0 5 1-16,-5 3 0 15,1 4 0-15,-1 5 1 16,-4-5-2-16,4-4 1 15,-4 1-2-15,0 3 0 16,0-4-2-16,0-3 1 16,-4-5-2-16,4-7 0 15,-4-4-3-15,4-5 0 0</inkml:trace>
          <inkml:trace contextRef="#ctx0" brushRef="#br0" timeOffset="1.03659E6">1437 7681 16 0,'14'8'8'0,"17"8"-7"15,-27-8 13-15,1 7-13 16,-5 9 0-16,-5 3-1 15,-4 17 1-15,-4 7-2 16,-5 12 0-16,-8 4 0 16,-1 4 0-16,-8-8-1 15,-1 4 0-15,1-4-1 0,-1 4 1 16,1-4-1-16,-1-4 1 16,1 0 0-16,4-8 0 15,0-4 0-15,4-7 1 16,5-5 0-16,4-7 1 15,1-13 1-15,3 1 0 16,6-8 0-16,-1-8 1 16,4-12 0-16,5-3 1 15,5-9-1-15,8-4 1 0,5 5-1 16,4-5 0-16,4 1 0 16,6-5 1-16,-1 4-2 15,4 1 0-15,5-1-1 16,0 5 1-16,0 3-1 15,-9 4 1-15,4-3-1 16,0 7 1-16,-8 0-4 16,-5 4 0-16,-4 0-2 15,-5 0 0-15</inkml:trace>
          <inkml:trace contextRef="#ctx0" brushRef="#br0" timeOffset="1.03745E6">1194 8358 12 0,'-9'12'6'0,"9"-8"-2"16,0 4 7-16,0 4-10 0,0 7 1 16,0 5 0-16,-5 8 1 15,1 3-4-15,-5 4 0 16,0 13 2-16,-4-5 1 15,-5 16-2-15,-4 0 1 16,0-4-2-16,0-8 1 16,4-8-2-16,5-3 1 15,-1-9-2-15,6-7 1 16,-1-4-2-16,0-12 0 0,4-5 0 16,5-3 0-16,9-11 0 15,0-9 1-15,4-8 1 16,1 5 1-16,-1-5 2 15,5 1 0-15,-5 7 0 16,5 4 1-16,0 4 1 16,-1 8 1-16,-3 8-1 15,-1 8 1-15,-4 12-1 16,0 7 0-16,-5-3 0 16,-4 3 0-16,0 5-2 15,0-1 0-15,0-7-1 16,-4-1 0-16,4-7-2 15,-5-4 1-15,5-4-3 16,-4-4 1-16,-1-4-1 16,5-4 0-16,0-12 0 15,0-4 1-15,0 0 0 16,5-4 1-16,-1-7 2 0,5-9 0 16,0 9 1-16,13-5 1 15,0 1 1-15,5-1 1 16,4 5-1-16,0 3 1 15,-5 5-1-15,1 3 0 16,-1 4-2-16,-3 0 1 16,-1 12-1-16,-4-4 1 15,-1 4-2-15,-3 8 1 16,-6 8-1-16,1 11 1 0,-9 1-2 16,-4 0 1-16,-5 3-1 15,-4 1 1-15,-5-1-1 16,0-3 1-16,0-1 0 15,1-7 1-15,3-4 0 16,-3-5 1-16,8 1-1 16,-4-4 1-16,4 0-1 15,4-4 1-15,1-4-2 16,4 0 1-16,9-8-1 16,8 0 1-16,1-4-1 15,9-3 0-15,-5-1 0 16,5 4 0-16,-5-12-1 15,0 9 1-15,4-1-5 16,-3 0 0-16,-6-4-1 16,5 9 0-16</inkml:trace>
        </inkml:traceGroup>
        <inkml:traceGroup>
          <inkml:annotationXML>
            <emma:emma xmlns:emma="http://www.w3.org/2003/04/emma" version="1.0">
              <emma:interpretation id="{F4C8C659-8E8A-4B34-883F-457F89633F04}" emma:medium="tactile" emma:mode="ink">
                <msink:context xmlns:msink="http://schemas.microsoft.com/ink/2010/main" type="inkWord" rotatedBoundingBox="6562,10408 8175,10378 8205,11974 6592,12005"/>
              </emma:interpretation>
              <emma:one-of disjunction-type="recognition" id="oneOf86">
                <emma:interpretation id="interp430" emma:lang="zh-CN" emma:confidence="0">
                  <emma:literal>模</emma:literal>
                </emma:interpretation>
                <emma:interpretation id="interp431" emma:lang="zh-CN" emma:confidence="0">
                  <emma:literal>棋</emma:literal>
                </emma:interpretation>
                <emma:interpretation id="interp432" emma:lang="zh-CN" emma:confidence="0">
                  <emma:literal>棕</emma:literal>
                </emma:interpretation>
                <emma:interpretation id="interp433" emma:lang="zh-CN" emma:confidence="0">
                  <emma:literal>枳</emma:literal>
                </emma:interpretation>
                <emma:interpretation id="interp434" emma:lang="zh-CN" emma:confidence="0">
                  <emma:literal>栱</emma:literal>
                </emma:interpretation>
              </emma:one-of>
            </emma:emma>
          </inkml:annotationXML>
          <inkml:trace contextRef="#ctx0" brushRef="#br0" timeOffset="1.03943E6">2452 7988 7 0,'9'-12'3'0,"13"20"3"16,-13-8 1-16,4 4-7 15,5 0 1-15,-1 0 0 16,1-4 0-16,0 4-1 16,4-4 1-16,0 0 0 15,-4 0 1-15,-5 0-1 16,1 0 1-16,-6 4 0 16,1-8 0-16,-9 4-1 15,5 0 0-15,-5 0-1 16,0 0 1-16,0 0-4 15,0 0 1-15,0 0-3 0,0-8 1 16</inkml:trace>
          <inkml:trace contextRef="#ctx0" brushRef="#br0" timeOffset="1.04255E6">2563 7992 4 0,'4'12'2'0,"0"-20"4"16,-4 8-3-16,0 0-2 16,0 0 1-16,5 0 2 15,4-4 1-15,9 0-6 16,-1-4 1-16,1 4 3 16,4-4 0-16,5-3-1 15,4-1 1-15,-5-4-1 16,14 4 0-16,-4 0-1 15,-1 1 0-15,0-1 0 16,-8 0 0-16,4 0 0 16,-4 0 0-16,-1 1-1 15,-4-1 0-15,1 0 0 16,-6 4 1-16,-3 0-1 0,-1 4 1 16,0 0-2-16,-4 0 0 15,-9 4-2-15,4-4 0 16,-4 4-3-16,0 0 1 15,0 0-1-15,0 0 0 16</inkml:trace>
          <inkml:trace contextRef="#ctx0" brushRef="#br0" timeOffset="1.04335E6">2952 8339 13 0,'-4'-20'6'0,"4"-8"-4"15,0 28 12-15,-4 0-13 16,4 4 0-16,-5 0 1 16,-4 12 0-16,-4-4-3 15,-5 4 0-15,-8 7 1 0,-1 5 1 16,1 3-2-16,-10 1 0 15,-4-1-1-15,9-11 0 16,5 0 0-16,4-5 0 16,4-3-2-16,0-4 0 15,0-4 0-15,5-4 0 16</inkml:trace>
          <inkml:trace contextRef="#ctx0" brushRef="#br0" timeOffset="1.04357E6">2877 8161 10 0,'27'-23'5'0,"13"23"-1"16,-27-4 10-16,5 0-13 15,-1 0 1-15,6 4 0 16,-1 0 0-16,4 0-3 16,1 0 1-16,-5 4 1 15,0-4 0-15,0 4-1 16,0-4 1-16,-4 4-3 15,-5-4 1-15,1 0-3 16,-1-4 1-16,-4 0-2 16,0 0 0-16</inkml:trace>
          <inkml:trace contextRef="#ctx0" brushRef="#br0" timeOffset="1.04309E6">2904 7606 10 0,'-5'8'5'0,"14"-8"-6"15,-4 0 9-15,3 4-8 16,1 4 1-16,-4 4 0 15,-5 0 0-15,4 7-1 16,-4 1 1-16,0 7 1 16,0 5 0-16,0 3 0 15,0 9 1-15,-4 11-1 16,4 16 1-16,0 4-1 0,4-1 1 16,1 5-2-16,-1 4 1 15,0 3-1-15,1 1 0 16,4-4 0-16,0-1 0 15,0-7-1-15,-5-4 1 16,0-12-1-16,1-8 1 16,-1-7-1-16,1-5 1 15,-1-3-1-15,1-1 1 16,-1-3-1-16,-4-1 0 0,0-7 0 16,0-5 1-16,0 1-2 15,0-4 1-15,0-4-1 16,0-1 0-16,0-3 0 15,0 0 0-15,0-4-3 16,-4 0 0-16,-1-8-3 16,1-4 1-16,-1-4 0 15,5-7 0-15</inkml:trace>
          <inkml:trace contextRef="#ctx0" brushRef="#br0" timeOffset="1.04381E6">3240 8008 8 0,'-4'-8'4'0,"13"-8"-1"0,-5 12 5 16,1-4-7-16,4 1 0 16,13-5 2-16,4-4 1 15,5 4-5-15,9 0 1 16,0-3 2-16,0-1 0 16,0 0 0-16,-5 0 0 15,-4 1-2-15,-4 3 1 0,-5 0-3 16,0 0 1-16,-4 0-3 15,-5 4 0-15,0 1-1 16,-4-1 0-16</inkml:trace>
          <inkml:trace contextRef="#ctx0" brushRef="#br0" timeOffset="1.04506E6">3582 8559 17 0,'0'8'8'0,"13"-8"-12"0,-13 0 19 16,9 0-15-16,0 0 1 15,-1 0 1-15,1-4 0 16,0-4-3-16,0 0 1 16,0 0 1-16,0 1 0 15,0 3-1-15,-1 0 1 16,-3 4-1-16,-1 0 0 15,1 0 0-15,-1 4 0 0,-4 4 0 16,0 3 0-16,0 5 0 16,-4 8 1-16,-5 3 0 15,-9 9 0-15,0 7 0 16,-4 0 0-16,0 1-1 16,-4-1 1-16,-1-4-2 15,-4 5 1-15,0-5-2 16,-4-3 1-16,8-9-3 15,0-3 0-15,1-9-2 16,8 1 0-16</inkml:trace>
          <inkml:trace contextRef="#ctx0" brushRef="#br0" timeOffset="1.04405E6">3347 7701 15 0,'-22'0'7'0,"44"12"-12"16,-27-9 15-16,10 9-9 15,-1 8 1-15,1 4-1 16,-1 3 1-16,1 5-3 16,-5 3 1-16,4 8 0 15,0 1 1-15,1-1-3 0,-5-8 0 16,4-3-2-16,-4-8 0 15,0-5 0-15,0-7 0 16</inkml:trace>
          <inkml:trace contextRef="#ctx0" brushRef="#br0" timeOffset="1.04471E6">3573 7768 10 0,'22'-40'5'0,"18"9"-6"0,-31 23 10 16,4 8-10-16,0 0 1 0,0 8 2 15,-4 4 1-15,0 7-2 16,-4 9 0-16,-5 7 1 16,-5 13 0-16,1 11-1 15,-5 4 1-15,-9 4-3 16,-4-4 1-16,-9-4-1 16,0-4 1-16,0-8 0 15,4-8 0-15,1-3 0 16,4-13 0-16,4-3 1 15,0-8 0-15,5-4-1 16,0-8 1-16,8-8-1 16,5 0 0-16,9-12 0 15,4-3 1-15,10-9-1 16,-1 5 0-16,4-1 0 16,5 1 1-16,-4 3-1 15,-1 4 1-15,-3 5-1 16,-1 7 0-16,-5 8 0 0,1 0 0 15,0 8 0-15,-5 3 1 16,0 5-1-16,-4 4 1 16,-4 7-1-16,-10 1 1 15,1 3-1-15,-5 5 0 16,-4-5-1-16,-1 1 0 16,-3-5 0-16,-5 1 0 15,4-8 1-15,-4-1 0 16,0-3 1-16,-1-4 0 0,6 0 0 15,-1-4 0-15,5-4 0 16,4-4 0-16,0 0-1 16,5-8 1-16,8 0-2 15,5-4 1-15,9 0 0 16,-1 0 1-16,5 1-1 16,1-5 1-16,-1 0-1 15,-5 4 0-15,-3 0 0 16,-1 5 0-16,-4-1-1 15,0 4 0-15,0 0-3 16,-5 0 1-16,-4 4-3 16,0 0 1-16,4 0-1 15,-4 4 1-15</inkml:trace>
          <inkml:trace contextRef="#ctx0" brushRef="#br0" timeOffset="1.04531E6">3666 8658 8 0,'13'11'4'0,"5"25"1"0,-14-32 4 16,5 12-8-16,0-1 0 15,4 5 1-15,1 4 0 16,3-1-3-16,1 1 0 16,4 3 2-16,0-3 0 31,14 0 0-31,4-9 0 15,4-7-3-15,0-8 0 16,5-8-2-16,-5-3 1 0</inkml:trace>
          <inkml:trace contextRef="#ctx1" brushRef="#br0">4053 8921 0</inkml:trace>
        </inkml:traceGroup>
        <inkml:traceGroup>
          <inkml:annotationXML>
            <emma:emma xmlns:emma="http://www.w3.org/2003/04/emma" version="1.0">
              <emma:interpretation id="{44366251-AEF7-4849-9340-2AF45090EF9F}" emma:medium="tactile" emma:mode="ink">
                <msink:context xmlns:msink="http://schemas.microsoft.com/ink/2010/main" type="inkWord" rotatedBoundingBox="9103,10228 9276,11789 8487,11877 8314,10315"/>
              </emma:interpretation>
              <emma:one-of disjunction-type="recognition" id="oneOf87">
                <emma:interpretation id="interp435" emma:lang="zh-CN" emma:confidence="0">
                  <emma:literal>式</emma:literal>
                </emma:interpretation>
                <emma:interpretation id="interp436" emma:lang="zh-CN" emma:confidence="0">
                  <emma:literal>长</emma:literal>
                </emma:interpretation>
                <emma:interpretation id="interp437" emma:lang="zh-CN" emma:confidence="0">
                  <emma:literal>忒</emma:literal>
                </emma:interpretation>
                <emma:interpretation id="interp438" emma:lang="zh-CN" emma:confidence="0">
                  <emma:literal>犬</emma:literal>
                </emma:interpretation>
                <emma:interpretation id="interp43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1.04594E6">4282 8209 20 0,'-9'4'10'0,"18"-4"-14"16,4-4 18-16,-4-4-14 15,8-4 1-15,1 0 0 16,4-4 0-16,5 5-1 0,4-5 0 16,4-8 1-16,1 5 1 15,4-9-2-15,4-4 1 16,0 9 0-16,9-5 0 16,-8 9-1-16,-1-1 0 15,-9 0-2-15,1 8 1 16,-10 5-3-16,-3-1 0 15,-6 0-2-15,-8 0 0 0</inkml:trace>
          <inkml:trace contextRef="#ctx0" brushRef="#br0" timeOffset="1.04677E6">4379 8547 10 0,'4'0'5'0,"14"-19"-5"0,-5 11 11 16,1-8-12-16,3-4 0 15,1 1 0-15,4-1 1 16,1 4 0-16,-1 0 0 15,-5 5-1-15,-3 3 1 16,-1 4-2-16,-4 0 1 16,0 8 0-16,-5 8 1 0,-4 3 1 15,-4 9 0-15,-5 4 1 16,4 3 1-16,-3 12 1 16,-1-7 0-16,0-1-1 15,4 1 1-15,-3-1-2 16,3-11 0-16,1-4-1 15,4-5 1-15,0-7-1 16,9-8 1-16,-1-8-2 16,6-7 0-16,3-5-2 15,6-12 0-15,8 1-3 16,4-5 1-16,0-3-3 16,5 0 1-16</inkml:trace>
          <inkml:trace contextRef="#ctx0" brushRef="#br0" timeOffset="1.04611E6">4609 7681 19 0,'-4'4'9'0,"4"-8"-14"16,4 8 17-16,1 0-11 16,-1 8 0-16,1 3 0 15,-1 5 0-15,1 4-1 16,3 3 0-16,-3 13 1 16,13 3 1-16,-10 12-1 15,15 8 1-15,-6 8-1 16,5 0 1-16,1 8-1 15,3 3 0-15,5 9-1 16,5 3 0-16,4-3 0 0,-5 0 0 16,-4-9-1-16,-4-15 1 15,-1-12 0-15,-4-11 0 16,-4-13-1-16,0-7 0 16,-1-4-2-16,1-5 1 15,0-11-4-15,-5-12 1 16,0-3-1-16,-4-17 0 15</inkml:trace>
          <inkml:trace contextRef="#ctx0" brushRef="#br0" timeOffset="1.04624E6">4889 7445 16 0,'-23'31'8'0,"23"16"-19"15,0-27 16-15,-4 12-9 16,-9 3 0-16</inkml:trace>
        </inkml:traceGroup>
        <inkml:traceGroup>
          <inkml:annotationXML>
            <emma:emma xmlns:emma="http://www.w3.org/2003/04/emma" version="1.0">
              <emma:interpretation id="{8DE80A0E-2247-44D7-BE95-7B336D150DDC}" emma:medium="tactile" emma:mode="ink">
                <msink:context xmlns:msink="http://schemas.microsoft.com/ink/2010/main" type="inkWord" rotatedBoundingBox="9375,11843 9443,10153 10084,10179 10015,11869"/>
              </emma:interpretation>
              <emma:one-of disjunction-type="recognition" id="oneOf88">
                <emma:interpretation id="interp440" emma:lang="zh-CN" emma:confidence="0">
                  <emma:literal>串</emma:literal>
                </emma:interpretation>
                <emma:interpretation id="interp441" emma:lang="zh-CN" emma:confidence="0">
                  <emma:literal>津</emma:literal>
                </emma:interpretation>
                <emma:interpretation id="interp442" emma:lang="zh-CN" emma:confidence="0">
                  <emma:literal>丳</emma:literal>
                </emma:interpretation>
                <emma:interpretation id="interp443" emma:lang="zh-CN" emma:confidence="0">
                  <emma:literal>冿</emma:literal>
                </emma:interpretation>
                <emma:interpretation id="interp444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1.04699E6">5318 7657 12 0,'-4'-11'6'0,"13"18"-7"0,-5-3 10 15,1 0-8-15,-1 8 0 16,5 8 1-16,0 7 0 15,0 5-3-15,-1 11 1 16,6 8 1-16,-1 5 0 16,-4 3-2-16,4-16 0 0,-8-4-2 15,3-3 0-15,-3-17-1 16,-1 1 0-16</inkml:trace>
          <inkml:trace contextRef="#ctx0" brushRef="#br0" timeOffset="1.04724E6">5615 7657 16 0,'31'-35'8'0,"36"-1"-10"16,-54 33 17-16,5-1-15 16,4 0 1-16,0 0-1 15,0 8 1-15,-4 4-1 16,-1-1 0-16,-3 9 0 15,-10 4 0-15,-4 4-2 16,-9 7 1-16,-4 8 0 16,-5 1 0-16,-4 7 0 15,-4 0 0-15,-1-3 1 0,-4-1 0 16,0-12 2-16,0 1 0 16,0-8 0-16,0-13 1 15,9 1-2-15,4-12 1 16,5-4-2-16,8-4 0 15,10-3 0-15,8-9 0 16,5-4-1-16,8 1 0 16,1-1 1-16,0-4 0 15,-5 9-3-15,0-1 0 0,-4 4-3 16,-1 4 1-16</inkml:trace>
          <inkml:trace contextRef="#ctx0" brushRef="#br0" timeOffset="1.04788E6">5376 8240 14 0,'-22'40'7'0,"22"7"-4"16,0-39 10-16,0 0-13 15,0 3 1-15,0 1 0 16,0 4 0-16,0 0-2 15,0-1 0-15,0 1-1 16,0-4 1-16,0 0-3 16,0-4 0-16,4 0-1 15,-4-4 1-15,0-4 0 0,0 0 1 16,5-12 1-16,3 0 1 16,6-4 2-16,-1 0 0 15,5 5 1-15,-1-9 1 16,6 0-1-16,3-3 1 15,5-5 0-15,5 0 1 16,-1 1 0-16,5 3 0 16,-5 5-1-16,1-5 0 15,-1 0-1-15,1 9 0 0,-1 3-1 16,-4 4 1-16,-4 4-2 16,-5 0 1-16,0 8 0 15,-9 0 0-15,1 4-2 16,-10 8 1-16,-4 7-1 15,-18 5 1-15,1 3-1 16,-6 1 0-16,-3 7-1 16,-10-3 1-16,-3-1 0 15,-1 0 1-15,-5-3 0 16,1-5 1-16,4-3 0 16,-4-8 0-16,8 0 0 15,5-5 1-15,9-3-2 16,9 0 1-16,4-4-1 15,9-4 1-15,13-8 0 16,10-4 0-16,8 1-1 16,4-5 0-16,5-4 0 15,-5 0 1-15,1 1-2 16,-1-1 0-16,1 0-3 0,-5 1 1 16,-5-1-4-16,-4-4 0 15</inkml:trace>
          <inkml:trace contextRef="#ctx0" brushRef="#br0" timeOffset="1.04832E6">5593 7394 12 0,'-9'-24'6'0,"5"28"-3"16,4-4 7-16,0 0-10 16,4 4 0-16,-4 0 0 15,0 0 1-15,0 0-1 16,0 11 0-16,0 9 0 16,0 4 1-16,4 3 0 15,5 4 1-15,0 13-1 16,4 3 0-16,1 4 1 15,4 20 0-15,-10 8-1 16,6 11 1-16,-5 8-1 16,-1-3 1-16,1-1-1 15,-4 17 0-15,-5-5 0 16,-5 0 0-16,1-15 0 16,-1-5 0-16,5-23-1 0,0-8 1 15,-4-8-1-15,4-7 1 16,0-13-2-16,0-3 0 15,0-9-4-15,-4 1 1 32</inkml:trace>
        </inkml:traceGroup>
        <inkml:traceGroup>
          <inkml:annotationXML>
            <emma:emma xmlns:emma="http://www.w3.org/2003/04/emma" version="1.0">
              <emma:interpretation id="{C53FDE27-582D-413E-90E6-7131D98B0A77}" emma:medium="tactile" emma:mode="ink">
                <msink:context xmlns:msink="http://schemas.microsoft.com/ink/2010/main" type="inkWord" rotatedBoundingBox="10571,9999 11453,9983 11487,11831 10606,11847"/>
              </emma:interpretation>
              <emma:one-of disjunction-type="recognition" id="oneOf89">
                <emma:interpretation id="interp445" emma:lang="zh-CN" emma:confidence="0">
                  <emma:literal>第</emma:literal>
                </emma:interpretation>
                <emma:interpretation id="interp446" emma:lang="zh-CN" emma:confidence="0">
                  <emma:literal>笫</emma:literal>
                </emma:interpretation>
                <emma:interpretation id="interp447" emma:lang="zh-CN" emma:confidence="0">
                  <emma:literal>笋</emma:literal>
                </emma:interpretation>
                <emma:interpretation id="interp448" emma:lang="zh-CN" emma:confidence="0">
                  <emma:literal>筝</emma:literal>
                </emma:interpretation>
                <emma:interpretation id="interp449" emma:lang="zh-CN" emma:confidence="0">
                  <emma:literal>箏</emma:literal>
                </emma:interpretation>
              </emma:one-of>
            </emma:emma>
          </inkml:annotationXML>
          <inkml:trace contextRef="#ctx0" brushRef="#br0" timeOffset="1.04931E6">6483 7496 5 0,'-4'4'2'0,"13"-8"6"0,-9 8-10 0,0-4 3 15,4 8 1-15,1 7 3 16,-1 1 0-16,1 12-6 16,-1-5 1-16,0 5 4 15,1 4 0-15,-1-1-1 16,-4 4 0-16,0 5-1 16,0-9 0-16,-4 17-2 15,-1-5 1-15,-3 0-3 16,-1 4 0-16,4-7-3 15,-4-5 1-15,5-7-2 16,-5-5 1-16</inkml:trace>
          <inkml:trace contextRef="#ctx0" brushRef="#br0" timeOffset="1.05122E6">6714 8012 18 0,'0'-4'9'0,"4"8"-13"15,1-12 18-15,8 0-14 0,5-4 1 16,8-4-1-16,5 1 1 16,9-1-2-16,0-8 1 15,4 5 0-15,-4-1 1 16,0-4-1-16,-5 5 1 16,1-1-1-16,-5 4 1 15,-9 4-1-15,-4 8 1 16,-5 4-3-16,0 8 1 15,-13 8-3-15,-8 16 1 0,-1-1-1 16,-5 12 0-16,-8 5 1 16,-4-5 0-16,-1 0 2 15,0-3 1-15,5-5 2 16,0-3 1-16,4-9 0 16,5-3 0-16,4-4 0 15,5-4 1-15,4-5-1 16,9 1 0-16,4-8-2 15,0-8 1-15,9 4-1 16,-4 1 1-16,0-5-2 16,-5 8 1-16,-4-4-2 15,0 4 0-15,-5 4-1 16,-8 7 1-16,-1 1-1 16,-8 12 0-16,-5 0-1 15,-4 7 1-15,-9 1 0 16,0-1 1-16,-13 4 0 15,4-3 1-15,0-1 0 16,5 1 1-16,4-1 1 0,4-7 0 16,5-4 0-16,4-4 0 15,5-1-1-15,4 1 1 16,0-8 0-16,5-4 0 16,4-4-1-16,9-12 0 15,8 0 0-15,14 0 0 16,9-3 0-16,5-5 1 15,3-4-1-15,6 5 1 16,-6-5-1-16,1 4 0 0,-5 1-1 16,1 3 1-16,-1 4-1 15,0 0 1-15,-4 4-1 16,-9 4 0-16,0 8 0 16,-9 0 0-16,-4 8-1 15,-5 4 1-15,-4 4-1 16,-9 3 1-16,-4-3-2 15,-5 11 1-15,0-7-2 16,0 0 1-16,-4-5-3 16,0-3 0-16,-1 0-2 15,1-8 1-15</inkml:trace>
          <inkml:trace contextRef="#ctx0" brushRef="#br0" timeOffset="1.04953E6">6647 7496 16 0,'9'-4'8'0,"18"-20"-10"0,-18 13 17 15,4 3-15-15,5 0 0 16,4-4 0-16,-5 4 1 16,1 0-2-16,0 4 1 15,0 0-3-15,-5 0 0 0,0 4-2 16,-4-4 1-16</inkml:trace>
          <inkml:trace contextRef="#ctx0" brushRef="#br0" timeOffset="1.04971E6">6718 7697 12 0,'0'8'6'0,"5"19"-1"16,-1-19 9-16,0 0-14 15,1 4 0-15,-1 0-3 16,1-5 0-16,4 1 0 16,-9-4 0-16</inkml:trace>
          <inkml:trace contextRef="#ctx0" brushRef="#br0" timeOffset="1.04991E6">7139 7193 12 0,'4'0'6'0,"1"0"-6"0,-5 0 8 15,4 8-5-15,1 11 0 16,-5 5-1-16,0 11 1 16,-5 5-5-16,1 3 1 15,-5 0 0-15,0 5 0 16,-9-1-4-16,1-8 1 0</inkml:trace>
          <inkml:trace contextRef="#ctx0" brushRef="#br0" timeOffset="1.05036E6">7135 7669 9 0,'0'-4'4'0,"22"4"-2"0,-13-4 6 15,0 4-7-15,4 0 0 0,0 0-1 16,0 0 1-16,-4 0-2 16,0 0 1-16,0 0-1 15,-5 0 1-15,1 4-4 16,-5-4 1-16</inkml:trace>
          <inkml:trace contextRef="#ctx0" brushRef="#br0" timeOffset="1.05009E6">7170 7492 11 0,'27'-32'5'0,"4"5"-1"16,-18 15 8-16,0 0-13 15,1-3 1-15,3 3 0 16,-3 0 0-16,-1 0-2 16,-4 8 1-16,0 0-3 15,-1 0 0-15</inkml:trace>
          <inkml:trace contextRef="#ctx0" brushRef="#br0" timeOffset="1.05193E6">7112 8492 23 0,'0'8'11'0,"-4"24"-14"15,4-21 21-15,-13 13-18 16,-5 11 1-16,-4 9-1 15,-5 7 0-15,-4-4 0 16,-4 1 0-16,-9 3 0 16,4-8 0-16,0-4-1 0,4-3 0 15,5-9-3-15,5-7 1 16,4-4-3-16,4-4 0 16</inkml:trace>
          <inkml:trace contextRef="#ctx0" brushRef="#br0" timeOffset="1.05193E6">7028 8240 14 0,'-4'-16'7'0,"4"28"-7"0,4-12 10 32,1 24-8-32,4 3 1 15,-5 9 1-15,0 3 1 16,5 5-6-16,-4 7 0 15,-5 4 3-15,0 4 1 16,0 4-2-16,-5 8 0 0,1-8-1 16,-1 0 1-16,1-12-1 15,0-8 0-15,-1-7-2 16,1-9 1-16,-1-3-4 16,1-8 1-16,-1-4-2 15,-3-8 0-15</inkml:trace>
        </inkml:traceGroup>
        <inkml:traceGroup>
          <inkml:annotationXML>
            <emma:emma xmlns:emma="http://www.w3.org/2003/04/emma" version="1.0">
              <emma:interpretation id="{78E3B06F-A51E-48BD-9C9A-ED3881AF5763}" emma:medium="tactile" emma:mode="ink">
                <msink:context xmlns:msink="http://schemas.microsoft.com/ink/2010/main" type="inkWord" rotatedBoundingBox="12145,10474 12200,11881 11984,11889 11930,10483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ⅰ</emma:literal>
                </emma:interpretation>
                <emma:interpretation id="interp452" emma:lang="zh-CN" emma:confidence="0">
                  <emma:literal>i</emma:literal>
                </emma:interpretation>
                <emma:interpretation id="interp453" emma:lang="zh-CN" emma:confidence="0">
                  <emma:literal>j</emma:literal>
                </emma:interpretation>
                <emma:interpretation id="interp45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.05312E6">7817 7693 18 0,'0'0'9'0,"0"0"-8"15,0 0 14-15,0 0-15 16,0 0 0-16,0 0 0 16,0 0 1-16,0 0-1 15,0 0 0-15,0 0 0 0,0 0 1 16,0 0-1-16,0 0 1 16,0 0-1-16,0 0 0 15,0 0 0-15,0 0 1 16,0-4-1-16,0 4 1 15,0 0-1-15,-5 0 0 16,5 0 0-16,0 0 1 16,0 0-1-16,0 0 1 15,0 0-1-15,0 0 0 0,0 0 0 16,9 0 1-16,0 4-1 16,4 0 0-16,1 0 0 15,3 0 0-15,1 0 0 16,0 0 0-16,4-1 0 15,-4 1 0-15,0 0 0 16,-1 0 1-16,-3 0-2 16,-6 0 0-16,1-4-4 15,0 0 0-15,-4 0-1 16,-5 4 0-16</inkml:trace>
          <inkml:trace contextRef="#ctx0" brushRef="#br0" timeOffset="1.05327E6">7892 8091 16 0,'-9'11'8'0,"31"-3"-9"0,-17-4 14 16,-1 0-13-16,5 4 0 15,-4 0 0-15,4 0 0 16,-5 4 0-16,0 3 0 16,1 1 0-16,-1 4 1 15,-4 3 0-15,0 5 0 0,0 0 1 16,0 11 0-16,0 4-1 16,0 1 1-16,5 7-1 15,-1 8 0-15,1 12 0 16,-1 0 0-16,0-1-1 15,1-7 0-15,-1-7 1 16,-4-5 0-16,5-8 0 16,-5-7 0-16,0-9 0 15,0-3 0-15,0-9 1 16,0 5 0-16,0-8-1 16,-5-4 1-16,1-4-3 15,-5-4 1-15,0 0-2 16,-4-8 0-16,-5 4-4 15,0-12 0-15,1-7-2 16,-1 7 0-16</inkml:trace>
        </inkml:traceGroup>
        <inkml:traceGroup>
          <inkml:annotationXML>
            <emma:emma xmlns:emma="http://www.w3.org/2003/04/emma" version="1.0">
              <emma:interpretation id="{7C8BF403-43D9-4C39-A44D-2AB9B4C59DE6}" emma:medium="tactile" emma:mode="ink">
                <msink:context xmlns:msink="http://schemas.microsoft.com/ink/2010/main" type="inkWord" rotatedBoundingBox="13203,10142 13624,11447 12815,11708 12394,10403"/>
              </emma:interpretation>
              <emma:one-of disjunction-type="recognition" id="oneOf91">
                <emma:interpretation id="interp455" emma:lang="zh-CN" emma:confidence="0">
                  <emma:literal>住</emma:literal>
                </emma:interpretation>
                <emma:interpretation id="interp456" emma:lang="zh-CN" emma:confidence="0">
                  <emma:literal>位</emma:literal>
                </emma:interpretation>
                <emma:interpretation id="interp457" emma:lang="zh-CN" emma:confidence="0">
                  <emma:literal>佞</emma:literal>
                </emma:interpretation>
                <emma:interpretation id="interp458" emma:lang="zh-CN" emma:confidence="0">
                  <emma:literal>任</emma:literal>
                </emma:interpretation>
                <emma:interpretation id="interp459" emma:lang="zh-CN" emma:confidence="0">
                  <emma:literal>经</emma:literal>
                </emma:interpretation>
              </emma:one-of>
            </emma:emma>
          </inkml:annotationXML>
          <inkml:trace contextRef="#ctx0" brushRef="#br0" timeOffset="1.05374E6">8703 7472 20 0,'4'16'10'0,"5"27"-13"16,-9-23 18-16,-4 8-16 15,-5-1 0-15,-9 13-4 16,-4-1 0-16,0 4 4 16,0-3 0-16,0-1-3 15,4-7 1-15,5-9-1 16,-1-7 1-16,1-4 3 16,4 0 0-16,5-9 0 15,-1-3 1-15,5-3 0 16,0 3 1-16,5-4 0 15,4 0 0-15,-1 8-2 16,1 0 0-16,5 3 2 16,-1 9 0-16,0 4 0 15,0 7 0-15,-4 5 0 16,0 11 0-16,0 1 1 16,-5 11 1-16,1-4-2 0,-5 8 0 15,0 4-1-15,0-8 1 16,0-8-1-16,0 5 0 15,-5-5-2-15,5 0 1 16,0-8-2-16,0-7 0 16,0-4-2-16,0-9 0 15,0-7-2-15,0 0 0 16,0-4 1-16,0 0 0 0</inkml:trace>
          <inkml:trace contextRef="#ctx0" brushRef="#br0" timeOffset="1.05479E6">8849 8083 19 0,'-4'4'9'0,"8"-8"-12"0,9 0 20 0,1 4-16 15,3-4 1-15,6-4 0 16,-1-4 0-16,0 0-4 16,4-7 1-16,1-1 1 15,-5 0 0-15,0 1-4 16,5 7 1-16,-9 0-2 16,-1 0 1-16,-8 4-1 15,0 0 1-15,0 8 1 16,-9 4 0-16,-4 4 3 15,-1 4 1-15,-4 4 1 16,0 7 1-16,1 5 0 16,-1 3 1-16,4 9-1 15,-4 3 1-15,5 0-2 16,-5 1 1-16,-4-5-2 16,13-7 1-16,-5 3-2 0,5-7 1 15,0-5-2-15,0-3 1 31,18-8-1-31,4-8 0 16,0-4-1-16,1-8 1 16,-1 0 0-16,0-4 1 15,-4 0-1-15,-1 4 1 16,1 1 0-16,-5-1 1 16,1 0-1-16,-6 4 0 15,1 4 0-15,-4 8 0 0,-10 4-1 16,1 3 1-16,-5 9-1 15,-4 7 1-15,-5 9 0 16,-4-1 0-16,-5 5 1 16,1-1 0-16,-1 0 0 15,5 1 1-15,4-5 0 16,1-8 1-16,-1-11-1 16,4-4 0-16,6 0-1 15,-1-5 0-15,4-7-1 16,10 0 1-16,4-12-1 15,-1 1 1-15,19-5-1 16,0-4 1-16,-1-4-1 16,1 1 0-16,4-1 0 15,0 0 0-15,0 1 0 16,4 3 0-16,-4 4-1 16,0 4 1-16,-4 0-2 15,-1 4 1-15,-3-4-4 0,-6 4 1 16,1 4-3-16,0 0 0 15</inkml:trace>
          <inkml:trace contextRef="#ctx0" brushRef="#br0" timeOffset="1.05404E6">8964 7618 23 0,'0'4'11'0,"5"-12"-19"16,4 8 26-16,4 0-19 16,0 4 1-16,9-4 0 15,-4 0 0-15,0 4 0 16,8 0 0-16,-3 0 0 16,-1 0 0-16,-5 0-2 0,-3 0 1 15,-5 0-4-15,-1 3 1 16,-3 1-2-16,-5 8 1 15</inkml:trace>
        </inkml:traceGroup>
        <inkml:traceGroup>
          <inkml:annotationXML>
            <emma:emma xmlns:emma="http://www.w3.org/2003/04/emma" version="1.0">
              <emma:interpretation id="{1B518234-8EE8-4E5B-B92D-76D56E998FE6}" emma:medium="tactile" emma:mode="ink">
                <msink:context xmlns:msink="http://schemas.microsoft.com/ink/2010/main" type="inkWord" rotatedBoundingBox="13844,10403 15093,10445 15054,11601 13806,11559"/>
              </emma:interpretation>
              <emma:one-of disjunction-type="recognition" id="oneOf92">
                <emma:interpretation id="interp460" emma:lang="zh-CN" emma:confidence="0">
                  <emma:literal>所</emma:literal>
                </emma:interpretation>
                <emma:interpretation id="interp461" emma:lang="zh-CN" emma:confidence="0">
                  <emma:literal>的</emma:literal>
                </emma:interpretation>
                <emma:interpretation id="interp462" emma:lang="zh-CN" emma:confidence="0">
                  <emma:literal>約</emma:literal>
                </emma:interpretation>
                <emma:interpretation id="interp463" emma:lang="zh-CN" emma:confidence="0">
                  <emma:literal>臼</emma:literal>
                </emma:interpretation>
                <emma:interpretation id="interp46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05614E6">9899 7661 22 0,'-9'-19'11'0,"14"30"-17"16,-5-11 21-16,0 0-16 16,0 0 0-16,0 4 0 15,0 4 1-15,-5 4 0 0,-4 4 0 16,-4 4-1-16,0 3 0 15,-5-3 0-15,5 3 0 16,-5 1 0-16,5-4 0 16,-5-1 1-16,0-3 0 15,5 0 0-15,4-12 1 16,5 4 0-16,-5 0 1 16,4 0-1-16,5-5 0 15,0 1 0-15,5 0 0 0,-1 4-2 16,10-4 1-16,-1 8-1 15,0 4 1-15,9 3 0 16,0 13 0-16,-4 7 1 16,-4 9 0-16,-6 7 0 15,1-4 1-15,0 4 0 16,-4 4 0-16,-1-4 0 16,-4 0 1-16,0-3-2 15,0-9 0-15,-4-4-1 16,-1-7 1-16,5-5-1 15,0-7 1-15,-9-4-2 16,0-8 1-16,5-8-1 16,0-16 0-16,8-8-1 15,5-7 0-15,0-9 0 16,4-7 1-16,0-4 0 16,5-4 0-16,4 0 0 15,5-4 0-15,-1 3 1 16,1 13 0-16,-1 8 0 0,-3 7 0 15,-1 12 0-15,-5 12 0 16,-3 12 0-16,-5 16 1 16,-1 4 0-16,-8 15 0 15,-4-8 0-15,0 1 0 16,-5 3 0-16,0-7 0 16,0-5-1-16,0-7 0 15,5-4-2-15,-1-5 1 16,5-7-2-16,0-4 1 0,14-15-1 15,-1-17 0-15,5-19-1 16,8-16 1-16,14-12 1 16,4 4 0-16,5-3 1 15,4 7 0-15,0 0 2 16,-8 8 0-16,-5 8 0 16,-5 7 1-16,-8 13-2 15,-5 7 0-15,-9 13 0 16,-4 15 0-16,-5 12 0 15,-4 3 1-15,0 9 0 16,-4 3 0-16,-1 5 1 16,1-1 1-16,-5 5-1 15,0-1 0-15,5-3-1 16,8-9 1-16,1 1-1 16,4 4 0-16,-1-17-1 15,6-3 1-15,-1-8 0 16,5-11 0-16,4-5-1 0,5-4 1 15,-1 0 0-15,5 1 0 16,0-1-1-16,-4 4 0 16,-5 4 0-16,0 5 0 15,0 3 0-15,5 8 0 16,-5 3 0-16,-4 9 0 16,-1 16 0-16,-3 15 0 15,-6 4 0-15,1 8 1 16,-18 8-1-16,5 0 1 0,-5 0 0 15,-4 4 0-15,0-12 0 16,-1 4 0-16,-3 4 0 16,-1-8 0-16,0-12-2 15,-4-3 1-15,4-1-2 16,-4-8 0-16,0-15-5 16,0 0 1-16,0-8-2 15,0-1 1-15</inkml:trace>
          <inkml:trace contextRef="#ctx0" brushRef="#br0" timeOffset="1.05632E6">10546 8386 23 0,'4'4'11'0,"32"0"-15"16,-27-4 23-16,4 0-20 15,0 0 1-15,5 4-4 0,0 0 1 16,4 0-1-16,0 3 0 16</inkml:trace>
        </inkml:traceGroup>
        <inkml:traceGroup>
          <inkml:annotationXML>
            <emma:emma xmlns:emma="http://www.w3.org/2003/04/emma" version="1.0">
              <emma:interpretation id="{970995EF-70E7-4206-93B3-F82A13B1DA0B}" emma:medium="tactile" emma:mode="ink">
                <msink:context xmlns:msink="http://schemas.microsoft.com/ink/2010/main" type="inkWord" rotatedBoundingBox="15301,11612 15308,10004 16030,10007 16023,11615"/>
              </emma:interpretation>
              <emma:one-of disjunction-type="recognition" id="oneOf93">
                <emma:interpretation id="interp465" emma:lang="zh-CN" emma:confidence="0">
                  <emma:literal>重</emma:literal>
                </emma:interpretation>
                <emma:interpretation id="interp466" emma:lang="zh-CN" emma:confidence="0">
                  <emma:literal>䉛</emma:literal>
                </emma:interpretation>
                <emma:interpretation id="interp467" emma:lang="zh-CN" emma:confidence="0">
                  <emma:literal>熏</emma:literal>
                </emma:interpretation>
                <emma:interpretation id="interp468" emma:lang="zh-CN" emma:confidence="0">
                  <emma:literal>簠</emma:literal>
                </emma:interpretation>
                <emma:interpretation id="interp469" emma:lang="zh-CN" emma:confidence="0">
                  <emma:literal>會</emma:literal>
                </emma:interpretation>
              </emma:one-of>
            </emma:emma>
          </inkml:annotationXML>
          <inkml:trace contextRef="#ctx0" brushRef="#br0" timeOffset="1.05821E6">11414 7240 11 0,'0'0'5'0,"9"-16"1"16,-4 12 5-16,3 4-11 0,1-4 1 15,0 0 1-15,0 4 0 16,0 0-3-16,0 0 0 16,0 8 2-16,-1 8 0 15,-3 4-1-15,-5 11 0 16,-9 5-1-16,-4 3 0 15,-5 8 0-15,-4 4 0 16,0-7-1-16,0-5 1 16,-1 4 1-16,1-7 0 0,4-5 0 15,-8-3 1-15,-1-4 0 16,5-5 0-16,4 1 1 16,1-8 0-16,3 0-1 15,1-4 0-15,9-5 0 16,-1 1 0-16,5-4 1 15,14-7 0-15,-1-1-1 16,5-4 0-16,4 0 0 16,4 0 1-16,5 0-1 15,5 1 1-15,4-5-1 16,0-8 0-16,13-3-1 16,0-1 1-16,-4 4-1 15,4-11 1-15,-9 7-1 16,0 5 1-16,-4 3-2 15,-4 0 1-15,-10 5-2 16,-4-1 0-16,-13 8-4 16,5 0 1-16,-10 4-2 15,-13 12 0-15</inkml:trace>
          <inkml:trace contextRef="#ctx0" brushRef="#br0" timeOffset="1.05937E6">11339 8335 13 0,'-22'35'6'0,"17"-39"-7"16,5 4 10-16,9 0-7 16,4 0 1-16,5-4 1 15,9-4 1-15,4-7-6 16,0-9 0-16,4-7 2 15,10 3 1-15,-1 0-4 16,0-3 1-16,-13 3-5 16,0 1 1-16</inkml:trace>
          <inkml:trace contextRef="#ctx0" brushRef="#br0" timeOffset="1.05879E6">11366 7791 18 0,'-9'12'9'0,"13"8"-11"0,-4-16 15 0,0 4-13 16,0 3 0-16,0 9-1 15,0 8 1-15,-4-1 0 16,4 17 1-16,-5-5-1 15,1 4 0-15,-5-3 0 16,4-1 1-16,1-4-1 16,0-7 0-16,-1-4-2 15,1-9 0-15,-1-3-3 16,5-4 1-16,0-8-1 16,5-8 0-16</inkml:trace>
          <inkml:trace contextRef="#ctx0" brushRef="#br0" timeOffset="1.06018E6">11432 8713 16 0,'-40'51'8'0,"18"-12"-7"15,18-31 17-15,-1-4-17 16,5 0 1-16,0-4 0 15,0 0 0-15,5-4-3 16,8-4 1-16,9-4 1 16,5-3 1-16,4-5-1 15,4 0 0-15,5 1-1 16,4-1 1-16,5-4-1 16,-9 5 1-16,-5 7-2 15,1 0 1-15,-5 4-2 0,0-4 0 16,-5 4-4-16,-4 4 0 15,1 1-1-15,-1 3 0 16</inkml:trace>
          <inkml:trace contextRef="#ctx0" brushRef="#br0" timeOffset="1.05901E6">11392 7917 12 0,'13'-27'6'0,"14"7"-3"15,-18 12 12-15,4-4-13 0,0-3 0 16,5-1 1-16,0 0 1 16,0 0-5-16,4 1 0 15,9-1 3-15,0 4 1 16,0 0-2-16,0 4 1 15,0 0-2-15,0 1 1 16,-5 3 0-16,1 4 0 16,-5 0-1-16,5 0 0 15,-5 4 0-15,-4 3 0 0,-5 5 0 16,0 0 1-16,-4 4-1 16,-5 4 1-16,-4 7-1 15,-4-3 1-15,-5 7-1 16,0 5 1-16,0-1-2 15,-4 12 1-15,0-7-1 16,0 3 1-16,-5-4-2 16,0-3 0-16,0-9-1 15,1 9 1-15,3-12-4 16,1-9 0-16,0-3 0 16,-5-4 0-16</inkml:trace>
          <inkml:trace contextRef="#ctx0" brushRef="#br0" timeOffset="1.05995E6">11410 8425 17 0,'0'0'8'0,"22"-4"-8"0,-13 0 16 16,4 0-16-16,0 1 1 15,5-1 0-15,0-4 1 16,8 4-2-16,5 0 0 16,5 0 1-16,-5-4 0 0,-5 8-1 15,-3-4 1-15,-6 0-3 16,1 4 1-16,-5 0-3 15,-4 4 0-15,-4 4-2 16,-10 4 0-16,-8 4 0 16,-14 7 1-16</inkml:trace>
          <inkml:trace contextRef="#ctx0" brushRef="#br0" timeOffset="1.05917E6">11436 8012 16 0,'0'-4'8'0,"5"12"-9"0,-1-8 15 16,5-4-13-16,4-4 0 15,5 0 0-15,0 0 1 16,4-4-3-16,9 1 1 16,4-5-1-16,-8 4 1 15,0-4-3-15,-5 4 0 16,0 1-2-16,-4 3 0 0</inkml:trace>
          <inkml:trace contextRef="#ctx0" brushRef="#br0" timeOffset="1.0597E6">11552 7598 16 0,'-5'-12'8'0,"1"20"-8"0,4-8 12 0,0 0-13 16,4 4 0-16,-4 0 0 15,5 8 1-15,-1 0 0 16,0 4 1-16,1 7-1 15,-1 9 1-15,1 3 1 16,-1 1 0-16,-4 15-1 16,0 8 1-16,0 4 0 15,0 4 0-15,-4 8-1 16,-1-16 0-16,1 0-1 16,-1 0 1-16,1 4-1 15,-5-12 1-15,0-4-2 16,5-7 1-16,-5-9-2 15,5-7 0-15,-1-1-3 16,-4-3 0-16,0-8-1 16,1-4 0-16</inkml:trace>
        </inkml:traceGroup>
        <inkml:traceGroup>
          <inkml:annotationXML>
            <emma:emma xmlns:emma="http://www.w3.org/2003/04/emma" version="1.0">
              <emma:interpretation id="{66FBDF97-C989-49C4-87BD-9A425EAB7249}" emma:medium="tactile" emma:mode="ink">
                <msink:context xmlns:msink="http://schemas.microsoft.com/ink/2010/main" type="inkWord" rotatedBoundingBox="16926,10024 16966,11482 16266,11501 16226,10043"/>
              </emma:interpretation>
              <emma:one-of disjunction-type="recognition" id="oneOf94">
                <emma:interpretation id="interp470" emma:lang="zh-CN" emma:confidence="0">
                  <emma:literal>音</emma:literal>
                </emma:interpretation>
                <emma:interpretation id="interp471" emma:lang="zh-CN" emma:confidence="0">
                  <emma:literal>启</emma:literal>
                </emma:interpretation>
                <emma:interpretation id="interp472" emma:lang="zh-CN" emma:confidence="0">
                  <emma:literal>宕</emma:literal>
                </emma:interpretation>
                <emma:interpretation id="interp473" emma:lang="zh-CN" emma:confidence="0">
                  <emma:literal>炱</emma:literal>
                </emma:interpretation>
                <emma:interpretation id="interp474" emma:lang="zh-CN" emma:confidence="0">
                  <emma:literal>若</emma:literal>
                </emma:interpretation>
              </emma:one-of>
            </emma:emma>
          </inkml:annotationXML>
          <inkml:trace contextRef="#ctx0" brushRef="#br0" timeOffset="1.06127E6">12336 7713 21 0,'-18'3'10'0,"45"1"-14"16,-32 0 19-16,10 4-14 15,-1 8 0-15,0 8 0 16,5-1 0-16,-4 9-1 15,-5 3 0-15,0 8 2 16,-9 9 0-16,-9 3-1 16,0 8 1-16,1 0-1 15,-1-4 1-15,-4 4-2 16,0 0 1-16,0-8-2 16,-1-4 0-16,6-7-3 15,3-5 1-15,1-8-4 16,4-7 0-16</inkml:trace>
          <inkml:trace contextRef="#ctx0" brushRef="#br0" timeOffset="1.06099E6">12194 7697 10 0,'9'-8'5'0,"26"-12"-3"0,-17 1 7 0,17-5-7 16,5-4 1-16,5 5 0 15,8-13 0-15,-5 9-4 16,-3-1 1-16,-1 4 2 16,-4 5 0-16,0-1-1 15,-5-4 0-15,-4 13-1 16,-4 3 1-16,-5 12-2 16,-4 4 0-16,-9 7-1 15,-9 17 1-15,-5-1 0 16,-8 13 0-16,-5-1-1 15,-4 4 1-15,-9 1 1 16,0-5 0-16,-4 0 1 16,-1-3 0-16,1-5 1 15,8-7 0-15,-8 3 0 16,8-11 1-16,5-5-1 16,0 1 0-16,8 0-1 15,10-4 0-15,4-12 0 0,13-4 0 16,9-12-1-16,5 0 1 15,4 1-1-15,0-5 1 16,-4 0-1-16,-1 1 0 16,-4-1-2-16,1 4 0 15,-6 0-3-15,-3 1 0 16,-6 3-2-16,1 0 1 16</inkml:trace>
          <inkml:trace contextRef="#ctx0" brushRef="#br0" timeOffset="1.06153E6">12486 8311 20 0,'9'0'10'0,"0"-8"-11"0,0 8 16 0,-5 12-14 15,1 0 0-15,-1 4 1 16,1 7 0-16,-5 5-3 16,0 3 0-16,-5 1 1 15,1-1 1-15,-5 5-2 16,5-5 0-16,-5-3-3 16,4-1 1-16,1-7-3 15,-5 0 1-15,4-12-1 16,1-8 1-16</inkml:trace>
          <inkml:trace contextRef="#ctx0" brushRef="#br0" timeOffset="1.06051E6">12451 7244 23 0,'-5'4'11'0,"14"-12"-18"16,-9 8 22-16,5 4-16 16,4 4 1-16,-5 0-2 15,0 3 0-15,1 1-1 16,-5 0 0-16,4 0-2 0,-4 8 0 31</inkml:trace>
          <inkml:trace contextRef="#ctx0" brushRef="#br0" timeOffset="1.06189E6">12637 8331 13 0,'27'-40'6'0,"17"-7"-2"15,-31 35 12-15,5 1-15 16,0-1 1-16,-1 4 0 0,1 0 0 15,0 8-4-15,-5 4 1 16,-4 8 1-16,-5 11 0 16,-4 5-2-16,-9 3 1 15,-4 9 0-15,-5-1 0 16,-4 1 0-16,0-5 1 16,0 4 0-16,-9 1 1 15,0-5 0-15,4-7 1 16,-4 3-1-16,5-7 1 15,8 0-1-15,5-5 1 0,0-7-1 16,13-16 0-16,4-4-1 16,14-8 1-16,-1-3-1 15,6-1 1-15,3-4-2 16,5 1 0-16,5-5-4 16,-1-3 1-16,0-1-3 15,1 1 1-15</inkml:trace>
        </inkml:traceGroup>
        <inkml:traceGroup>
          <inkml:annotationXML>
            <emma:emma xmlns:emma="http://www.w3.org/2003/04/emma" version="1.0">
              <emma:interpretation id="{59FFA6D5-D270-479E-9AAE-62E39D545CA9}" emma:medium="tactile" emma:mode="ink">
                <msink:context xmlns:msink="http://schemas.microsoft.com/ink/2010/main" type="inkWord" rotatedBoundingBox="17060,11081 17643,9878 18610,10346 18027,11550"/>
              </emma:interpretation>
              <emma:one-of disjunction-type="recognition" id="oneOf95">
                <emma:interpretation id="interp475" emma:lang="zh-CN" emma:confidence="0">
                  <emma:literal>状</emma:literal>
                </emma:interpretation>
                <emma:interpretation id="interp476" emma:lang="zh-CN" emma:confidence="0">
                  <emma:literal>忧</emma:literal>
                </emma:interpretation>
                <emma:interpretation id="interp477" emma:lang="zh-CN" emma:confidence="0">
                  <emma:literal>狀</emma:literal>
                </emma:interpretation>
                <emma:interpretation id="interp478" emma:lang="zh-CN" emma:confidence="0">
                  <emma:literal>伏</emma:literal>
                </emma:interpretation>
                <emma:interpretation id="interp47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1.06257E6">13151 7858 18 0,'9'0'9'0,"35"-19"-14"0,-31 15 19 15,1 0-18-15,3 0 1 0,-3 0-6 16,-1 0 1-16</inkml:trace>
          <inkml:trace contextRef="#ctx0" brushRef="#br0" timeOffset="1.06276E6">13235 8094 16 0,'-4'48'8'0,"-14"-17"-6"16,22-19 14-16,-4-8-17 15,0 0 1-15,0 4-2 16,0-8 0-16,9 0 1 16,0-8 0-16,9-4-4 15,4-8 0-15</inkml:trace>
          <inkml:trace contextRef="#ctx0" brushRef="#br0" timeOffset="1.06237E6">13492 7358 19 0,'0'0'9'0,"4"-4"-11"0,-4 4 16 15,0 8-14-15,0 8 0 16,5 3 1-16,-5 5 0 15,0 8-1-15,0-1 1 0,0 8 0 16,0 5 1-16,-5-1 0 16,1 0 0-16,4 5-1 15,-4 7 1-15,4 4-1 16,-5 12 0-16,1 8-1 16,4-1 1-16,0-7-1 15,-9-4 0-15,9-8 0 16,0-4 0-16,0-3 0 15,0-9 0-15,0-8-1 16,0-7 1-16,0-5-2 16,0-3 1-16,0-4-3 15,0-4 1-15,0-4-3 16,-5-1 0-16,1-7-1 16,0-11 1-16</inkml:trace>
          <inkml:trace contextRef="#ctx0" brushRef="#br0" timeOffset="1.06324E6">13820 7567 25 0,'-9'8'12'0,"9"-8"-17"15,0 8 22-15,0 3-18 16,0 1 1-16,0 8 0 16,-4 0 1-16,-1 7-1 15,1 5 1-15,-1 3 0 16,-4 1 0-16,-4 11 0 15,-5 4 1-15,1 0-1 16,-1 4 0-16,0 0-1 16,1 1 0-16,-1-5-1 0,5-8 0 15,-1-7-3-15,1-5 1 16,0-3-4-16,4-9 0 16</inkml:trace>
          <inkml:trace contextRef="#ctx0" brushRef="#br0" timeOffset="1.06296E6">13625 7752 18 0,'0'0'9'0,"9"4"-11"0,-5-4 16 15,5-4-14-15,4 4 1 16,5 0 0-16,4 0 0 16,0-4-1-16,1 0 1 15,3-4 0-15,1 4 0 16,4-4 0-16,4 0 1 15,-8 1-3-15,-1-1 1 16,-4-4-3-16,1 4 1 16,-6 0-4-16,-3 0 0 0</inkml:trace>
          <inkml:trace contextRef="#ctx0" brushRef="#br0" timeOffset="1.06357E6">13815 8063 19 0,'5'4'9'0,"48"23"-8"15,-40-19 13-15,5 4-13 16,4 8 1-16,0 0-1 15,0 3 0-15,-4-3-2 16,0 4 0-16,0-5 1 16,-5 1 1-16,0 0-3 15,1-5 1-15,-1 1-3 16,0-4 1-16,-4-4-3 16,4 0 0-16</inkml:trace>
          <inkml:trace contextRef="#ctx0" brushRef="#br0" timeOffset="1.06374E6">14143 7390 23 0,'0'0'11'0,"9"0"-17"0,-4 0 22 16,3 11-22-16,1 1 0 15,0 4-4-15,-4 4 0 0</inkml:trace>
        </inkml:traceGroup>
        <inkml:traceGroup>
          <inkml:annotationXML>
            <emma:emma xmlns:emma="http://www.w3.org/2003/04/emma" version="1.0">
              <emma:interpretation id="{AE0B4F61-7D12-4DEF-99D2-43628B7291C6}" emma:medium="tactile" emma:mode="ink">
                <msink:context xmlns:msink="http://schemas.microsoft.com/ink/2010/main" type="inkWord" rotatedBoundingBox="18896,9973 19088,11135 18309,11264 18117,10102"/>
              </emma:interpretation>
              <emma:one-of disjunction-type="recognition" id="oneOf96">
                <emma:interpretation id="interp480" emma:lang="zh-CN" emma:confidence="0">
                  <emma:literal>态</emma:literal>
                </emma:interpretation>
                <emma:interpretation id="interp481" emma:lang="zh-CN" emma:confidence="0">
                  <emma:literal>㞭</emma:literal>
                </emma:interpretation>
                <emma:interpretation id="interp482" emma:lang="zh-CN" emma:confidence="0">
                  <emma:literal>㚎</emma:literal>
                </emma:interpretation>
                <emma:interpretation id="interp483" emma:lang="zh-CN" emma:confidence="0">
                  <emma:literal>厺</emma:literal>
                </emma:interpretation>
                <emma:interpretation id="interp484" emma:lang="zh-CN" emma:confidence="0">
                  <emma:literal>交</emma:literal>
                </emma:interpretation>
              </emma:one-of>
            </emma:emma>
          </inkml:annotationXML>
          <inkml:trace contextRef="#ctx0" brushRef="#br0" timeOffset="1.0645E6">14276 7681 19 0,'-4'0'9'0,"8"-4"-9"15,-4 4 15-15,5-4-15 16,3 4 1-16,1-4 0 15,5 4 0-15,12 0-1 16,5-4 0-16,5-4 0 16,4 1 1-16,4-9 0 15,5 4 0-15,-5 0-1 0,-4 0 1 16,0-7-1-16,-5 7 0 16,-4-4-3-16,0 4 0 15,-4-4-3-15,-10 5 0 16</inkml:trace>
          <inkml:trace contextRef="#ctx0" brushRef="#br0" timeOffset="1.0645E6">14484 7228 20 0,'0'4'10'0,"9"20"-13"16,-4-16 16-16,4 11-12 16,-1 13 0-16,-8 11 0 15,0 8 0-15,-8 4-1 16,-10 1 0-16,-4 3 2 16,-5 4 0-16,1 8-1 15,-1-5 1-15,0 5-1 16,-4 4 1-16,0 0-2 15,0-8 0-15,5-4-3 16,4-16 1-16,4-7-4 16,5-13 0-16,-1-3-1 15,1-8 1-15</inkml:trace>
          <inkml:trace contextRef="#ctx0" brushRef="#br0" timeOffset="1.06467E6">14591 7760 20 0,'13'0'10'0,"14"4"-11"0,-10 0 20 0,5 0-20 16,1 3 1-16,-1 1 0 16,4 0 0-16,-4 0 0 15,-4 0 0-15,0 0 0 16,0-4 0-16,-1 0-1 15,-3 0 0-15,-1 0-2 16,0 0 0-16,-4-1-3 16,-4-3 1-16</inkml:trace>
          <inkml:trace contextRef="#ctx0" brushRef="#br0" timeOffset="1.06483E6">14551 8024 23 0,'9'11'11'0,"22"-30"-13"0,-22 19 21 16,4 4-22-1,5-4 1-15,-5-4-9 0,5 4 0 16,-10 0 11-16,6-4 1 15</inkml:trace>
          <inkml:trace contextRef="#ctx0" brushRef="#br0" timeOffset="1.06502E6">14582 8067 13 0,'-13'27'6'0,"-1"5"-2"0,10-20 11 0,-5 4-15 16,0 3 1-16,-4 5-1 15,0 3 1-15,-5 1-1 16,-9-4 0-16,10-1 0 16,-1 1 0-16,0-4-2 15,5-5 1-15,4 1-4 16,0-4 0-16</inkml:trace>
          <inkml:trace contextRef="#ctx0" brushRef="#br0" timeOffset="1.06522E6">14613 8311 17 0,'18'36'8'0,"17"-17"-8"16,-26-15 12-16,0 0-11 0,0 0 1 15,-1 0 1-15,6-4 0 16,-1 0-4-16,9-4 1 15,0-8 1-15,1 0 0 16,-1-7-2-16,0-5 0 16,-4-3-5-16,-1-1 1 15,1 0-1-15,-5-7 0 16</inkml:trace>
          <inkml:trace contextRef="#ctx0" brushRef="#br0" timeOffset="1.06539E6">14843 8098 22 0,'-4'48'11'0,"4"3"-15"16,0-43 22-16,0 8-18 15,0-1 0-15,0-3-7 16,0 0 0-16,0-4 4 16,0 0 1-16</inkml:trace>
        </inkml:traceGroup>
        <inkml:traceGroup>
          <inkml:annotationXML>
            <emma:emma xmlns:emma="http://www.w3.org/2003/04/emma" version="1.0">
              <emma:interpretation id="{C9CDFCA0-EC48-4F00-B675-3D9B2101CD85}" emma:medium="tactile" emma:mode="ink">
                <msink:context xmlns:msink="http://schemas.microsoft.com/ink/2010/main" type="inkWord" rotatedBoundingBox="19122,11386 19349,10076 20269,10236 20042,11545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内</emma:literal>
                </emma:interpretation>
                <emma:interpretation id="interp487" emma:lang="zh-CN" emma:confidence="0">
                  <emma:literal>妁</emma:literal>
                </emma:interpretation>
                <emma:interpretation id="interp488" emma:lang="zh-CN" emma:confidence="0">
                  <emma:literal>沩</emma:literal>
                </emma:interpretation>
                <emma:interpretation id="interp489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6558E6">15091 8091 20 0,'40'7'10'0,"-18"1"-12"16,-13 4 18-16,-4 0-15 0,-5 4 0 15,0 7-1-15,0 1 0 16,0 7-1-16,-5-3 0 15,1-4-3-15,-1-5 0 16,1 9-2-16,-1-4 0 16</inkml:trace>
          <inkml:trace contextRef="#ctx0" brushRef="#br0" timeOffset="1.06688E6">15596 7374 21 0,'0'-20'10'0,"0"12"-12"16,5 12 19-16,-5-4-17 15,0 4 0-15,0 12 0 16,0-4 1-16,0 23-1 16,0 8 0-16,-5 1 1 15,-3-1 0 1,-10 40 0 0,0 0 0-16,0 3 0 15,1-3 1-15,-6 11-1 16,1-11 0-16,-4-12-1 0,-1-8 1 15,1-12-2-15,3-8 0 16,-3-3-4-16,4-13 0 16,0-7-2-16,-1-8 1 15</inkml:trace>
          <inkml:trace contextRef="#ctx0" brushRef="#br0" timeOffset="1.06667E6">15295 7819 16 0,'-13'-8'8'0,"26"4"-9"0,-13 4 14 15,5 0-12-15,3 0 1 16,6-4 0-16,3-4 1 0,1 0-4 15,4 0 0-15,0 1 3 16,1-1 0-16,3 0-1 16,5 0 1-16,5 0-1 15,4 0 0-15,-1 0 0 16,10-3 0-16,4 3 0 16,0-4 0-16,1 0-1 15,-6 4 1-15,-3-8-1 16,-5 9 0-16,-5-1 0 15,-4 8 0-15,-9 4 0 16,-4 3 0-16,0 5-1 16,-5 4 1-16,-4 8 0 15,-5 3 0-15,-4 13 0 16,-4 11 1-16,-5 8-1 16,-4 16 1-16,-5-1-1 15,-4 1 1-15,-9 0 0 0,0-4 0 16,0 0-1-16,-9-8 1 15,4 0 0-15,5-8 0 16,5-4 0-16,-1-11 0 16,1-1-2-16,3-11 1 15,1-1-3-15,0-15 1 16,0-8-4-16,0-12 0 16,0-12-2-16,4-3 0 15</inkml:trace>
          <inkml:trace contextRef="#ctx0" brushRef="#br0" timeOffset="1.06704E6">15393 7512 21 0,'13'0'10'0,"22"15"-14"15,-26-7 18-15,4-8-18 16,1 8 0-16,-1 0-6 15,0 4 1-15</inkml:trace>
          <inkml:trace contextRef="#ctx0" brushRef="#br0" timeOffset="1.06724E6">15623 8071 23 0,'4'20'11'0,"19"-13"-14"0,-15-3 20 16,1 0-17-16,0 0 0 15,0 0-2-15,0 0 0 16,0-4-2-16,4 0 1 16,9-4-3-16,0 4 1 15</inkml:trace>
        </inkml:traceGroup>
        <inkml:traceGroup>
          <inkml:annotationXML>
            <emma:emma xmlns:emma="http://www.w3.org/2003/04/emma" version="1.0">
              <emma:interpretation id="{63DDCD3B-A32F-4D86-9ADF-3EE63A8CC3FB}" emma:medium="tactile" emma:mode="ink">
                <msink:context xmlns:msink="http://schemas.microsoft.com/ink/2010/main" type="inkWord" rotatedBoundingBox="20974,10214 21985,10195 22009,11492 20998,11511"/>
              </emma:interpretation>
              <emma:one-of disjunction-type="recognition" id="oneOf98">
                <emma:interpretation id="interp490" emma:lang="zh-CN" emma:confidence="0">
                  <emma:literal>X</emma:literal>
                </emma:interpretation>
                <emma:interpretation id="interp491" emma:lang="zh-CN" emma:confidence="0">
                  <emma:literal>Ⅹ</emma:literal>
                </emma:interpretation>
                <emma:interpretation id="interp492" emma:lang="zh-CN" emma:confidence="0">
                  <emma:literal>×</emma:literal>
                </emma:interpretation>
                <emma:interpretation id="interp493" emma:lang="zh-CN" emma:confidence="0">
                  <emma:literal>x</emma:literal>
                </emma:interpretation>
                <emma:interpretation id="interp49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06848E6">17692 7405 22 0,'0'4'11'0,"0"0"-16"0,0-4 22 15,0 4-17-15,-5 4 0 16,1 8 0-16,-5 11 0 0,-4 1 0 16,-5 3 0-16,0 9 1 15,-4-1 0-15,-4 5 0 16,-10 3 1-16,-4 12-1 16,-13 16 0-16,-9 15 0 15,-4 9 1-15,4-13-1 16,-5 1 0-16,10-4-1 15,8-5 1-15,0-3-2 16,9-12 1-16,9-8-2 16,5-3 1-16,4-13-4 15,8-8 0-15,1 1-2 16,4-16 0-16</inkml:trace>
          <inkml:trace contextRef="#ctx0" brushRef="#br0" timeOffset="1.06806E6">16930 7535 16 0,'-5'0'8'0,"5"-15"-8"16,0 15 13-16,0 0-13 0,0 0 0 16,0 0 0-16,9 0 1 15,0 3-2-15,4 5 1 16,5 4 0-16,0 12 1 16,4-5-1-16,0 1 1 15,14 8 0-15,-10-9 1 16,23 17-1-16,4-1 0 15,9 5 0-15,-9 7 1 16,0 12-1-16,1 0 0 0,-1 4 0 16,-4-4 0-16,-1 0-1 15,-3-4 0-15,-6-7 0 16,-3-5 0-16,-1-4 0 16,1-3 0-16,-5-9 0 15,-9-3 0-15,0-4-2 16,-9-5 1-16,1-3-4 15,-5-4 0-15,4 0-1 16,-13-4 0-16</inkml:trace>
        </inkml:traceGroup>
        <inkml:traceGroup>
          <inkml:annotationXML>
            <emma:emma xmlns:emma="http://www.w3.org/2003/04/emma" version="1.0">
              <emma:interpretation id="{78CD755D-7A3E-40E4-8CC0-217BB87CC839}" emma:medium="tactile" emma:mode="ink">
                <msink:context xmlns:msink="http://schemas.microsoft.com/ink/2010/main" type="inkWord" rotatedBoundingBox="22691,11471 22782,10931 22883,10948 22791,11488"/>
              </emma:interpretation>
              <emma:one-of disjunction-type="recognition" id="oneOf99">
                <emma:interpretation id="interp495" emma:lang="zh-CN" emma:confidence="0">
                  <emma:literal>,</emma:literal>
                </emma:interpretation>
                <emma:interpretation id="interp496" emma:lang="zh-CN" emma:confidence="0">
                  <emma:literal>丿</emma:literal>
                </emma:interpretation>
                <emma:interpretation id="interp497" emma:lang="zh-CN" emma:confidence="0">
                  <emma:literal>)</emma:literal>
                </emma:interpretation>
                <emma:interpretation id="interp498" emma:lang="zh-CN" emma:confidence="0">
                  <emma:literal>'</emma:literal>
                </emma:interpretation>
                <emma:interpretation id="interp49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.06965E6">18689 8142 12 0,'-9'8'6'0,"13"-8"-5"0,1 0 8 0,-1 0-8 16,1 8 0-16,-1-5 1 16,0 9 1-16,1 0-3 15,4 4 0-15,0 4 3 16,-5 3 0-16,0-3-1 15,-4 3 1-15,0 5-2 16,-4 0 1-16,-5 3-1 16,0 1 1-16,-4-1-2 15,0 5 1-15,-1 3-2 16,-3 0 0-16,-1-3-3 16,-4-5 0-16,0 1-3 15,-1-5 1 1</inkml:trace>
        </inkml:traceGroup>
        <inkml:traceGroup>
          <inkml:annotationXML>
            <emma:emma xmlns:emma="http://www.w3.org/2003/04/emma" version="1.0">
              <emma:interpretation id="{5566CA58-2C6F-422E-A149-D1F62EE1DF20}" emma:medium="tactile" emma:mode="ink">
                <msink:context xmlns:msink="http://schemas.microsoft.com/ink/2010/main" type="inkWord" rotatedBoundingBox="23260,10936 24064,9550 25257,10243 24453,11628"/>
              </emma:interpretation>
              <emma:one-of disjunction-type="recognition" id="oneOf100">
                <emma:interpretation id="interp500" emma:lang="zh-CN" emma:confidence="0">
                  <emma:literal>那</emma:literal>
                </emma:interpretation>
                <emma:interpretation id="interp501" emma:lang="zh-CN" emma:confidence="0">
                  <emma:literal>䢷</emma:literal>
                </emma:interpretation>
                <emma:interpretation id="interp502" emma:lang="zh-CN" emma:confidence="0">
                  <emma:literal>哪</emma:literal>
                </emma:interpretation>
                <emma:interpretation id="interp503" emma:lang="zh-CN" emma:confidence="0">
                  <emma:literal>耶</emma:literal>
                </emma:interpretation>
                <emma:interpretation id="interp504" emma:lang="zh-CN" emma:confidence="0">
                  <emma:literal>邪</emma:literal>
                </emma:interpretation>
              </emma:one-of>
            </emma:emma>
          </inkml:annotationXML>
          <inkml:trace contextRef="#ctx0" brushRef="#br0" timeOffset="1.07117E6">19570 7764 16 0,'0'4'8'0,"5"-12"-8"0,-1 4 14 15,5 0-14-15,4-4 1 16,5 0 0-16,4 0 0 16,5 0-1-16,4-3 0 15,0 3 0-15,0 0 1 16,9-4-1-16,4 0 1 0,-4 0-1 16,-5-3 1-16,1 7-2 15,-10-4 1-15,-4 4-4 16,-4 4 1-16,-5 0-2 15,1 0 0-15</inkml:trace>
          <inkml:trace contextRef="#ctx0" brushRef="#br0" timeOffset="1.07117E6">19570 7413 19 0,'0'-8'9'0,"5"12"-10"16,-5-4 16-16,0 0-15 16,9-4 0-16,-1-4 1 15,6-3 0-15,3-1-1 16,6-4 0-16,3 4 0 15,5-3 0-15,5-5 0 16,8 0 1-16,-4 0-1 16,9 1 0-16,-1 3 1 15,-8 0 0-15,4 1-1 0,5-1 1 16,-9 0-1-16,-4 4 0 16,-10 4-1-16,-4 4 1 15,0 4-1-15,-4 0 1 16,-5 8 0-16,-4 4 0 15,0 12 0-15,-4 3 1 16,-1 13-1-16,-4 3 1 16,0 16-1-16,0 4 1 15,-4 4-1-15,-1 4 0 0,1-4 0 16,4 12 1-16,-14 3-1 16,1 1 1-16,0 8-1 15,0-9 1-15,-5-11 0 16,0-8 0-16,0-8-1 15,1-4 0-15,-1-3 0 16,5-13 1-16,4-7-1 16,-5-5 1-16,6-3-2 15,-1-4 0-15,0-8-1 16,-4-4 0-16,-1-4-4 16,5-8 1-16,-8-8-2 15,-5-8 1-15</inkml:trace>
          <inkml:trace contextRef="#ctx0" brushRef="#br0" timeOffset="1.07122E6">19863 7460 18 0,'4'4'9'0,"1"20"-11"16,-5-8 18-16,0 3-15 16,0 5 0-16,0 8 0 15,-5-1 1-15,1 9-2 16,-5 3 0-16,0 8 1 16,-4 12 1-16,-5 4-1 15,-4 12 1-15,-5-8-1 16,5-1 0-16,0-6-2 15,0-5 1-15,4-8-3 16,0-4 1-16,5-12-4 16,4-3 0-16,0-8-1 15,0-9 1-15</inkml:trace>
          <inkml:trace contextRef="#ctx0" brushRef="#br0" timeOffset="1.07117E6">19632 8028 19 0,'-4'15'9'0,"4"-19"-10"15,0 4 16-15,9-4-14 16,4-3 1-16,5-5-1 16,4 0 1-16,4-4-3 15,6 0 1-15,7-3 0 16,1-5 0-16,0 4-2 16,0-3 0-16,-9 3-3 0,4 0 1 15,-4 1-2-15,-8 3 0 16</inkml:trace>
          <inkml:trace contextRef="#ctx0" brushRef="#br0" timeOffset="1.07178E6">20523 7169 20 0,'9'4'10'0,"8"0"-12"0,6-8 20 0,-6 4-18 16,1 0 0-16,4 0-1 16,-4 4 0-16,-5-4-1 15,5 4 1-15,-5 12-2 16,0-5 0-16,-8 1 0 16,-5 8 0-16,0 0 1 15,-5 3 0-15,1 5 3 16,-5 3 0-16,-9 1 1 15,5-1 1-15,-5 1-1 16,5-5 1-16,4 1-1 16,0 0 0-16,9-9-2 15,0 5 0-15,0-8-1 16,9-1 1-16,0 1 0 16,0 0 1-16,0 4-1 15,-5-5 1-15,10 9 0 16,-1 0 1-16,0-1-1 0,-4 1 1 15,-5-1-1-15,-4-3 1 16,0 4-2-16,-4 3 1 16,-5-7-1-16,0 4 0 15,-4-5-2-15,-5 5 1 16,1-8-2-16,-1-4 1 16,0-5-2-16,0 1 1 15,1-4-2-15,-1-8 1 16,-4-4-1-16,0-3 0 0</inkml:trace>
          <inkml:trace contextRef="#ctx0" brushRef="#br0" timeOffset="1.07262E6">20456 7374 13 0,'14'-16'6'0,"-14"4"-2"16,0 12 11-16,0 0-14 15,0 0 1-15,0 4-1 16,0 8 1-16,0 12-2 16,-5 7 0-16,1 9 1 15,-1 3 1-15,1 4-1 16,-1 8 0-16,1 4 1 16,0 12 0-16,-1 8 0 15,1 8 0-15,-1 11-1 0,1-7 1 16,-5-5-1-16,-4-3 0 15,8 4-1-15,1-9 1 16,-5 1-2-16,5-12 0 16,-1-8-2-16,1-12 1 15,-1 1-5-15,1-13 0 16,4-7-1-16,0-17 1 16</inkml:trace>
        </inkml:traceGroup>
        <inkml:traceGroup>
          <inkml:annotationXML>
            <emma:emma xmlns:emma="http://www.w3.org/2003/04/emma" version="1.0">
              <emma:interpretation id="{6C0CD4CA-311D-477E-883A-58C3EE380EBE}" emma:medium="tactile" emma:mode="ink">
                <msink:context xmlns:msink="http://schemas.microsoft.com/ink/2010/main" type="inkWord" rotatedBoundingBox="25251,11161 25355,10101 26134,10178 26030,11238"/>
              </emma:interpretation>
              <emma:one-of disjunction-type="recognition" id="oneOf101">
                <emma:interpretation id="interp505" emma:lang="zh-CN" emma:confidence="0">
                  <emma:literal>么</emma:literal>
                </emma:interpretation>
                <emma:interpretation id="interp506" emma:lang="zh-CN" emma:confidence="0">
                  <emma:literal>公</emma:literal>
                </emma:interpretation>
                <emma:interpretation id="interp507" emma:lang="zh-CN" emma:confidence="0">
                  <emma:literal>玉</emma:literal>
                </emma:interpretation>
                <emma:interpretation id="interp508" emma:lang="zh-CN" emma:confidence="0">
                  <emma:literal>幺</emma:literal>
                </emma:interpretation>
                <emma:interpretation id="interp509" emma:lang="zh-CN" emma:confidence="0">
                  <emma:literal>冚</emma:literal>
                </emma:interpretation>
              </emma:one-of>
            </emma:emma>
          </inkml:annotationXML>
          <inkml:trace contextRef="#ctx0" brushRef="#br0" timeOffset="1.07376E6">21626 7346 19 0,'4'4'9'0,"14"20"-9"0,-13-12 13 15,-1 3-13-15,5 13 1 16,-9 7 1-16,-9 9 0 15,5-1-2-15,-5 4 0 0,0 5 1 16,-13 3 1-16,-5 8-1 16,-4 0 0-16,-9 0-1 15,-4 11 1-15,0-11-1 16,4 0 1-16,4-11-2 16,1-9 1-16,4-4 0 15,4-7 0-15,5-5-1 16,0-3 1-16,4-8-1 15,5 0 1-15,0-5-1 16,4-3 1-16,4 0 0 16,5-8 0-16,0 0 0 15,9-4 0-15,4 4 0 16,5-4 1-16,13-4-1 16,5 1 1-16,4-5-1 15,-1 4 1-15,6-8-1 16,3 4 0-16,-3 0 0 15,-1 1 0-15,-4 3 0 0,-5 0 0 16,-4 4-1-16,-4 0 0 16,0-4-2-16,-5 4 1 15,-5 0-4-15,-3 0 1 16,-5 4-1-16,-1 4 0 16</inkml:trace>
          <inkml:trace contextRef="#ctx0" brushRef="#br0" timeOffset="1.07281E6">21209 7614 18 0,'0'0'9'0,"0"-4"-10"0,0 4 17 0,0-8-15 15,0 8 1-15,0 0-1 16,0 0 0-16,0 0-2 16,0 8 0-16,0 4 2 15,0 4 0-15,0-1-1 16,0 9 0-16,0 0 0 15,0-1 0-15,0 5-1 16,-4-4 0 0,4 11-5-1,-4-15 1-15</inkml:trace>
          <inkml:trace contextRef="#ctx0" brushRef="#br0" timeOffset="1.07376E6">21865 7945 23 0,'0'16'11'0,"9"-5"-15"15,-5-3 23-15,1 8-19 16,-1 0 0-16,1 3 0 15,4 1 0-15,-5 4 0 16,0 11 0-16,1-3-1 16,-1 3 0-16,1-3-3 15,-1-1 1-15,-4-3-3 16,0-1 0-16</inkml:trace>
        </inkml:traceGroup>
        <inkml:traceGroup>
          <inkml:annotationXML>
            <emma:emma xmlns:emma="http://www.w3.org/2003/04/emma" version="1.0">
              <emma:interpretation id="{873546BB-98A0-4D21-9B6A-2D48FD64B36F}" emma:medium="tactile" emma:mode="ink">
                <msink:context xmlns:msink="http://schemas.microsoft.com/ink/2010/main" type="inkWord" rotatedBoundingBox="26899,11538 27221,9726 28186,9897 27864,11709"/>
              </emma:interpretation>
              <emma:one-of disjunction-type="recognition" id="oneOf102">
                <emma:interpretation id="interp510" emma:lang="zh-CN" emma:confidence="0">
                  <emma:literal>算</emma:literal>
                </emma:interpretation>
                <emma:interpretation id="interp511" emma:lang="zh-CN" emma:confidence="0">
                  <emma:literal>第</emma:literal>
                </emma:interpretation>
                <emma:interpretation id="interp512" emma:lang="zh-CN" emma:confidence="0">
                  <emma:literal>笫</emma:literal>
                </emma:interpretation>
                <emma:interpretation id="interp513" emma:lang="zh-CN" emma:confidence="0">
                  <emma:literal>笄</emma:literal>
                </emma:interpretation>
                <emma:interpretation id="interp514" emma:lang="zh-CN" emma:confidence="0">
                  <emma:literal>笋</emma:literal>
                </emma:interpretation>
              </emma:one-of>
            </emma:emma>
          </inkml:annotationXML>
          <inkml:trace contextRef="#ctx0" brushRef="#br0" timeOffset="1.08001E6">23101 7118 8 0,'-4'-8'4'0,"4"0"-2"0,0 8 5 15,0 0-6-15,0 0 1 16,0 0 1-16,0 0 0 0,0 0-4 16,0 0 1-16,0 0 2 15,0 0 1-15,4 4-1 16,1 4 0-16,-1 4-1 16,-4 4 1-16,0 3 0 15,0 13 0-15,0 3-1 16,0 8 1-16,-4 1-1 15,-1 7 0-15,-4 0 0 16,0 0 0-16,-4 1-1 16,0-1 1-16,-5-8-2 15,-4-4 1-15,4-3-2 16,5-5 1-16,4-7-4 16,0-4 1-16,0-5-2 15,1-3 0-15</inkml:trace>
          <inkml:trace contextRef="#ctx0" brushRef="#br0" timeOffset="1.08189E6">23208 7953 13 0,'0'8'6'0,"17"-24"-6"0,-8 12 12 15,4-12-12-15,1 4 1 16,8-3-1-16,13-1 1 15,1 0-2-15,-1 0 1 16,1 1 0-16,-1-1 1 16,-8 4-2-16,-1 4 1 15,-4 0-1-15,1 4 0 0,-10 4 0 16,0 0 0-16,-8 8-1 16,-10 4 1-16,-8 0-1 15,-5 4 0-15,-4 7 1 16,0 1 1-16,-5-1 0 15,-8 1 1-15,21-4 0 16,-3-1 0-16,-1-7 0 16,5 0 0-16,8-4-1 15,5 0 1-15,14 0-1 16,-1-4 1-16,5 4-1 16,-1-12 1-16,1 4-1 15,0 4 0-15,-5-4-1 16,-4 3 1-16,0 1-2 15,-5 0 1-15,-8 8-1 16,-10 4 0-16,-12 8 0 16,-5-1 1-16,0 5 0 15,0 7 1-15,-9 5-1 16,-4-9 0-16,-1 1 1 16,6 3 1-16,-1-3-1 0,9-5 1 15,4-7 0-15,5-4 0 16,4-1 0-16,5-3 1 15,4-4-1-15,5-4 0 16,4-4 0-16,13-8 1 16,5-4 0-16,8-4 0 15,10 1 0-15,-1-5 0 16,23-8 0-16,4 5 1 0,4-9-2 16,5 5 1-16,-9 3-1 15,0 1 0-15,-9 3-1 16,-4 0 0-16,0 8-1 15,-9 1 1-15,-5 11-1 16,-8 3 0-16,-5 5 0 16,-5 0 0-16,-3 4 1 15,-5 8 0-15,-9 3-1 16,-9 1 1-16,0-4-2 16,-4-1 1-16,-5 5-4 15,-4-4 0-15</inkml:trace>
          <inkml:trace contextRef="#ctx0" brushRef="#br0" timeOffset="1.0825E6">23460 8347 16 0,'4'3'8'0,"1"-6"-7"16,-5 3 16-16,0 0-16 0,0 0 0 15,-5 3 2-15,1 5 1 16,-14 4-5-16,-4 8 0 15,0 3 2-15,-5 5 1 16,1 4-1-16,-5 7 0 16,-5 4-2-16,1 1 1 15,4-1-2-15,0-8 1 16,0 5-4-16,4-13 0 16,1 1-2-16,-5-5 1 15</inkml:trace>
          <inkml:trace contextRef="#ctx0" brushRef="#br0" timeOffset="1.08025E6">23092 7531 6 0,'9'-15'3'0,"13"15"3"0,-13 0 0 16,4-8-5-16,5 0 0 15,0 0 0-15,4-4 1 16,0 0-3-16,0 1 1 16,18-5 0-16,-4 0 1 0,-1 0 0 15,1 4 0-15,-10-3-2 16,1 3 0-16,-5 0-2 16,-4 0 0-16</inkml:trace>
          <inkml:trace contextRef="#ctx0" brushRef="#br0" timeOffset="1.08044E6">23221 7681 13 0,'-5'12'6'0,"10"0"-3"15,-1-8 10-15,1 0-15 16,-1 3 0-16,1 1-3 15,-1 0 1-15,0 0 3 16,5 0 0-16</inkml:trace>
          <inkml:trace contextRef="#ctx0" brushRef="#br0" timeOffset="1.08225E6">23620 7921 13 0,'-9'16'6'0,"13"19"-4"0,-4-23 8 15,-4 8-10-15,-1 7 0 16,-4 5 1-16,5 11 1 16,-5 5-2-16,0-1 1 15,-8 32 1 1,-6-1 0-16,10-11-1 15,0-4 1-15,-1 0-1 16,1-8 0-16,4-11-1 16,0-5 1-16,5-7-4 15,0-9 1-15,-5-3-3 16,9-4 1-16,-5-4-2 16,1-9 1-16</inkml:trace>
          <inkml:trace contextRef="#ctx0" brushRef="#br0" timeOffset="1.0807E6">23748 7047 16 0,'0'8'8'0,"13"15"-8"0,-8-11 14 0,-1 4-13 16,1 0 1-16,-5 7 0 15,-5 13 0-15,1 3-4 16,-5 1 1-16,-4 3 1 15,-10 4 0-15,-3-3-4 16,-1 3 0-16,1-4-2 16,-1-4 1-16</inkml:trace>
          <inkml:trace contextRef="#ctx0" brushRef="#br0" timeOffset="1.08109E6">23783 7342 14 0,'27'-8'7'0,"0"12"-7"15,-19-8 11-15,1 8-12 0,-4-4 1 16,-1 8-2-16,1-4 1 16,-1 4 0-16,-4 0 1 15,0 4-2-15,0 0 1 16,-4-1-1-16,-1 1 1 15,1 0 1-15,-5 4 0 16,4 0 1-16,1-1 0 16,0-7 0-16,-1 8 0 15,1-4 0-15,-1 3 0 0,5 1 0 16,0 0 0-16,0 4 0 16,5-5 0-16,-1-3 1 15,1 0 0-15,3 0-1 16,1-4 1-16,0 0-2 15,0 0 1-15,-9-1-3 16,9-3 1-16,-9 0-3 16,0 0 0-16,0-4-1 15,-9 8 1-15</inkml:trace>
        </inkml:traceGroup>
        <inkml:traceGroup>
          <inkml:annotationXML>
            <emma:emma xmlns:emma="http://www.w3.org/2003/04/emma" version="1.0">
              <emma:interpretation id="{E7203C47-7CB5-4A2C-B091-8A2898B8E1F7}" emma:medium="tactile" emma:mode="ink">
                <msink:context xmlns:msink="http://schemas.microsoft.com/ink/2010/main" type="inkWord" rotatedBoundingBox="28031,10647 29201,10056 29580,10806 28410,11397"/>
              </emma:interpretation>
              <emma:one-of disjunction-type="recognition" id="oneOf103">
                <emma:interpretation id="interp515" emma:lang="zh-CN" emma:confidence="0">
                  <emma:literal>计</emma:literal>
                </emma:interpretation>
                <emma:interpretation id="interp516" emma:lang="zh-CN" emma:confidence="0">
                  <emma:literal>䦹</emma:literal>
                </emma:interpretation>
                <emma:interpretation id="interp517" emma:lang="zh-CN" emma:confidence="0">
                  <emma:literal>什</emma:literal>
                </emma:interpretation>
                <emma:interpretation id="interp518" emma:lang="zh-CN" emma:confidence="0">
                  <emma:literal>付</emma:literal>
                </emma:interpretation>
                <emma:interpretation id="interp5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.08522E6">24430 7862 8 0,'0'4'4'0,"5"8"-1"16,-5-8 5-16,9 4-8 15,-9 4 1-15,0 3-1 16,0-3 1-16,0 8-2 0,4-1 1 16,-4 5 1-16,0 8 1 15,0 3-1-15,0 4 1 16,0 5 0-16,0 3 1 16,-4-4-1-16,-5 1 0 15,9 3-1-15,-5-4 1 16,-4-3-1-16,5-5 0 15,-5-3 0-15,-4-9 0 16,-14 1-4 0,-4-8 0-16,-9-5-3 15,9-7 1-15</inkml:trace>
          <inkml:trace contextRef="#ctx0" brushRef="#br0" timeOffset="1.08485E6">24452 7594 11 0,'-4'0'5'0,"0"-8"-1"0,4 8 7 15,0 0-11-15,0 0 1 16,0 0-2-16,0 0 1 16,4 0 0-16,5 0 1 15,0 0-1-15,0 4 1 16,-1-4-1-16,6 4 0 15,-1 0 0-15,0 0 1 16,1 0-2-16,-1 0 1 16,-4-4-2-16,0 4 0 15,-5 0-2-15,9 0 0 0</inkml:trace>
          <inkml:trace contextRef="#ctx0" brushRef="#br0" timeOffset="1.08607E6">24661 7894 16 0,'4'8'8'0,"18"-1"-8"16,-8-3 12-16,8-4-12 16,4 0 1-16,10-4-1 0,4-3 1 15,-5-1-1-15,5 0 0 16,-5 0 0-16,10-4 1 16,-10 0 0-16,5 0 0 15,0 1-1-15,0-1 1 16,-5-4-1-16,1 4 1 15,-5 0-2-15,-9 1 0 16,0 3-2-16,-4 0 1 16,-5 0-4-16,0 4 1 0</inkml:trace>
          <inkml:trace contextRef="#ctx0" brushRef="#br0" timeOffset="1.08607E6">25197 7543 16 0,'0'-4'8'0,"0"36"-9"15,0-32 14-15,0 0-13 16,0 12 1-16,0-1 0 16,0 5 1-16,0 8-2 15,0 3 0-15,-5 5 2 16,1 3 0-16,-1 5-1 15,1 7 1-15,0 4-1 16,-1 0 0-16,1 4-1 0,-1-15 0 16,1 3-2-1,-5-4 1-15,9-11-4 0,-4-4 0 16,4-9-1-16,0-3 0 16</inkml:trace>
        </inkml:traceGroup>
        <inkml:traceGroup>
          <inkml:annotationXML>
            <emma:emma xmlns:emma="http://www.w3.org/2003/04/emma" version="1.0">
              <emma:interpretation id="{934A2B24-658B-4151-9B6B-0C642A3AB3BA}" emma:medium="tactile" emma:mode="ink">
                <msink:context xmlns:msink="http://schemas.microsoft.com/ink/2010/main" type="inkWord" rotatedBoundingBox="29962,9882 31503,10396 31088,11640 29547,11126"/>
              </emma:interpretation>
              <emma:one-of disjunction-type="recognition" id="oneOf104">
                <emma:interpretation id="interp520" emma:lang="zh-CN" emma:confidence="0">
                  <emma:literal>位</emma:literal>
                </emma:interpretation>
                <emma:interpretation id="interp521" emma:lang="zh-CN" emma:confidence="0">
                  <emma:literal>准</emma:literal>
                </emma:interpretation>
                <emma:interpretation id="interp522" emma:lang="zh-CN" emma:confidence="0">
                  <emma:literal>涖</emma:literal>
                </emma:interpretation>
                <emma:interpretation id="interp523" emma:lang="zh-CN" emma:confidence="0">
                  <emma:literal>漩</emma:literal>
                </emma:interpretation>
                <emma:interpretation id="interp524" emma:lang="zh-CN" emma:confidence="0">
                  <emma:literal>啦</emma:literal>
                </emma:interpretation>
              </emma:one-of>
            </emma:emma>
          </inkml:annotationXML>
          <inkml:trace contextRef="#ctx0" brushRef="#br0" timeOffset="1.08687E6">26322 7248 21 0,'13'4'10'0,"9"19"-15"16,-22-19 19-16,0 4-16 15,5 4 0-15,-5 0-3 16,-13 4 1-16,-1 3 4 16,1 5 0-16,-9 0-3 15,4 3 1-15,-17-3 0 16,8-1 0-16,0 1 1 15,5 0 1-15,5-9 0 16,-1 1 0-16,13 0 0 16,-3-8 0-16,3 0 0 15,-4-1 0-15,9 1 0 0,14-4 1 16,-1 0-1-16,0 0 1 16,0 4 1-16,1 4 0 15,-5 0 0-15,4 3 0 16,0 5 0-16,1 8 1 15,-10 3 0-15,-4 5 0 16,0 7-1-16,-4 4 0 16,-1 12 0-16,-17 12 0 15,4-4-1-15,0 0 1 0,1 0-2 16,-5-4 0-16,8 0 0 16,5-8 0-16,1-8-1 15,-1-3 0-15,0-13-2 16,-4-7 0-16,13-8-2 15,0-9 1-15,0-3-2 16,13-15 1-16</inkml:trace>
          <inkml:trace contextRef="#ctx0" brushRef="#br0" timeOffset="1.08789E6">26459 7839 17 0,'9'7'8'0,"-4"-3"-9"15,8-8 14-15,0 0-14 16,5-3 1-16,0-5 0 16,8 0 0-16,5-4-1 15,-4-3 1-15,4 3-2 16,-9 0 0-16,0 0-1 15,0 1 1-15,-4 3-1 16,-5 4 0-16,1 0-1 16,-6 0 1-16,-3 4 0 15,-5 4 1-15,0 0 0 16,0 4 1-16,0 4 2 16,-5 4 0-16,-3 4 3 0,-6 7 0 15,10 1 1-15,-5 7 0 16,0 5-1-16,0 3 1 15,0 4-2-15,-4 5 0 16,4-9-2-16,9-4 1 16,-4-3-4-16,-5-4 1 15,9-5-2-15,0-3 0 16,0-8-1-16,9-4 0 0,4-12 0 16,5-4 1-16,-5-8 1 15,5-4 0-15,8 1 1 16,5-13 1-16,0 1 0 15,0 3 0-15,0 0 1 16,-4 5 0-16,-5 3 0 16,-4 4 0-16,4 9 0 15,-17 3 1-15,3 15-1 16,-16 5 1-16,3 8 0 16,-8-1 1-16,-9 9-2 15,-5 3 1-15,-8 5 0 16,-1 7 0-16,-4 0-1 15,0-3 0-15,1-9 0 16,-6 0 0-16,19-3 0 16,-1-4 1-16,5-9 0 15,4-3 0-15,5 0-1 16,-5-4 0-16,14-5-1 16,4-3 1-16,4 0-1 0,9-4 0 15,5 0 0-15,0-4 0 16,9 0 1-16,4 0 0 15,8 1 0-15,1-1 0 16,0 0 0-16,4 0 0 16,-4 4-2-16,0 0 1 15,-4 0-2-15,4 0 1 16,-5 0-3-16,-8 0 1 16,-5 0-4-16,0-4 1 0,-4 0 0 15,-5 0 0-15</inkml:trace>
          <inkml:trace contextRef="#ctx0" brushRef="#br0" timeOffset="1.08711E6">26583 7520 14 0,'0'-4'7'0,"14"11"-7"16,-5-7 14-16,-5 0-14 0,9 0 1 16,9 4-1-16,-4-4 0 15,0-7 0-15,0 10 0 16,4 1 0-16,-9-4 0 15,0 0-1-15,1 4 1 16,-6-4-2-16,6 0 1 16,-10-4-4-16,1 4 1 15</inkml:trace>
          <inkml:trace contextRef="#ctx0" brushRef="#br0" timeOffset="1.08628E6">25706 7512 20 0,'13'0'10'0,"-35"19"-14"15,22-15 20-15,0 12-16 16,0 4 0-16,0-5 0 16,0 9 0-16,-4 4 0 15,4 3 1-15,-9 5 0 16,9-1 1-16,-9 8 0 16,5 9 0-16,-1 3-1 15,-4 4 0-15,5 0 0 16,-5 0 0-16,0-8-2 15,9-8 1-15,-4-3-2 16,-5-5 1-16,9-7-2 16,0-5 1-16,0-7-3 15,0 4 1-15,0-8-2 0,0-8 0 16</inkml:trace>
        </inkml:traceGroup>
        <inkml:traceGroup>
          <inkml:annotationXML>
            <emma:emma xmlns:emma="http://www.w3.org/2003/04/emma" version="1.0">
              <emma:interpretation id="{CE5BD3DF-2281-4501-AE06-9D9AD44D82E2}" emma:medium="tactile" emma:mode="ink">
                <msink:context xmlns:msink="http://schemas.microsoft.com/ink/2010/main" type="inkWord" rotatedBoundingBox="31724,10035 32709,10815 32081,11608 31096,10827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约</emma:literal>
                </emma:interpretation>
                <emma:interpretation id="interp528" emma:lang="zh-CN" emma:confidence="0">
                  <emma:literal>多</emma:literal>
                </emma:interpretation>
                <emma:interpretation id="interp529" emma:lang="zh-CN" emma:confidence="0">
                  <emma:literal>邱</emma:literal>
                </emma:interpretation>
              </emma:one-of>
            </emma:emma>
          </inkml:annotationXML>
          <inkml:trace contextRef="#ctx0" brushRef="#br0" timeOffset="1.08905E6">27567 7291 17 0,'4'4'8'0,"10"8"-11"15,-14-12 17-15,8 4-17 16,-8 4 1-16,0 0-3 16,-13-1 1-16,-5 9 4 15,1 4 1-15,-5 7-3 0,-5 1 0 16,0 4 1-16,5-5 1 15,0 1 1-15,4-5 0 16,-4 5 0-16,9-8 0 16,4-5 1-16,0 1 0 15,5-4-1-15,4 0 0 32,13 7 0-32,-4 5 1 15,4 4-1-15,1 3 0 0,-1 5 0 16,0 11 1-16,-8 8-1 15,-5-4 1-15,0 12-1 16,-5-4 1-16,1 0-1 16,-5-8 0-16,-4-7 0 15,8-9 0-15,-4-7-2 16,-4-9 1-16,9-3-1 16,-5 4 0-16,4-12-1 15,5-8 1-15,5-12-1 16,4-8 1-16,-5-3 0 15,9-17 1-15,9-3-1 16,-4-4 1-16,13-1 0 16,0 5 0-16,13 4 0 15,-8 7 0-15,-5 5 0 16,-5 7 1-16,5 0-1 16,-13 20 1-16,4 12-1 15,-17 8 1-15,4-1 0 0,-18 9 1 16,4 7-2-16,-4-3 1 15,-4 7 0-15,-13 1 1 16,3-9-2-16,6-3 0 16,-5-8-3-16,13-1 1 15,0-15-1-15,9-4 0 16,18-16-1-16,-5-11 0 16,22-13 0-16,5-15 0 15,9-4 2-15,-9-8 0 0,9 0 1 16,-1 16 0-16,1-12 0 15,-9 12 0-15,0 8 0 16,-18 7 1-16,4 9 0 16,-12 7 0-16,3 4 1 15,-12 20 0-15,-5 4 0 16,-5 8 1-16,1 3 0 16,-9 1 1-16,8 4 0 15,-4-1 1-15,5-3-1 16,-5 4 0-16,9-5-1 15,0-3 0-15,0 0 0 16,13-4 0-16,1-4-2 16,8-4 1-16,4-1-1 15,1 1 0-15,9 0 1 16,-10-4 0-16,10 4-1 16,-10-4 1-16,-4 4-1 15,5 0 1-15,-14 0-1 0,9 8 1 16,-8 12-1-16,-1-1 0 15,-4 17 0-15,-5-5 1 16,-4 8 0-16,0 1 0 16,-13 7 0-16,8 0 0 15,-12 0 1-15,3 0 0 16,-12 5-1-16,-1-9 0 16,1-4 0-16,4-4 0 15,-1 1-2-15,-3-9 0 16,8-7-2-16,-4-4 1 0,9-5-6 15,-14-7 1-15</inkml:trace>
          <inkml:trace contextRef="#ctx0" brushRef="#br0" timeOffset="1.08923E6">27961 8256 19 0,'9'8'9'0,"18"0"-9"16,-19-4 13-16,-3 0-14 16,8 0 1-16,-4-4-7 15,-5 3 0-15,10 1 6 16,-5 0 0-16</inkml:trace>
        </inkml:traceGroup>
      </inkml:traceGroup>
    </inkml:traceGroup>
    <inkml:traceGroup>
      <inkml:annotationXML>
        <emma:emma xmlns:emma="http://www.w3.org/2003/04/emma" version="1.0">
          <emma:interpretation id="{9EC5C8B5-8A63-4E09-952F-381546B5B2BC}" emma:medium="tactile" emma:mode="ink">
            <msink:context xmlns:msink="http://schemas.microsoft.com/ink/2010/main" type="paragraph" rotatedBoundingBox="5120,12731 32878,11884 32936,13796 5178,14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D6013A-A729-405B-9FF5-20A0CEFF1F74}" emma:medium="tactile" emma:mode="ink">
              <msink:context xmlns:msink="http://schemas.microsoft.com/ink/2010/main" type="line" rotatedBoundingBox="5120,12731 32878,11884 32936,13796 5178,14643"/>
            </emma:interpretation>
          </emma:emma>
        </inkml:annotationXML>
        <inkml:traceGroup>
          <inkml:annotationXML>
            <emma:emma xmlns:emma="http://www.w3.org/2003/04/emma" version="1.0">
              <emma:interpretation id="{E12F711A-0699-402D-8EA9-B53586EAA1CC}" emma:medium="tactile" emma:mode="ink">
                <msink:context xmlns:msink="http://schemas.microsoft.com/ink/2010/main" type="inkWord" rotatedBoundingBox="5121,12793 5882,12770 5939,14620 5178,14643"/>
              </emma:interpretation>
              <emma:one-of disjunction-type="recognition" id="oneOf106">
                <emma:interpretation id="interp530" emma:lang="zh-CN" emma:confidence="0">
                  <emma:literal>重</emma:literal>
                </emma:interpretation>
                <emma:interpretation id="interp531" emma:lang="zh-CN" emma:confidence="0">
                  <emma:literal>責</emma:literal>
                </emma:interpretation>
                <emma:interpretation id="interp532" emma:lang="zh-CN" emma:confidence="0">
                  <emma:literal>貢</emma:literal>
                </emma:interpretation>
                <emma:interpretation id="interp533" emma:lang="zh-CN" emma:confidence="0">
                  <emma:literal>童</emma:literal>
                </emma:interpretation>
                <emma:interpretation id="interp534" emma:lang="zh-CN" emma:confidence="0">
                  <emma:literal>董</emma:literal>
                </emma:interpretation>
              </emma:one-of>
            </emma:emma>
          </inkml:annotationXML>
          <inkml:trace contextRef="#ctx0" brushRef="#br0" timeOffset="1.09043E6">1012 10264 15 0,'4'-4'7'0,"23"-15"-7"15,-18 11 8-15,4 0-9 16,1 8 0-16,3 0 0 15,1-8 1-15,4 4 0 16,14-8 1-16,-1 4-1 16,9-15 0-16,5 7 0 15,9-4 1-15,-5 5 0 16,-4-13 0-16,-1 4 0 16,1 5 0-16,-9 3 0 15,0 0 0-15,-5 4-1 16,-8 5 0-16,-5-1-4 15,-4 0 1-15,-1 4-1 16,-8 4 0-16</inkml:trace>
          <inkml:trace contextRef="#ctx0" brushRef="#br0" timeOffset="1.09075E6">1132 10642 18 0,'0'-4'9'0,"40"-15"-12"16,-23 11 18-16,19-4-15 15,4 0 0-15,-1 0-1 16,6-3 1-16,-5-5 0 15,-1 4 0-15,1 4 0 16,-4 1 1-16,-1-1-2 16,-8 4 0-16,-5-4 0 15,-4 4 1-15,-1 0-3 16,-3 8 1-16,-5 0-3 16,-1 0 1-16</inkml:trace>
          <inkml:trace contextRef="#ctx0" brushRef="#br0" timeOffset="1.09214E6">1296 10843 10 0,'-23'8'5'0,"28"55"-3"0,-10-43 6 16,1 7-8-16,0 5 0 15,-1 3-1-15,1-3 1 16,-1-1 0-16,1 1 1 15,4-1-1-15,-5 1 0 16,1-9 0-16,0-3 0 16,-1-4 1-16,5-4 0 0,0 0-1 15,0-5 0-15,0-7 0 16,5-4 0-16,-1-7 0 16,9-5 0-16,5-4 0 15,4 4 1-15,0-11 0 16,5 3 0-16,4-3 0 15,0-1 1-15,4 8-1 16,-4 5 0-16,0-9 0 16,0 8 0-16,-8 12-1 15,-1 4 1-15,-5 0-1 16,-3 12 1-16,-5 8-1 16,-1 0 1-16,-8 3-1 15,0 5 1-15,-4-1-2 16,0 5 1-16,-5-5 0 15,0-3 0-15,0-4 0 16,-4-5 0-16,-5-3 0 16,5-4 0-16,-5-4 0 15,0-4 0-15,9-4-2 0,1-8 0 16,3-7-1-16,10-5 1 16,-1-4-1-16,5-7 1 15,4-4 0-15,0-9 0 31,1-30 1-31,-1 7 0 16,-4 4 1-16,0 12 0 16,0 7 0-16,-5 9 1 15,-4 8-1-15,0 7 1 0,4 4 1 16,-4 4 0-16,0 5 0 16,0 11 0-16,5 4-1 15,-5 7 1-15,0 9-1 16,0 8 1-16,4 11-1 15,1 12 0-15,-5 0 0 16,0 16 1-16,0 4-1 16,0-4 0-16,0 4-1 15,0-4 1-15,0 8-1 16,-5 0 0-16,1-8-1 16,-1-8 0-16,1-8-3 15,-5-12 1-15,0-7-2 16,0-9 1-16,-4 1-1 15,0-8 1-15,0-12 0 16,-5-8 0-16</inkml:trace>
          <inkml:trace contextRef="#ctx0" brushRef="#br0" timeOffset="1.09214E6">1420 11524 10 0,'4'-39'5'0,"14"27"-6"0,-14 4 12 16,5-3-9-16,9 3 0 15,0-4 1-15,8 0 0 16,-4 0-4-16,0 4 0 15,1 1 3-15,-6 3 0 16,1 0-2-16,0 0 1 16,-1 4-2-16,-3 0 1 0,-5 4-3 15,-1 11 1-15,-8 5-3 16,-4 8 1-16</inkml:trace>
          <inkml:trace contextRef="#ctx0" brushRef="#br0" timeOffset="1.09214E6">1539 11820 13 0,'-31'4'6'0,"27"8"0"16,4-12 9-16,0 0-15 16,4 0 0-16,10-4 0 15,-1-8 1-15,5-4-1 16,4-4 0-16,0-3 0 16,4-1 1-16,5 4-1 15,0-3 0-15,0-5-3 16,0 12 1-16,0 1-3 15,5-1 0-15</inkml:trace>
        </inkml:traceGroup>
        <inkml:traceGroup>
          <inkml:annotationXML>
            <emma:emma xmlns:emma="http://www.w3.org/2003/04/emma" version="1.0">
              <emma:interpretation id="{92FA2104-450C-434C-9762-5F823B8D3176}" emma:medium="tactile" emma:mode="ink">
                <msink:context xmlns:msink="http://schemas.microsoft.com/ink/2010/main" type="inkWord" rotatedBoundingBox="6385,13005 7070,12984 7113,14390 6428,14411"/>
              </emma:interpretation>
              <emma:one-of disjunction-type="recognition" id="oneOf107">
                <emma:interpretation id="interp535" emma:lang="zh-CN" emma:confidence="0">
                  <emma:literal>启</emma:literal>
                </emma:interpretation>
                <emma:interpretation id="interp536" emma:lang="zh-CN" emma:confidence="0">
                  <emma:literal>房</emma:literal>
                </emma:interpretation>
                <emma:interpretation id="interp537" emma:lang="zh-CN" emma:confidence="0">
                  <emma:literal>高</emma:literal>
                </emma:interpretation>
                <emma:interpretation id="interp538" emma:lang="zh-CN" emma:confidence="0">
                  <emma:literal>忘</emma:literal>
                </emma:interpretation>
                <emma:interpretation id="interp539" emma:lang="zh-CN" emma:confidence="0">
                  <emma:literal>良</emma:literal>
                </emma:interpretation>
              </emma:one-of>
            </emma:emma>
          </inkml:annotationXML>
          <inkml:trace contextRef="#ctx0" brushRef="#br0" timeOffset="1.09286E6">2288 10737 18 0,'-4'12'9'16,"8"-12"-13"-16,0-8 19 0,5-4-15 15,5 0 0-15,-1 4 0 16,9-7 1-16,5-1-1 16,4-4 0-16,4 0 0 15,0 1 1-15,5-1-1 16,5 4 1-16,-5 4-1 16,-1 1 1-16,-3-1-1 15,-5 8 0-15,-5 0-1 16,-3 4 1-16,-1 4-2 15,-13 12 1-15,-5-1-2 16,-4 5 1-16,-9 8-1 16,-13 7 0-16,-5 5 1 15,1 3 0-15,-5 4 1 16,4-4 0-16,1-7 2 0,-1-1 1 16,5-11 0-16,4 3 1 15,5-11-1-15,4 0 0 16,5-4 0-16,4-8 1 15,4-12-2-15,5-4 0 16,0-4-1-16,4-3 1 16,5-5-2-16,4 4 0 15,-4 1-2-15,-1 7 0 16,-3-4-2-16,-5 4 0 16</inkml:trace>
          <inkml:trace contextRef="#ctx0" brushRef="#br0" timeOffset="1.09315E6">2385 10701 20 0,'-4'0'10'0,"13"36"-16"15,-5-28 20-15,1 8-14 16,-1 11 0-16,1 9 0 15,-5-1 0-15,0 12 0 16,0 4 0-16,0-3 0 16,-5 3 0-16,-4 4 0 15,0 0 1-15,1 8-1 16,-6 0 1-16,5 12-1 16,1-16 1-16,-1-8-3 0,4-7 0 15,1-13-3-15,-1-3 0 16</inkml:trace>
          <inkml:trace contextRef="#ctx0" brushRef="#br0" timeOffset="1.0924E6">2487 10217 13 0,'0'-12'6'0,"18"24"-3"16,-9-12 8-16,0 4-10 16,4 4 0-16,0 8-1 15,1-8 1-15,8-5-2 0,-4 17 1 16,-1-4-1-16,-3 0 0 16,-1-1-2-16,-4-3 1 15,-5 8-3-15,-8 0 1 16</inkml:trace>
          <inkml:trace contextRef="#ctx0" brushRef="#br0" timeOffset="1.09382E6">2580 11206 12 0,'9'7'6'0,"18"21"-3"0,-23-16 7 0,5 7-10 15,-9 1 1-15,-4 16 0 16,4 7 1-16,-5 4-2 16,1-4 0-16,-1-3 0 15,1-9 1-15,0-3-1 16,4-4 0-16,-5-9-1 16,5-7 1-16,9-20-1 15,0-7 0-15,4-17-1 16,5-3 1-16,8-4 0 15,5-1 0-15,0 1 0 16,0 4 1-16,9-1 0 16,-4 9 1-16,-5 7 0 15,-5 8 0-15,-4 4 0 16,1 5 1-16,-6 3 0 16,-3 8 0-16,-5 11-1 0,-9 5 1 15,0 8-1-15,-9 15 0 16,-5 4 0-16,-8-4 0 15,0 1-1-15,-5-1 1 16,1-11-1-16,8-1 0 16,-4-11-2-16,4-1 0 15,-4-3-4-15,4-16 1 16,5-12-1-16,4-15 1 16</inkml:trace>
        </inkml:traceGroup>
        <inkml:traceGroup>
          <inkml:annotationXML>
            <emma:emma xmlns:emma="http://www.w3.org/2003/04/emma" version="1.0">
              <emma:interpretation id="{6E04860E-B006-4DA7-BCC7-11D40D2B6410}" emma:medium="tactile" emma:mode="ink">
                <msink:context xmlns:msink="http://schemas.microsoft.com/ink/2010/main" type="inkWord" rotatedBoundingBox="7481,13014 8547,12981 8586,14267 7521,14300"/>
              </emma:interpretation>
              <emma:one-of disjunction-type="recognition" id="oneOf108">
                <emma:interpretation id="interp540" emma:lang="zh-CN" emma:confidence="0">
                  <emma:literal>状</emma:literal>
                </emma:interpretation>
                <emma:interpretation id="interp541" emma:lang="zh-CN" emma:confidence="0">
                  <emma:literal>狀</emma:literal>
                </emma:interpretation>
                <emma:interpretation id="interp542" emma:lang="zh-CN" emma:confidence="0">
                  <emma:literal>忧</emma:literal>
                </emma:interpretation>
                <emma:interpretation id="interp543" emma:lang="zh-CN" emma:confidence="0">
                  <emma:literal>犹</emma:literal>
                </emma:interpretation>
                <emma:interpretation id="interp544" emma:lang="zh-CN" emma:confidence="0">
                  <emma:literal>沭</emma:literal>
                </emma:interpretation>
              </emma:one-of>
            </emma:emma>
          </inkml:annotationXML>
          <inkml:trace contextRef="#ctx0" brushRef="#br0" timeOffset="1.09432E6">3378 10682 17 0,'4'-4'8'0,"27"8"-11"0,-17-4 16 16,-1-4-16-16,9 4 1 15,-9 0-7-15,5 4 1 16</inkml:trace>
          <inkml:trace contextRef="#ctx0" brushRef="#br0" timeOffset="1.09453E6">3422 11154 9 0,'-4'12'4'0,"26"-24"-5"16,-22 12 4-16,13-12-5 16,0-3 0-16,10-9-1 15,-1-11 0-15</inkml:trace>
          <inkml:trace contextRef="#ctx0" brushRef="#br0" timeOffset="1.09411E6">3723 10438 7 0,'-4'-16'3'0,"4"-20"5"16,0 36 5-16,0 0-11 15,0 0 0-15,0 0 1 0,0 0 0 16,0 0-4-16,4 8 1 15,1 4 3-15,-1 4 0 16,1 7-1-16,-5 9 0 16,0 7-1-16,0 9 1 15,0 3-1-15,0 8 0 16,0 12-1-16,-5 4 1 16,1 3-1-16,-1 1 1 15,1-4-1-15,-1-8 0 0,5 0 0 16,-4 0 1-16,4-8-2 15,0-12 1-15,0-8-2 16,0-7 0-16,0-8-2 16,0-5 0-16,0-3-2 15,0-8 1-15,0-8-2 16,0-16 1-16</inkml:trace>
          <inkml:trace contextRef="#ctx0" brushRef="#br0" timeOffset="1.09476E6">3830 10666 11 0,'13'0'5'0,"18"-4"-5"15,-22 4 10-15,4 0-10 16,0-8 0-16,5 4 1 16,9-4 1-16,-1-3-2 15,1-1 0-15,13 0 1 16,-9-4 0-16,-5 0-1 0,5 1 1 15,-4-1-4-15,-5 0 0 16,0 4-1-16,0 4 1 16</inkml:trace>
          <inkml:trace contextRef="#ctx0" brushRef="#br0" timeOffset="1.09498E6">4069 10465 19 0,'-9'0'9'0,"13"-8"-11"16,-4 8 18-16,0 0-16 15,0 0 1-15,5 4 0 16,-1 0 1-16,5 12-3 16,-4 4 1-16,-1 7 1 15,-8 9 1-15,-1 3-1 16,1 0 0-16,-10 5 0 15,1 11 0-15,-5 0 0 16,1-4 0-16,3 4-2 16,1 0 0-16,4-11-3 15,0-13 1-15,1-7-4 16,3-4 0-16</inkml:trace>
          <inkml:trace contextRef="#ctx0" brushRef="#br0" timeOffset="1.0952E6">4268 10733 16 0,'18'16'8'0,"17"15"-9"0,-26-27 12 15,0 4-11-15,0 8 0 16,0 0 1-16,0 3 0 0,0-3-2 15,-1 4 1-15,1-5-2 16,0 1 0-16,0-4-2 16,0 4 0-16</inkml:trace>
          <inkml:trace contextRef="#ctx0" brushRef="#br0" timeOffset="1.09543E6">4352 10190 19 0,'-4'0'9'0,"17"7"-14"15,-4-7 18-15,0 8-16 16,0 0 1-16,0 0-7 0,0 8 1 15,4 0 9-15,0 7 0 16</inkml:trace>
        </inkml:traceGroup>
        <inkml:traceGroup>
          <inkml:annotationXML>
            <emma:emma xmlns:emma="http://www.w3.org/2003/04/emma" version="1.0">
              <emma:interpretation id="{3ABD8E6C-EB72-4857-9F7E-466707D25C73}" emma:medium="tactile" emma:mode="ink">
                <msink:context xmlns:msink="http://schemas.microsoft.com/ink/2010/main" type="inkWord" rotatedBoundingBox="8808,12993 9561,12970 9597,14160 8845,14183"/>
              </emma:interpretation>
              <emma:one-of disjunction-type="recognition" id="oneOf109">
                <emma:interpretation id="interp545" emma:lang="zh-CN" emma:confidence="0">
                  <emma:literal>态</emma:literal>
                </emma:interpretation>
                <emma:interpretation id="interp546" emma:lang="zh-CN" emma:confidence="0">
                  <emma:literal>怘</emma:literal>
                </emma:interpretation>
                <emma:interpretation id="interp547" emma:lang="zh-CN" emma:confidence="0">
                  <emma:literal>志</emma:literal>
                </emma:interpretation>
                <emma:interpretation id="interp548" emma:lang="zh-CN" emma:confidence="0">
                  <emma:literal>点</emma:literal>
                </emma:interpretation>
                <emma:interpretation id="interp549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1.09665E6">4844 11099 22 0,'-18'28'11'0,"5"3"-17"15,13-23 23-15,-4 8-19 0,-5 4 1 16,0-1-3-16,-9 5 0 16,5-4 2-16,0-1 0 15,-1-3-3-15,6 0 0 16</inkml:trace>
          <inkml:trace contextRef="#ctx0" brushRef="#br0" timeOffset="1.09573E6">4698 10414 21 0,'18'8'10'0,"53"-12"-15"16,-49 4 23-16,4-4-18 15,5-4 1-15,5-4-1 16,-1 0 1-16,1-3-2 15,-1-1 1-15,5-8 0 16,-5 1 1-16,1 3-2 16,-5 4 1-16,-5 1-3 15,1 3 0-15,-5 4-3 16,-4 4 0-16</inkml:trace>
          <inkml:trace contextRef="#ctx0" brushRef="#br0" timeOffset="1.09602E6">4999 10190 18 0,'-13'11'9'0,"17"-22"-10"0,1 14 15 15,-5 5-13-15,9 0 0 16,-5 8 1-16,1 4 0 15,-10 7-3-15,1 13 1 0,-1 3 1 16,-4 4 0-16,-4 4-1 16,-5 4 1-16,-4 8-1 15,0 4 1-15,0-4-2 16,-9 0 0-16,4-3-4 16,-4-9 0-16,5-8-1 15,4 4 0-15</inkml:trace>
          <inkml:trace contextRef="#ctx0" brushRef="#br0" timeOffset="1.0969E6">4897 11225 13 0,'18'16'6'0,"-9"8"-6"16,-5-17 13-16,1 5-12 15,8 0 0-15,-4 8 1 16,0-8 0-16,9 3-3 16,-5-7 1-16,0 0 2 15,0 4 0-15,1-8-2 16,-1 0 1-16,0-4-1 16,1 0 0-16,-1-8-2 15,0-4 0-15,0-4-4 16,-4 1 1-16</inkml:trace>
          <inkml:trace contextRef="#ctx0" brushRef="#br0" timeOffset="1.09644E6">5030 10796 18 0,'-4'12'9'0,"30"-12"-14"16,-17-4 20-16,0 0-16 15,0-4 0-15,4-4-1 16,1-4 0-16,-1 5 1 15,-4 3 0-15,0-4-4 16,-1 0 1-16</inkml:trace>
          <inkml:trace contextRef="#ctx0" brushRef="#br0" timeOffset="1.09624E6">5017 10595 19 0,'27'4'9'0,"12"12"-11"16,-25-12 17-16,3 0-16 15,1 0 0-15,0 0 1 16,0-1 0-16,-1 1-1 0,1 0 1 16,-5-4-3-16,1 0 1 15,-1 0-3-15,-4 0 1 16,-5 0-1-16,-4 0 0 16</inkml:trace>
          <inkml:trace contextRef="#ctx0" brushRef="#br0" timeOffset="1.0971E6">5079 11103 20 0,'4'20'10'0,"19"15"-13"0,-15-27 17 16,1 0-19-16,-4 4 1 16,4-4-6-16,-5 0 0 0</inkml:trace>
          <inkml:trace contextRef="#ctx0" brushRef="#br0" timeOffset="1.09732E6">5363 10973 16 0,'8'16'8'0,"41"19"-8"15,-40-27 12-15,0 8-13 16,0 0 1-16,0 3-4 16,-5 1 0-16,5 0 2 15,-5-1 0-15</inkml:trace>
        </inkml:traceGroup>
        <inkml:traceGroup>
          <inkml:annotationXML>
            <emma:emma xmlns:emma="http://www.w3.org/2003/04/emma" version="1.0">
              <emma:interpretation id="{52EA5747-B16C-44A2-98EF-5EE2686285A3}" emma:medium="tactile" emma:mode="ink">
                <msink:context xmlns:msink="http://schemas.microsoft.com/ink/2010/main" type="inkWord" rotatedBoundingBox="9934,13056 10647,13035 10686,14326 9973,14348"/>
              </emma:interpretation>
              <emma:one-of disjunction-type="recognition" id="oneOf110">
                <emma:interpretation id="interp550" emma:lang="zh-CN" emma:confidence="0">
                  <emma:literal>为</emma:literal>
                </emma:interpretation>
                <emma:interpretation id="interp551" emma:lang="zh-CN" emma:confidence="0">
                  <emma:literal>内</emma:literal>
                </emma:interpretation>
                <emma:interpretation id="interp552" emma:lang="zh-CN" emma:confidence="0">
                  <emma:literal>由</emma:literal>
                </emma:interpretation>
                <emma:interpretation id="interp553" emma:lang="zh-CN" emma:confidence="0">
                  <emma:literal>办</emma:literal>
                </emma:interpretation>
                <emma:interpretation id="interp554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9845E6">5823 10481 18 0,'0'-4'9'0,"18"12"-13"16,-9-8 18-16,9 4-14 16,-1 4 1-16,5 0-1 15,5-1 0-15,-5 5-1 16,0 0 1-16,14 4-2 15,-10 0 1-15,1-1-3 16,-5-3 0-16,0 4 0 16,0 4 0-16</inkml:trace>
          <inkml:trace contextRef="#ctx0" brushRef="#br0" timeOffset="1.09819E6">6138 10253 19 0,'0'7'9'0,"0"-7"-13"16,0 4 20-16,4 0-15 15,-4 8 0-15,0 8-1 16,0 3 0-16,0 5-1 15,0 3 1-15,-4 5 1 16,4 7 0-16,0 1-1 16,-5 11 1-16,-3 8 0 15,-1 12 0-15,-5 3 0 16,1 1 1-16,0 4-1 0,-5-8 0 16,0-1-2-16,1-7 1 15,-1-4-1-15,0-4 0 16,0-7-3-16,1-13 1 15,-1-11-2-15,-4-1 0 16,4-11-1-16,5-8 1 16</inkml:trace>
          <inkml:trace contextRef="#ctx0" brushRef="#br0" timeOffset="1.09783E6">5885 10784 23 0,'-9'4'11'16,"9"-4"-15"-16,0 4 21 0,0 0-19 16,0-4 0-16,9-4-1 15,0 4 1-15,9-4 3 16,8-4 0-16,-3-4-2 15,3-3 1-15,10 3 1 16,-10 4 0-16,23-4 0 16,0-4 1-16,-1 1-1 15,1 3 1-15,-5 0-1 16,-4 0 0-16,-4 4-1 16,-5 4 0-16,-5 4 0 15,-3 4 0-15,-1 0-1 16,-5 4 1-16,1 4 0 15,-5 0 1-15,1 4-1 16,-5 7 1-16,-1 13-1 16,-8 7 1-16,0 4-1 15,-4 12 1-15,-5 0-1 0,0 0 0 16,-4 4 0-16,4 0 0 16,-4-4 0-16,4 1 0 15,-4-1-1-15,-1-8 1 16,-3-8-1-16,-5-4 1 15,4-11-3-15,0-4 0 16,-4-9-4-16,0-3 1 16,0-16 0-16,-1-19 0 15</inkml:trace>
          <inkml:trace contextRef="#ctx0" brushRef="#br0" timeOffset="1.09865E6">6187 11064 21 0,'8'0'10'0,"32"-28"-16"0,-26 28 23 15,3-8-18-15,1 4 0 16,9-4-4-16,-1-3 1 0,-4-1 1 16,0 0 1-16</inkml:trace>
        </inkml:traceGroup>
        <inkml:traceGroup>
          <inkml:annotationXML>
            <emma:emma xmlns:emma="http://www.w3.org/2003/04/emma" version="1.0">
              <emma:interpretation id="{3FFB7926-A777-48E2-A9F8-9D004BC7B5C7}" emma:medium="tactile" emma:mode="ink">
                <msink:context xmlns:msink="http://schemas.microsoft.com/ink/2010/main" type="inkWord" rotatedBoundingBox="11470,14115 11836,12726 12543,12912 12177,14301"/>
              </emma:interpretation>
              <emma:one-of disjunction-type="recognition" id="oneOf111">
                <emma:interpretation id="interp555" emma:lang="zh-CN" emma:confidence="0">
                  <emma:literal>d</emma:literal>
                </emma:interpretation>
                <emma:interpretation id="interp556" emma:lang="zh-CN" emma:confidence="0">
                  <emma:literal>允</emma:literal>
                </emma:interpretation>
                <emma:interpretation id="interp557" emma:lang="zh-CN" emma:confidence="0">
                  <emma:literal>a</emma:literal>
                </emma:interpretation>
                <emma:interpretation id="interp558" emma:lang="zh-CN" emma:confidence="0">
                  <emma:literal>凡</emma:literal>
                </emma:interpretation>
                <emma:interpretation id="interp559" emma:lang="zh-CN" emma:confidence="0">
                  <emma:literal>兀</emma:literal>
                </emma:interpretation>
              </emma:one-of>
            </emma:emma>
          </inkml:annotationXML>
          <inkml:trace contextRef="#ctx0" brushRef="#br0" timeOffset="1.11846E6">7941 10863 10 0,'-4'12'5'0,"-1"-28"-3"16,5 16 6-16,0 0-9 15,-4-8 1-15,-1 0-1 16,1-8 1-16,-1 9 1 0,1-5 1 15,-5 0-1-15,0-4 1 16,5 4 0-16,-5-3 0 16,0 3 0-16,0 0 1 15,0 0-2-15,0 0 0 16,1 1-1-16,-6 3 1 16,-3 0-1-16,3 0 0 15,-3 4 0-15,-6 4 0 16,1 4-1-16,0-4 1 15,-4 8-1-15,-5 8 1 0,4 7-1 16,-4 1 1-16,0 11-1 16,0 5 1-16,4 7 0 15,1 4 0-15,4 4 0 16,4-8 0-16,5-3-1 16,-1 3 1-16,5-4 0 15,5 1 0-15,4-9-1 16,0-3 1-16,4-9 0 15,1 1 1-15,4-8-1 16,4-1 1-16,9-7 0 16,5-4 0-16,4-8 0 15,0-8 0-15,4-3-1 16,1-17 1-16,4 5-1 16,-5 3 0-16,-4-19 0 15,0-9 1-15,-4 1-1 16,-5-4 1-16,4 0-1 15,-8-8 0-15,-5 8 0 0,1 0 1 16,-6 0-1-16,6-4 0 16,-5 3-1-16,-1-3 1 15,1-4-1-15,0 4 1 16,0 0-1-16,0 0 1 16,0 4-1-16,0 0 1 15,0 12-1-15,-5-1 1 16,0 9 0-16,1 11 0 15,-1 1 0-15,-4 7 1 0,5 4-1 16,-5 0 0-16,0 0 0 16,0 8 1-16,0 8-1 15,-5 8 1-15,1 12-2 16,-1 15 1-16,-3 4-1 16,-1 5 1-16,-5 15-1 15,1-4 1-15,4 0 0 16,-4 4 1-16,4 4-1 15,0 12 0-15,0-1 0 16,0 5 1-16,5 4-1 16,0-12 0-16,-1-5-1 15,1-7 1-15,4-4 0 16,4-7 0-16,1-5 0 16,3-8 0-16,6-3 0 15,-1-5 1-15,5-3 0 16,0-12 0-16,-1-5-1 15,1-3 1-15,4-4-1 0,0-4 0 16,0-4-3-16,-4-8 0 16,4 1-3-16,14-13 1 15</inkml:trace>
        </inkml:traceGroup>
        <inkml:traceGroup>
          <inkml:annotationXML>
            <emma:emma xmlns:emma="http://www.w3.org/2003/04/emma" version="1.0">
              <emma:interpretation id="{42CA42FA-51BB-443D-9759-3AA95C6F2ADF}" emma:medium="tactile" emma:mode="ink">
                <msink:context xmlns:msink="http://schemas.microsoft.com/ink/2010/main" type="inkWord" rotatedBoundingBox="12157,14208 12271,12984 12852,13038 12737,14262"/>
              </emma:interpretation>
              <emma:one-of disjunction-type="recognition" id="oneOf112">
                <emma:interpretation id="interp560" emma:lang="zh-CN" emma:confidence="0">
                  <emma:literal>f</emma:literal>
                </emma:interpretation>
                <emma:interpretation id="interp561" emma:lang="zh-CN" emma:confidence="0">
                  <emma:literal>卜</emma:literal>
                </emma:interpretation>
                <emma:interpretation id="interp562" emma:lang="zh-CN" emma:confidence="0">
                  <emma:literal>寸</emma:literal>
                </emma:interpretation>
                <emma:interpretation id="interp563" emma:lang="zh-CN" emma:confidence="0">
                  <emma:literal>忄</emma:literal>
                </emma:interpretation>
                <emma:interpretation id="interp564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.11924E6">8552 10256 4 0,'-4'-3'2'0,"-1"-5"4"0,5 8-3 0,-4-4-2 16,0 0 1-16,-1 0 2 15,1-4 0-15,-1 8-5 16,1 0 1-16,-1 0 2 16,1 4 1-16,0 4-2 15,-1 11 1-15,-4 1-2 16,5 8 1-16,-5 3-1 15,0 5 1-15,5-1 0 16,-1 4 0-16,1 5 0 16,-1-5 0-16,1 16 0 15,4 16 1-15,4 0-1 16,-4 0 0-16,9 4 0 16,-4-8 0-16,-5-8-1 15,0-4 1-15,0 0-1 16,0-4 1-16,-5-3-1 15,1-9 0-15,-1-4-1 16,1 1 1-16,0-9-1 16,-5 1 0-16,4-8-3 15,-4-5 1-15,1 1-2 0,-1-4 1 16,-5 0-2-16,1-12 1 16</inkml:trace>
          <inkml:trace contextRef="#ctx0" brushRef="#br0" timeOffset="1.11961E6">8105 10713 16 0,'4'-8'8'0,"18"12"-11"15,-8-4 16-15,3 0-13 16,6 4 0-16,8-4 0 16,0 4 0-16,4-4 0 15,1 0 0-15,-1 0 1 16,0-4 0-16,-4 0 0 16,9-4 0-16,-9 1 0 15,0 3 1-15,-4-4-2 16,-1 0 1-16,1 0-1 15,-5 0 1-15,0 0-3 16,-4 0 1-16,0-3-4 16,0 3 0-16</inkml:trace>
        </inkml:traceGroup>
        <inkml:traceGroup>
          <inkml:annotationXML>
            <emma:emma xmlns:emma="http://www.w3.org/2003/04/emma" version="1.0">
              <emma:interpretation id="{93874744-22FF-49E8-B474-8A991680A8F5}" emma:medium="tactile" emma:mode="ink">
                <msink:context xmlns:msink="http://schemas.microsoft.com/ink/2010/main" type="inkWord" rotatedBoundingBox="13044,13244 13550,13228 13574,13991 13067,14007"/>
              </emma:interpretation>
              <emma:one-of disjunction-type="recognition" id="oneOf113">
                <emma:interpretation id="interp565" emma:lang="zh-CN" emma:confidence="0">
                  <emma:literal>a</emma:literal>
                </emma:interpretation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q</emma:literal>
                </emma:interpretation>
                <emma:interpretation id="interp568" emma:lang="zh-CN" emma:confidence="0">
                  <emma:literal>u</emma:literal>
                </emma:interpretation>
                <emma:interpretation id="interp56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.12066E6">9305 10528 19 0,'0'0'9'0,"5"0"-8"0,-5 0 14 0,-5-4-16 15,1 0 0-15,0-4-2 16,-5 1 0-16,0-1 3 15,-4 0 1-15,-1 0-3 16,1 4 1-16,0-8 1 16,-9 4 0-16,-1 0 0 15,1 4 1-15,0 4-1 16,0 0 1-16,0 0-1 16,0 4 0-16,-5 4-1 15,5 8 0-15,0 8 0 16,4 3 0-16,0 9 0 15,9 7 0-15,5 8 0 16,0 8 1-16,-1 4 1 16,5-4 0-16,0 4-1 15,0-4 1-15,9-15 0 0,-5-9 1 16,5-3-1-16,5-9 1 16,-1-3-1-16,5-8 0 15,4-8 0-15,4-12 0 16,5-12-1-16,-4-7 1 15,0-9-1-15,-5 1 1 16,-5-13-1-16,1-7 1 16,-5 12-1-16,1 8 0 15,-5-5 0-15,-1 5 1 0,-3 3-1 16,-5 9 1-16,0 3-1 16,0 4 1-16,0 4-2 15,0 4 1-15,0 1-1 16,0 3 1-16,-5 4-1 15,5 4 1-15,0 7-1 16,0 5 0-16,0 4 0 16,5 7 1-16,-1 9 0 15,5 7 0-15,0 1 0 16,0 3 1-16,0-4-1 16,0 4 1-16,4-3-1 15,0-5 1 1,9 8-4-1,0-7 1-15,-4-9-3 16,4-11 1-16,0-8-2 16,5-8 1-16</inkml:trace>
        </inkml:traceGroup>
        <inkml:traceGroup>
          <inkml:annotationXML>
            <emma:emma xmlns:emma="http://www.w3.org/2003/04/emma" version="1.0">
              <emma:interpretation id="{375A43B1-3608-4D49-85AD-CEDDC408D94E}" emma:medium="tactile" emma:mode="ink">
                <msink:context xmlns:msink="http://schemas.microsoft.com/ink/2010/main" type="inkWord" rotatedBoundingBox="14408,12791 14538,13950 14051,14005 13921,12846"/>
              </emma:interpretation>
              <emma:one-of disjunction-type="recognition" id="oneOf114">
                <emma:interpretation id="interp570" emma:lang="zh-CN" emma:confidence="0">
                  <emma:literal>t</emma:literal>
                </emma:interpretation>
                <emma:interpretation id="interp571" emma:lang="zh-CN" emma:confidence="0">
                  <emma:literal>[</emma:literal>
                </emma:interpretation>
                <emma:interpretation id="interp572" emma:lang="zh-CN" emma:confidence="0">
                  <emma:literal>匚</emma:literal>
                </emma:interpretation>
                <emma:interpretation id="interp573" emma:lang="zh-CN" emma:confidence="0">
                  <emma:literal>七</emma:literal>
                </emma:interpretation>
                <emma:interpretation id="interp57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.12087E6">9833 10178 8 0,'13'-12'4'0,"5"-8"-2"16,-14 8 6-16,5 12-5 16,0-8 0-16,4-3 2 15,5 3 0-15,4-4-7 16,5 0 1-16,-1 8 4 15,1-4 1-15,4 4-3 16,-5-11 1-16,1 3-1 16,4 12 0-16,0-8-1 15,-5-4 0-15,-3 8-3 16,-6 0 1-16,-3 4-3 0,-1-8 0 16,-4 8-1-16,-5-4 0 15</inkml:trace>
          <inkml:trace contextRef="#ctx0" brushRef="#br0" timeOffset="1.12122E6">9939 10067 13 0,'-4'8'6'0,"4"8"-5"0,0-12 12 0,0 8-13 15,0 4 0-15,0 3 0 16,0 9 0-16,-5 7 0 16,5 1 0-16,-4 7 0 15,-1-4 1-15,1 5-1 16,-1 3 1-16,1 8-1 16,0-8 1-16,4 16-1 15,0-4 1-15,0 1-1 16,0 3 0-16,0-4 0 15,0-4 1-15,0 4-1 16,4-16 1-16,0-4 0 16,5-7 0-16,5-1 0 0,-6-7 0 15,10 0 0 1,4-9 0-16,5 1 0 0,-1-8 0 16,1 0-1-16,0-4 1 15,4 0-1-15,4-4 0 16,5 0 0-16,-5-4 0 15,1 0-1-15,-5 0 1 16,-5-4-1-16,1 0 0 16,-5 0-2-16,-4 4 0 15,-5-3-3-15,0-1 0 16</inkml:trace>
        </inkml:traceGroup>
        <inkml:traceGroup>
          <inkml:annotationXML>
            <emma:emma xmlns:emma="http://www.w3.org/2003/04/emma" version="1.0">
              <emma:interpretation id="{0CCE0444-1381-49BF-96B3-3B567D062329}" emma:medium="tactile" emma:mode="ink">
                <msink:context xmlns:msink="http://schemas.microsoft.com/ink/2010/main" type="inkWord" rotatedBoundingBox="14632,14218 14761,12933 15064,12964 14935,14248"/>
              </emma:interpretation>
              <emma:one-of disjunction-type="recognition" id="oneOf115">
                <emma:interpretation id="interp575" emma:lang="zh-CN" emma:confidence="0">
                  <emma:literal>i</emma:literal>
                </emma:interpretation>
                <emma:interpretation id="interp576" emma:lang="zh-CN" emma:confidence="0">
                  <emma:literal>p</emma:literal>
                </emma:interpretation>
                <emma:interpretation id="interp577" emma:lang="zh-CN" emma:confidence="0">
                  <emma:literal>卩</emma:literal>
                </emma:interpretation>
                <emma:interpretation id="interp578" emma:lang="zh-CN" emma:confidence="0">
                  <emma:literal>P</emma:literal>
                </emma:interpretation>
                <emma:interpretation id="interp57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.12187E6">10643 10190 18 0,'-4'0'9'0,"4"-4"-11"16,0 4 16-16,0 4-15 16,0-4 1-16,0 7-1 15,0 1 1-15,0 8 0 16,0 4 0-16,0 11 0 16,0 5 0-16,0-5 1 0,0 9 0 15,0 7 0-15,0 4 1 16,0 8-1-16,0 20 1 15,0 4-1-15,0 7 1 16,0-3-2-16,0-1 0 16,0-7 0-16,0-8 0 15,4-8 0-15,-4-4 0 16,5-8-1-16,-5-3 0 16,4-13-2-16,-4-7 0 0,0-5-2 15,0-7 1-15,0-12-2 16,0-12 1-16</inkml:trace>
          <inkml:trace contextRef="#ctx0" brushRef="#br0" timeOffset="1.12206E6">10741 10178 16 0,'0'-4'8'0,"4"0"-10"16,1 0 15-16,4-4-14 15,-1 4 0-15,1 4 0 16,0 0 1-16,4 4 0 16,1 4 1-16,-1 4-1 0,0 3 0 15,1 1 1-15,3 8 1 16,5-1-1-16,-4-7 1 15,-5 16 0-15,-8-1 0 16,-5 1 0-16,-5-1 0 16,-3 5-1-16,-1 3 0 15,-5 0-1-15,-3-3 1 16,-1 7-2-16,-4-7 1 16,0-1-2-16,0-7 1 0,-1-9-3 15,6 1 1-15,-1-4-3 16,0-4 1-16</inkml:trace>
        </inkml:traceGroup>
        <inkml:traceGroup>
          <inkml:annotationXML>
            <emma:emma xmlns:emma="http://www.w3.org/2003/04/emma" version="1.0">
              <emma:interpretation id="{17990F34-88CE-4106-8B3A-1A54D31FC41E}" emma:medium="tactile" emma:mode="ink">
                <msink:context xmlns:msink="http://schemas.microsoft.com/ink/2010/main" type="inkWord" rotatedBoundingBox="15808,12720 16028,13623 15614,13724 15394,12821"/>
              </emma:interpretation>
              <emma:one-of disjunction-type="recognition" id="oneOf116">
                <emma:interpretation id="interp580" emma:lang="zh-CN" emma:confidence="0">
                  <emma:literal>t</emma:literal>
                </emma:interpretation>
                <emma:interpretation id="interp581" emma:lang="zh-CN" emma:confidence="0">
                  <emma:literal>[</emma:literal>
                </emma:interpretation>
                <emma:interpretation id="interp582" emma:lang="zh-CN" emma:confidence="0">
                  <emma:literal>七</emma:literal>
                </emma:interpretation>
                <emma:interpretation id="interp583" emma:lang="zh-CN" emma:confidence="0">
                  <emma:literal>亡</emma:literal>
                </emma:interpretation>
                <emma:interpretation id="interp58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.12241E6">11303 10111 23 0,'0'8'11'0,"5"-20"-15"16,-5 12 20-16,0 0-16 16,9-8 0-16,-9 8 0 15,9 0 0-15,-1 0-1 0,6-4 1 16,-1 0 0-16,5 4 1 15,0-8-1-15,4-8 0 16,0 9 0-16,0-1 1 16,0-4 0-16,0 0 0 15,0 0-1-15,5 4 1 16,0 0-2-16,-1 1 1 16,-4-1-1-16,-4 0 1 15,0 0-2-15,-5 4 0 0,-4 0-4 16,0 0 0-16</inkml:trace>
          <inkml:trace contextRef="#ctx0" brushRef="#br0" timeOffset="1.12287E6">11454 9985 18 0,'-4'0'9'0,"4"0"-12"16,0 0 13-16,0 8-10 16,0-1 0-16,0 13 0 15,0 4 1-15,0 7-1 16,0 5 1-16,0 11 0 16,0 8 1-16,-5-4 0 15,5-3 0-15,-4-1-1 16,4 0 1-16,0 4-1 0,0-3 0 15,0-13-1-15,0 12 0 16,0-7 0-16,0-1 0 16,4-7 0-16,1-1 0 15,-1-3 0-15,5-5 1 16,0 1-1-16,4-8 0 16,5-5 0-16,0-3 1 15,17 0-1-15,0-4 1 16,1 4-1-16,-5-8 0 0,0-4 0 15,0 4 1-15,0 0-1 16,-9-8 0-16,0 4-1 16,-4 8 1-16,-5-8-2 15,1 4 0-15,-6 0-3 16,1 0 0-16,-4-8-2 16,8 0 1-16</inkml:trace>
        </inkml:traceGroup>
        <inkml:traceGroup>
          <inkml:annotationXML>
            <emma:emma xmlns:emma="http://www.w3.org/2003/04/emma" version="1.0">
              <emma:interpretation id="{A3A006D4-D495-4B09-B172-A12B9D16FABC}" emma:medium="tactile" emma:mode="ink">
                <msink:context xmlns:msink="http://schemas.microsoft.com/ink/2010/main" type="inkWord" rotatedBoundingBox="16629,12628 17011,12616 17044,13680 16662,13691"/>
              </emma:interpretation>
              <emma:one-of disjunction-type="recognition" id="oneOf117">
                <emma:interpretation id="interp585" emma:lang="zh-CN" emma:confidence="0">
                  <emma:literal>”</emma:literal>
                </emma:interpretation>
                <emma:interpretation id="interp586" emma:lang="zh-CN" emma:confidence="0">
                  <emma:literal>汀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打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1.12441E6">12526 9977 16 0,'0'0'8'0,"18"-12"-8"0,-9 8 12 0,4-4-12 16,5 0 0-16,0 0 0 15,-1 1 1-15,5-1-1 16,1 0 1-16,-1 0 0 16,4-4 0-16,1 0 0 15,-1 1 0-15,1-1 0 16,-5 0 1-16,0 4-2 15,0 0 1-15,-8 0-1 16,-5 8 1-16,0 4-1 16,-5 4 0-16,-4 4 0 15,-4 4 0-15,-1 3 0 16,-4 1 1-16,0 8-1 16,0 7 1-16,1 4-1 15,-6 5 0-15,10-5 0 16,-1 12 1-16,1 4-1 15,0 1 1-15,4-9-2 16,0 0 1-16,0 0 0 0,4 1 0 16,0-1 0-16,1-8 0 15,-1 1 0-15,1-5 0 16,4 0 0-16,-9-3 1 16,0 0-1-16,0-5 1 15,0-7-1-15,0-1 1 16,0 1 0-16,-9-4 1 15,4 0-1-15,1-5 0 16,-1-3 0-16,-3-4 1 0,-6 4-1 16,1-4 0-16,-5 4-1 15,1-8 1-15,-1 0-2 16,0 4 0-16,-8 4-2 16,-5 0 0-16,4-4-3 15,-4-8 0-15,0 15-2 16,0-3 1-16</inkml:trace>
          <inkml:trace contextRef="#ctx0" brushRef="#br0" timeOffset="1.12329E6">12043 10119 18 0,'-4'-8'9'0,"8"16"-13"0,-4-8 17 16,5 0-13-16,-1 0 0 16,5 4-1-16,4-1 0 15,1 1 1-15,-1 8 0 16,0 0 0-16,1 0 0 0,-1 0 0 15,0 3 1-15,0-11 0 16,-4 0 0-16,0 0 0 16,0 0 0-16,-5 4-1 15,-4-4 0-15,0-4-2 16,-4-4 0-16,0-4-1 16,-5 4 0-16,0-11-2 15,0 3 1-15,0 8-1 16,0-4 1-16</inkml:trace>
          <inkml:trace contextRef="#ctx0" brushRef="#br0" timeOffset="1.12367E6">12172 10422 17 0,'4'27'8'0,"5"-23"-12"0,-9-4 18 15,5 4-14-15,-1 0 1 16,0 4-1-16,1 4 0 16,-1 4 0-16,-4 3 1 15,0 5 0-15,0 7 1 16,0-7 0-16,0 15 0 15,0 5 0-15,0-5 0 0,0 5-1 16,0-1 0-16,-4-4-1 16,-1-3 1-16,1 3-1 15,0-4 1-15,-1-7-1 16,-4-8 0-16,0-5 0 16,1 5 0-16,-1-12-1 15,-5 0 0-15,1 0-3 16,-5-4 1-16,1-12-4 15,3 0 1-15</inkml:trace>
        </inkml:traceGroup>
        <inkml:traceGroup>
          <inkml:annotationXML>
            <emma:emma xmlns:emma="http://www.w3.org/2003/04/emma" version="1.0">
              <emma:interpretation id="{ACCEABC4-B88D-4AB8-890D-7D5B2ECDA876}" emma:medium="tactile" emma:mode="ink">
                <msink:context xmlns:msink="http://schemas.microsoft.com/ink/2010/main" type="inkWord" rotatedBoundingBox="17791,12388 17841,13974 17406,13988 17356,12402"/>
              </emma:interpretation>
              <emma:one-of disjunction-type="recognition" id="oneOf118">
                <emma:interpretation id="interp590" emma:lang="zh-CN" emma:confidence="0">
                  <emma:literal>;</emma:literal>
                </emma:interpretation>
                <emma:interpretation id="interp591" emma:lang="zh-CN" emma:confidence="0">
                  <emma:literal>]</emma:literal>
                </emma:interpretation>
                <emma:interpretation id="interp592" emma:lang="zh-CN" emma:confidence="0">
                  <emma:literal>了</emma:literal>
                </emma:interpretation>
                <emma:interpretation id="interp593" emma:lang="zh-CN" emma:confidence="0">
                  <emma:literal>〕</emma:literal>
                </emma:interpretation>
                <emma:interpretation id="interp59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.12591E6">13399 9725 7 0,'-9'-12'3'0,"0"-23"-1"16,9 31 3-16,-4 4-5 15,-1-8 1-15,1 0 1 16,0 8 1-16,-1 0-2 16,1 4 0-16,-5-4 2 15,4 0 0-15,5 4 0 16,0 0 0-16,0 4-1 15,9-4 1-15,0-8-2 16,4 8 1-16,5-4-2 16,0-4 1-16,4 0-1 15,5 0 0-15,4-4 0 0,-5-4 1 16,1 0-1-16,-5 0 0 16,0 4 0-16,-4 1 1 15,-1 3-1-15,1 0 1 16,-4 0-1-16,-6 4 1 15,1-4-1-15,-9 4 1 16,0 4-1-16,5 0 0 16,-10 4 0-16,1 3 0 15,-1 5 0-15,1 0 0 0,0 4 0 16,-1-1 0-16,1 5-1 16,-1 4 1-16,5 3-1 15,0 12 1-15,0 5-1 16,0 7 1-16,0 12 0 15,5 4 0-15,-1-1 0 16,1 1 0-16,-1-4 0 16,-4 4 0-16,0-4 0 15,0-4 1-15,0 4-1 16,0-8 0-16,0-8 0 16,0 1 1-16,0-5-1 15,0 0 0-15,0-4 0 16,0-7 1-16,0-5-1 15,-4 1 0-15,4-9 0 16,-5 1 0-16,5-8 0 16,0 0 0-16,0-1 0 15,0 1 0-15,0-4 0 0,0 0 0 16,-4-1 0-16,4 1 1 16,-5-8-1-16,1 8 1 15,-1-4 0-15,1 0 0 16,-1 0 0-16,1-4 0 15,-5 0 0-15,-4-1 1 16,-5-3-1-16,0 0 0 16,-4 4 0-16,0 0 0 15,-4 0-2-15,-5 0 1 0,4 0-1 16,0 0 0-16,1 4-2 16,4 0 0-16,0-4-1 15,4 0 0-15,5 0-4 16,-1-4 1-16</inkml:trace>
        </inkml:traceGroup>
        <inkml:traceGroup>
          <inkml:annotationXML>
            <emma:emma xmlns:emma="http://www.w3.org/2003/04/emma" version="1.0">
              <emma:interpretation id="{F54542DD-8A18-4C1F-A26A-2275DF369345}" emma:medium="tactile" emma:mode="ink">
                <msink:context xmlns:msink="http://schemas.microsoft.com/ink/2010/main" type="inkWord" rotatedBoundingBox="18683,12449 18833,13710 18216,13784 18065,12523"/>
              </emma:interpretation>
              <emma:one-of disjunction-type="recognition" id="oneOf119">
                <emma:interpretation id="interp595" emma:lang="zh-CN" emma:confidence="0">
                  <emma:literal>E</emma:literal>
                </emma:interpretation>
                <emma:interpretation id="interp596" emma:lang="zh-CN" emma:confidence="0">
                  <emma:literal>[</emma:literal>
                </emma:interpretation>
                <emma:interpretation id="interp597" emma:lang="zh-CN" emma:confidence="0">
                  <emma:literal>匚</emma:literal>
                </emma:interpretation>
                <emma:interpretation id="interp598" emma:lang="zh-CN" emma:confidence="0">
                  <emma:literal>匸</emma:literal>
                </emma:interpretation>
                <emma:interpretation id="interp599" emma:lang="zh-CN" emma:confidence="0">
                  <emma:literal>ㄈ</emma:literal>
                </emma:interpretation>
              </emma:one-of>
            </emma:emma>
          </inkml:annotationXML>
          <inkml:trace contextRef="#ctx0" brushRef="#br0" timeOffset="1.12778E6">14090 9871 18 0,'-9'3'9'0,"9"5"-13"16,0-8 18-16,0 0-15 15,0 4 1-15,0 0-1 16,0 0 1-16,0 4 0 16,0 4 0-16,0 0-1 15,0 7 1-15,0 13 0 0,0 3 0 16,0 13 1-16,-4-1 0 15,-1 12 0-15,1 4 0 16,0-4 0-16,-1 4 0 16,5 4-1-16,0-4 1 15,0 0-1-15,0 8 1 16,5-16-1-16,-1 0 1 16,0-8 0-16,5 1 0 15,5-9 0-15,3-11 0 0,-3-5 0 16,3-7 0-16,5 4 0 15,1-9 0-15,3-3-1 16,1-8 0-16,4 0 0 16,9 0 1-16,4-8 0 15,0 1 0-15,1-1 0 16,-1 0 0-16,0-8-1 16,-4 8 1-16,-5-4-1 15,-8 4 1-15,-5-3-1 16,-4 7 0-16,-5 0-1 15,-4 4 1-15,0 0-3 16,-5-4 1-16,-4 4-5 16,0 0 0-16</inkml:trace>
          <inkml:trace contextRef="#ctx0" brushRef="#br0" timeOffset="1.12778E6">14050 9831 11 0,'-9'-8'5'0,"9"8"3"16,0 0 5-16,0 0-12 15,0-4 1-15,-4 0 0 16,4 4 1-16,0 0-4 16,0 0 0-16,0 0 2 0,0 0 0 15,9-4-1-15,0-3 1 16,8 3-1-16,6-4 1 15,3 4 0-15,1-4 0 16,4 4 0-16,0-4 0 16,0 0-1-16,9-4 1 15,-1 5-1-15,-3-5 1 16,-1 0-1-16,-4 4 1 16,-4-4-2-16,-5 4 1 15,-4 1-1-15,-5 3 0 16,-4 4-2-16,0-8 1 0,-9 0-4 15,0 8 0-15,-5 0 0 16,1 0 0-16</inkml:trace>
        </inkml:traceGroup>
        <inkml:traceGroup>
          <inkml:annotationXML>
            <emma:emma xmlns:emma="http://www.w3.org/2003/04/emma" version="1.0">
              <emma:interpretation id="{1655DBA9-49DF-4437-80EA-C412665FC452}" emma:medium="tactile" emma:mode="ink">
                <msink:context xmlns:msink="http://schemas.microsoft.com/ink/2010/main" type="inkWord" rotatedBoundingBox="19621,12679 19723,13736 19155,13791 19053,12734"/>
              </emma:interpretation>
              <emma:one-of disjunction-type="recognition" id="oneOf120">
                <emma:interpretation id="interp600" emma:lang="zh-CN" emma:confidence="0">
                  <emma:literal>X</emma:literal>
                </emma:interpretation>
                <emma:interpretation id="interp601" emma:lang="zh-CN" emma:confidence="0">
                  <emma:literal>Ⅹ</emma:literal>
                </emma:interpretation>
                <emma:interpretation id="interp602" emma:lang="zh-CN" emma:confidence="0">
                  <emma:literal>×</emma:literal>
                </emma:interpretation>
                <emma:interpretation id="interp603" emma:lang="zh-CN" emma:confidence="0">
                  <emma:literal>x</emma:literal>
                </emma:interpretation>
                <emma:interpretation id="interp60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12845E6">14967 9945 19 0,'0'0'9'0,"5"-8"-10"16,-5 8 13-16,0 0-13 15,0 0 1-15,0 0 0 16,0 0 0-16,9 0 0 16,-1 8 0-16,1 4 1 15,5 4 0-15,12 8 0 16,-4-1 1-16,5 9 0 15,-1 7 0-15,5 4 0 16,1 9 0-16,3-1-1 16,0-4 1-16,1-4-1 15,-5 1 0-15,0-5-1 16,0 4 1-16,-5-3-1 16,1-5 0-16,0 1 0 15,-5-5 1-15,0 1-1 0,-4-9 0 16,-1 1 0-16,-3-4 0 15,-1-5-1-15,-4 1 0 16,0-4-2-16,-5 0 0 16,1 0-3-16,-5-12 0 15,-5 0-1-15,1 0 0 16</inkml:trace>
          <inkml:trace contextRef="#ctx0" brushRef="#br0" timeOffset="1.12848E6">15499 9945 21 0,'-5'8'10'0,"5"-8"-12"16,0 0 20-16,-4 8-19 15,-5 4 1-15,0 0-1 16,0 7 1-16,1 13 0 16,-1 3 0-16,-5 9 0 15,-8 7 1-15,-4 4-1 16,-1 0 1-16,1 4 0 16,-1 0 1-16,0 0-2 15,1 0 1-15,-10 12 0 16,10-8 0-16,-5-4-1 0,4 0 1 15,5-15-2-15,4 3 1 16,5-15-1-16,0-1 0 16,4-3-2-16,0-9 1 15,5 1-5-15,-1-8 1 16</inkml:trace>
        </inkml:traceGroup>
        <inkml:traceGroup>
          <inkml:annotationXML>
            <emma:emma xmlns:emma="http://www.w3.org/2003/04/emma" version="1.0">
              <emma:interpretation id="{8F637569-B370-4985-B8A1-1E08004BDCC4}" emma:medium="tactile" emma:mode="ink">
                <msink:context xmlns:msink="http://schemas.microsoft.com/ink/2010/main" type="inkWord" rotatedBoundingBox="20365,12451 20371,13945 19816,13947 19810,12453"/>
              </emma:interpretation>
              <emma:one-of disjunction-type="recognition" id="oneOf121">
                <emma:interpretation id="interp605" emma:lang="zh-CN" emma:confidence="0">
                  <emma:literal>)</emma:literal>
                </emma:interpretation>
                <emma:interpretation id="interp606" emma:lang="zh-CN" emma:confidence="0">
                  <emma:literal>]</emma:literal>
                </emma:interpretation>
                <emma:interpretation id="interp607" emma:lang="zh-CN" emma:confidence="0">
                  <emma:literal>〕</emma:literal>
                </emma:interpretation>
                <emma:interpretation id="interp608" emma:lang="zh-CN" emma:confidence="0">
                  <emma:literal>」</emma:literal>
                </emma:interpretation>
                <emma:interpretation id="interp60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13041E6">15986 9745 8 0,'-13'0'4'0,"0"-8"3"15,13 0 0-15,0 0-4 16,-5 4 0-16,1 0 1 16,-1 4 1-16,1-4-6 15,0 0 0-15,-1 0 3 16,5 4 1-16,0 0-2 16,0 0 1-16,5 0-2 15,3 4 0-15,6 4 0 16,-1-12 1-16,5 4-1 15,8 4 0-15,-4-8 0 16,1 0 0-16,-1-4 0 0,0 0 0 16,0 1 0-16,0 3 1 15,0-4-1-15,-4 0 1 16,-5 4-1-16,1 4 0 16,-6 0 0-16,1 0 1 15,-4 4-2-15,-1 0 0 16,1 4 0-16,-5 7 1 15,0 1-1-15,0-4 0 16,-5 4 0-16,1 7 0 0,4 9 1 16,-5 7 0-16,5 12-1 15,0 5 1-15,0 10 0 16,0 5 0-16,0 0 0 16,0 0 0-16,0-8 0 15,0 0 0-15,0-4 0 16,0-4 1-16,0-3-1 15,0-13 1-15,0 20-1 16,-4-8 1-16,4-7-1 16,0-1 1-16,0-8-1 15,-5 1 1-15,5-5-1 16,-4-7 1-16,4-4-1 16,0 3 1-16,0-7-1 15,0 0 1-15,-4-5 0 16,4-3 0-16,-5-4-1 15,1 4 1-15,-1-4 0 16,-4 4 0-16,1-4 0 16,-1 0 0-16,-5 0-1 0,-3 0 1 15,-10 0-1-15,-4 4 0 16,-4-1-1-16,-5 9 0 16,-13-4-2-16,-1 8 1 15,6-1-3-15,-5 1 0 16,-1 4-2-16,1-1 0 15</inkml:trace>
        </inkml:traceGroup>
        <inkml:traceGroup>
          <inkml:annotationXML>
            <emma:emma xmlns:emma="http://www.w3.org/2003/04/emma" version="1.0">
              <emma:interpretation id="{39D36F3A-F987-4066-A533-68D1AF3FD417}" emma:medium="tactile" emma:mode="ink">
                <msink:context xmlns:msink="http://schemas.microsoft.com/ink/2010/main" type="inkWord" rotatedBoundingBox="21225,13964 21367,13368 21485,13396 21342,13992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丿</emma:literal>
                </emma:interpretation>
                <emma:interpretation id="interp612" emma:lang="zh-CN" emma:confidence="0">
                  <emma:literal>)</emma:literal>
                </emma:interpretation>
                <emma:interpretation id="interp613" emma:lang="zh-CN" emma:confidence="0">
                  <emma:literal>'</emma:literal>
                </emma:interpretation>
                <emma:interpretation id="interp61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14203E6">17249 10579 11 0,'0'0'5'0,"13"4"1"16,-13-4 6-16,0 0-11 15,9 0 0-15,-5 0 1 0,5 0 1 16,-4 4-3-16,4 0 0 16,-5 0 2-16,0 4 0 15,1 4-1-15,4 0 1 16,-5-1-1-16,1 5 0 15,-5 4 0-15,0 4 0 16,0 3 0-16,-5 5 0 16,-4 3 0-16,5 8 0 15,-5-3-1-15,-4 3 1 0,-5 4-2 16,-13-7 1-16,4-5-3 16,5-3 1-16,0-5-5 15,4 1 1-15,1-1-1 16,3-7 0-16</inkml:trace>
        </inkml:traceGroup>
        <inkml:traceGroup>
          <inkml:annotationXML>
            <emma:emma xmlns:emma="http://www.w3.org/2003/04/emma" version="1.0">
              <emma:interpretation id="{51B364F4-FF64-4F04-AEBF-239700B5C168}" emma:medium="tactile" emma:mode="ink">
                <msink:context xmlns:msink="http://schemas.microsoft.com/ink/2010/main" type="inkWord" rotatedBoundingBox="21984,13547 22558,12003 23878,12493 23303,14038"/>
              </emma:interpretation>
              <emma:one-of disjunction-type="recognition" id="oneOf123">
                <emma:interpretation id="interp615" emma:lang="zh-CN" emma:confidence="0">
                  <emma:literal>即</emma:literal>
                </emma:interpretation>
                <emma:interpretation id="interp616" emma:lang="zh-CN" emma:confidence="0">
                  <emma:literal>郎</emma:literal>
                </emma:interpretation>
                <emma:interpretation id="interp617" emma:lang="zh-CN" emma:confidence="0">
                  <emma:literal>郡</emma:literal>
                </emma:interpretation>
                <emma:interpretation id="interp618" emma:lang="zh-CN" emma:confidence="0">
                  <emma:literal>珋</emma:literal>
                </emma:interpretation>
                <emma:interpretation id="interp619" emma:lang="zh-CN" emma:confidence="0">
                  <emma:literal>郎</emma:literal>
                </emma:interpretation>
              </emma:one-of>
            </emma:emma>
          </inkml:annotationXML>
          <inkml:trace contextRef="#ctx0" brushRef="#br0" timeOffset="1.14323E6">18290 9615 10 0,'0'7'5'0,"18"-18"-5"0,-9 7 7 0,4 0-7 16,5-4 1-16,-1-4 0 15,5 0 0-15,1 0-1 16,12 1 1-16,0 3 1 16,10-12 0-16,-5 4 0 15,0 1 0-15,-1-1 0 16,1-4 0-16,-4 4-2 16,-5-3 1-16,-5 7-1 15,-4 4 1-15,-4 4-1 16,0 4 1-16,-5 12 0 15,0 4 1-15,-4 11-1 16,0 9 0-16,-9-1 1 16,0 8 0-16,0 5-1 15,-4 3 0-15,-5 4 0 0,-4 4 0 16,-1 4-1-16,1 4 1 16,0-4-1-16,-1-8 0 15,1-8-1-15,4-3 1 16,-4-5-2-16,4-15 1 15,0 3-3-15,0-11 0 16,1-8-3-16,-1 0 1 16</inkml:trace>
          <inkml:trace contextRef="#ctx0" brushRef="#br0" timeOffset="1.14376E6">18573 9752 20 0,'-4'4'10'0,"-5"-4"-15"16,5 0 21-16,4 4-16 16,0 8 0-16,-5 4 0 15,1 11 1-15,4 5-1 16,-9 7 1-16,5 9 0 16,-5 7 0-16,4 12 0 0,-8 15 0 15,4-3 0-15,0 0 0 16,0 0-1-16,1-1 1 15,-6 1-1-15,5 0 1 16,1-4-1-16,-1-12 1 16,0 0-1-16,4-16 0 15,1-12-1-15,0-11 0 16,4 4 0-16,4-17 1 16,5-18-1-16,0-5 0 0,4-12 0 15,5-7 0-15,8-5 0 16,10 5 1-16,-5-5-1 15,-5 1 1-15,1-1-1 16,-5 5 1-16,0-1 0 16,0 9 0-16,-4 3-1 15,0 4 1-15,-5 4 1 16,-4 1 0-16,4 11 0 16,1 4 0-16,-1 7 0 15,5 5 0-15,-5 4 0 16,0-1 1-16,0 9-2 15,1-4 1-15,-1-1-1 16,-4-3 0-16,0-4-2 16,0 0 1-16,-1-5-3 15,1-3 0-15,-4-4-2 16,4-4 0-16</inkml:trace>
          <inkml:trace contextRef="#ctx0" brushRef="#br0" timeOffset="1.14323E6">18432 9839 23 0,'-5'0'11'0,"14"8"-15"16,-9-8 21-16,9 0-18 16,0 0 1-16,4-4-1 15,9 4 1-15,5-4 0 16,-5 0 0-16,0 0-1 15,0 0 1-15,-4 0-2 16,0 4 1-16,0 0-2 16,-5 0 0-16,0 0-3 15,0 0 1-15</inkml:trace>
          <inkml:trace contextRef="#ctx0" brushRef="#br0" timeOffset="1.14323E6">18542 10119 12 0,'-39'59'6'0,"25"-36"0"0,14-19 8 16,0 0-13-16,0 0 0 16,9 4 0-16,13-4 1 15,-4-4-2-15,4 0 0 16,5-12 1-16,4 4 0 0,0-7 0 16,0-9 0-16,4 0-2 15,-4 5 1-15,-4-1-3 16,-5-4 1-16,-4 5-4 15,-5-1 1-15,-4 0-1 16,0 0 0-16</inkml:trace>
          <inkml:trace contextRef="#ctx0" brushRef="#br0" timeOffset="1.14448E6">19163 9788 18 0,'4'-4'9'0,"27"-4"-10"0,-13 4 15 0,4 0-14 15,5-4 0-15,-1-4 0 16,5-3 1-16,5-1-2 16,4 0 1-16,-5 0 0 15,0 5 0-15,-4-1-1 16,0 8 1-16,-4 0 0 16,0 0 0-16,-1 8 0 15,1-4 0-15,-5 12 0 16,-4 4 0-16,-5-1 0 15,-4 5 1-15,-5 4-1 16,-4 7 0-16,-4 8 0 16,-5-3 0-16,-4 3 0 15,-1 12 0-15,1-3 0 16,0-5 0-16,-5 8 0 16,0-11 0-16,-4-5 0 15,-4-11 1-15,3-1-2 0,1-15 1 16,0-8-2-16,4-4 0 15,-4-8-1-15,5-23 0 16,3 0-1-16,-3-9 1 16,3-3 0-16,1 0 1 15,4 3 2-15,0 5 1 16,5 4 0-16,-1 3 1 16,1 1 1-16,-1 15 0 15,5 0 0-15,0 16 0 0,0 0 0 16,-4 8 0-16,4 8-1 15,0 11 1-15,0 5-1 16,-4 7 0-16,4 16-1 16,-5 8 1-16,-4 12-1 15,0 4 0-15,1 11 0 16,-6 1 0-16,10-4 0 16,4 7 0-16,-9 5-1 15,-4-5 1 1,-1 16-1-1,1-23 1-15,4-12-2 16,0-16 1-16,5-16-2 16,0-7 0-16,-1-13-4 15,5-11 0-15,0-8-1 16,9-4 0-16</inkml:trace>
        </inkml:traceGroup>
        <inkml:traceGroup>
          <inkml:annotationXML>
            <emma:emma xmlns:emma="http://www.w3.org/2003/04/emma" version="1.0">
              <emma:interpretation id="{F15C8755-F71A-4F1A-81BB-B70D7A62E006}" emma:medium="tactile" emma:mode="ink">
                <msink:context xmlns:msink="http://schemas.microsoft.com/ink/2010/main" type="inkWord" rotatedBoundingBox="24096,13637 24321,12368 25225,12528 25000,13798"/>
              </emma:interpretation>
              <emma:one-of disjunction-type="recognition" id="oneOf124">
                <emma:interpretation id="interp620" emma:lang="zh-CN" emma:confidence="0">
                  <emma:literal>在</emma:literal>
                </emma:interpretation>
                <emma:interpretation id="interp621" emma:lang="zh-CN" emma:confidence="0">
                  <emma:literal>右</emma:literal>
                </emma:interpretation>
                <emma:interpretation id="interp622" emma:lang="zh-CN" emma:confidence="0">
                  <emma:literal>灰</emma:literal>
                </emma:interpretation>
                <emma:interpretation id="interp623" emma:lang="zh-CN" emma:confidence="0">
                  <emma:literal>左</emma:literal>
                </emma:interpretation>
                <emma:interpretation id="interp624" emma:lang="zh-CN" emma:confidence="0">
                  <emma:literal>直</emma:literal>
                </emma:interpretation>
              </emma:one-of>
            </emma:emma>
          </inkml:annotationXML>
          <inkml:trace contextRef="#ctx0" brushRef="#br0" timeOffset="1.20273E6">20541 9634 13 0,'-5'4'6'0,"10"4"-3"0,-5-8 7 0,4 4-9 16,-8 4 0-16,4 8 0 15,-5-5 0 1,-13 33-1 0,-4 3 1-16,0 12 1 15,-9 8 0-15,0 4-1 16,4-16 0-16,-12 40 0 15,-6-13 1-15,-3-11-2 16,3-4 1-16,5-8-2 16,5-8 1-16,4-11-5 15,4-9 1-15,-4-7-2 16,14-4 1-16</inkml:trace>
          <inkml:trace contextRef="#ctx0" brushRef="#br0" timeOffset="1.20318E6">20266 10323 12 0,'4'-4'6'0,"5"20"-1"0,-4-4 9 15,-5-4-13-15,0 12 1 16,0-1 0-16,0-3 1 16,-5 16-4-16,1 3 0 15,-1 0 2-15,-4 5 0 16,1 7-1-16,-1 0 1 15,-5-3-2-15,1-1 0 16,4 0-3-16,-4-7 1 0,9-13-2 16,-1-3 1-16,1-4-1 15,-1-8 1-15,14-8 1 16,0-8 0-16,0-4 2 16,0-4 1-16,0-7 2 15,4-1 0-15,-4 0 1 16,4 5 0-16,0 3 1 15,5 0 0-15,4 0-1 16,0 1 1-16,0-1-1 16,5 4 0-16,4 0-2 15,-9 0 1-15,0 5-1 16,0-1 0-16,-4 0-1 16,0 0 0-16,0 0-1 15,-5 4 1-15,0-4-3 16,-4 4 0-16,0 0-1 15,0 0 0-15,-9-3-2 16,4 3 0-16</inkml:trace>
          <inkml:trace contextRef="#ctx0" brushRef="#br0" timeOffset="1.2024E6">20315 9902 13 0,'-5'0'6'0,"10"0"-6"0,-5 0 6 15,0 0-6-15,0 0 0 0,0 0 0 16,0 0 0-16,0 0 0 16,0 0 0-16,0 0 1 15,8 0 0-15,1 0 0 16,0-4 1-16,4 0 0 16,5 0 1-16,4-4-1 15,5 0 0-15,-1 1-1 16,1-1 1-16,13 0-2 15,0-4 1-15,9 0-1 16,-5 4 1-16,0-7-1 16,5 7 0-16,-9 0 0 15,-5 0 0-15,-4 0 0 16,-4 4 1-16,-5 4-2 16,-4 0 1-16,-5 0-2 15,-4 0 0-15,0 0-4 16,-5-4 1-16</inkml:trace>
          <inkml:trace contextRef="#ctx0" brushRef="#br0" timeOffset="1.20363E6">20510 10426 13 0,'-5'4'6'0,"5"0"-2"0,0-4 11 16,0 0-15-16,0 0 0 15,5 4 0-15,-5 0 0 16,4 3 0-16,-4 5 0 0,0 4 1 16,0 8 0-16,0 3-1 15,-4 5 1-15,-1-9 0 16,-4 5 1-16,0 3-1 16,0 1 0-16,1 3-1 15,3-7 0-15,-4-8 0 16,5-1 1-16,-1-3-2 15,1-8 1-15,0 4-1 16,4-4 1-16,0-8 0 16,0 0 0-16,4-4-1 15,5 0 1-15,4-8 0 16,0 8 1-16,5-4 0 16,0 0 0-16,13-4-1 15,0 1 1-15,4 7 0 16,1 0 0-16,-1 0-1 15,1 4 0-15,-10 0 1 16,1 0 0-16,-1 4-1 16,1 0 0-16,-5 4 0 0,-4-8 0 15,-5 3-2-15,1-3 1 16,-6 4-4-16,1-8 1 16,0 1-3-16,0-1 1 15</inkml:trace>
        </inkml:traceGroup>
        <inkml:traceGroup>
          <inkml:annotationXML>
            <emma:emma xmlns:emma="http://www.w3.org/2003/04/emma" version="1.0">
              <emma:interpretation id="{31119DEB-D8DF-411A-8E18-3F9C4858A297}" emma:medium="tactile" emma:mode="ink">
                <msink:context xmlns:msink="http://schemas.microsoft.com/ink/2010/main" type="inkWord" rotatedBoundingBox="25201,13860 25629,12102 26478,12308 26050,14066"/>
              </emma:interpretation>
              <emma:one-of disjunction-type="recognition" id="oneOf125">
                <emma:interpretation id="interp625" emma:lang="zh-CN" emma:confidence="0">
                  <emma:literal>第</emma:literal>
                </emma:interpretation>
                <emma:interpretation id="interp626" emma:lang="zh-CN" emma:confidence="0">
                  <emma:literal>帶</emma:literal>
                </emma:interpretation>
                <emma:interpretation id="interp627" emma:lang="zh-CN" emma:confidence="0">
                  <emma:literal>苇</emma:literal>
                </emma:interpretation>
                <emma:interpretation id="interp628" emma:lang="zh-CN" emma:confidence="0">
                  <emma:literal>觜</emma:literal>
                </emma:interpretation>
                <emma:interpretation id="interp629" emma:lang="zh-CN" emma:confidence="0">
                  <emma:literal>㡑</emma:literal>
                </emma:interpretation>
              </emma:one-of>
            </emma:emma>
          </inkml:annotationXML>
          <inkml:trace contextRef="#ctx0" brushRef="#br0" timeOffset="1.23267E6">21356 9969 9 0,'0'4'4'0,"-5"-8"-4"0,5 4 5 16,0 0-5-16,0 0 0 16,0 0 1-16,5 0 1 0,4-4-2 15,4 0 0-15,0 0 1 16,5 0 0-16,4-4 0 16,0 0 0-16,9-3 0 15,0-1 0-15,0 0 0 16,0-4 1-16,0 1-1 15,5-1 0-15,4 0 0 16,-9 0 1-16,0 4-2 16,-5-3 0-16,-4 7 0 15,-4 4 1-15,0-4-1 16,-5 4 0-16,-4 0-1 16,0 0 1-16,-9 4-2 15,9 0 1-15,-9 0-2 16,0 0 0-16,0 0-1 15,0 0 0-15</inkml:trace>
          <inkml:trace contextRef="#ctx0" brushRef="#br0" timeOffset="1.23704E6">21710 10646 26 0,'-22'32'13'0,"0"19"-20"16,9-31 27-16,-5 7-21 0,-4 5 0 16,-5-1 0-16,-4 5 1 15,0-5 0-15,0 9 1 16,0-5-2-16,-4-11 0 16,4-1-1-16,8-3 1 15,1-4-4-15,5-4 1 16,3-1-2-16,23-26 0 15</inkml:trace>
          <inkml:trace contextRef="#ctx0" brushRef="#br0" timeOffset="1.23648E6">21573 10347 16 0,'-18'-8'8'0,"9"32"-9"0,9-24 14 16,0 0-14-16,5-4 0 15,8-8-1-15,5-4 1 16,-5 1 1-16,5-13 0 16,-1 4-1-16,6 1 0 15,3 7 1-15,1 0 0 16,-1 4 0-16,1-7 0 0,-1 7 0 15,-3 0 0-15,-6 8 0 16,1 4 0-16,-5 0-1 16,-4 4 0-16,0-4-1 15,-9 8 1-15,0 4 0 16,-4 4 0-16,-5-1 0 16,0 1 0-16,0 0 1 15,0 0 0-15,-4 3 0 16,4-7 1-16,0-4-1 15,5 0 1-15,-1-4-1 16,1 0 0-16,4 0 0 16,0 0 0-16,0 3 0 15,0-3 0-15,0 0 0 16,0 4 1-16,0 0-2 16,0 4 1-16,-5 4-1 15,-3-1 1-15,-6-3-1 16,-3 4 0-16,-6 4-1 15,6 3 1-15,-14 5 1 0,-9 3 0 16,0 1 1-16,0-1 1 16,0-3 0-16,5-1 0 15,-5 5 0-15,4-12 0 16,10-5-1-16,4 1 1 16,4-4-1-16,5-4 0 15,8 0-1-15,5-8 1 16,14-8 0-16,8 0 0 15,9-4 1-15,13-4 0 0,0 1-1 16,1-5 0-16,3 0 0 16,1 1 0-16,4 3-1 15,-4 0 1-15,0 4-1 16,-1 4 0-16,6 4 0 16,-10 4 0-16,0 4-1 15,-8 0 1-15,-5 0 0 16,-5 4 0-16,-4 0 0 15,-8 0 0-15,-10 4 0 16,-8 3 0-16,-1 5-2 16,-17 0 0-16,0-4-2 15,-5 7 0-15,5-7-2 16,-4 0 1-16</inkml:trace>
          <inkml:trace contextRef="#ctx0" brushRef="#br0" timeOffset="1.23472E6">21639 9607 11 0,'0'8'5'0,"0"-20"-7"0,0 12 11 0,0 0-10 16,0 0 0-16,0 0 1 16,0 0 1-16,0 0 0 15,0 4 1-15,0 4 0 16,0 3 0-16,0 5 0 16,0 8 1-16,0-5-1 15,0 1 1-15,-4 0-2 16,-1 3 0-16,1 1-1 15,-5 0 0-15,0 3 0 16,-4-3 1-16,0 0-1 16,-1 3 1-16,1-3-2 15,-5-1 1-15,5-3-2 16,0 0 0-16,4-5-2 16,0-7 1-16,0 0-2 15,0 0 0-15</inkml:trace>
          <inkml:trace contextRef="#ctx0" brushRef="#br0" timeOffset="1.23393E6">21546 10000 8 0,'5'0'4'0,"-19"-19"-3"15,14 19 5-15,0 0-7 16,0 0 1-16,0-4 1 16,0 8 1-16,0-4-2 15,-4-4 1-15,4 8 0 16,0-4 0-16,0 0 0 15,-5 0 0-15,5 0-1 16,-4 0 1-16,4 0-2 16,0 0 1-16,0-4-2 15,0 4 1-15,0 0-2 16,0 0 1-16,0 0-1 0,0 0 0 16</inkml:trace>
          <inkml:trace contextRef="#ctx0" brushRef="#br0" timeOffset="1.23393E6">21648 9571 11 0,'0'8'5'0,"5"-24"-5"0,-5 16 9 16,0 0-9-16,0 0 0 0,0 0 2 16,0 0 0-16,0 0-3 15,0 8 1-15,0 0 1 16,0 8 1-16,-5 4-1 15,1 7 0-15,-1 1-1 16,1 7 1-16,4 8-1 16,-5 9 1-16,5 15-1 15,0 0 1-15,0 7-1 16,0 5 1-16,-4 0-1 16,-1 0 1-16,5-5-1 15,-4-3 1-15,0-8-1 16,-1-8 1-16,1 1-1 15,4-17 1-15,0-8-1 16,0 1 0-16,-5 0-1 16,5-13 1-16,0-3-1 15,0 0 0-15,-4-8-1 16,4-1 1-16,-5-3-2 0,5 4 1 16,-8 0-3-16,3-16 1 15</inkml:trace>
          <inkml:trace contextRef="#ctx0" brushRef="#br0" timeOffset="1.23492E6">21577 9926 7 0,'36'-12'3'0,"-10"4"0"0,-12 4 3 16,3 0-5-16,1 0 0 15,4 0 0-15,0 0 1 0,5-4-3 16,-5 1 1-16,0-1 0 15,0 0 1-15,-4 4-1 16,0-4 1-16,-5 0-2 16,0 0 0-16,-4 4-2 15,0 0 1-15,-9 4-1 16,0-8 0-16</inkml:trace>
          <inkml:trace contextRef="#ctx0" brushRef="#br0" timeOffset="1.23678E6">21821 10260 21 0,'-5'0'10'0,"10"16"-13"0,-1-12 21 15,-4 8-18-15,0 8 1 16,-4 7-1-16,-5 1 0 15,0 11 0-15,0 8 0 16,-4 5 0-16,0 3 1 0,-1 16-1 16,6-1 1-16,-6 1-1 15,1 4 1-15,0-4-1 16,4-4 0-16,0-8-2 16,5-8 0-16,-1-11-2 15,1-9 0-15,-1-7-3 16,5-5 1-16</inkml:trace>
          <inkml:trace contextRef="#ctx0" brushRef="#br0" timeOffset="1.23515E6">21706 9934 11 0,'-9'15'5'0,"-4"21"-6"16,13-28 11-16,-5 3-10 16,5 5 0-16,-4 4 0 15,4 3 0-15,-5 5 0 0,5-4 0 16,0-1-1-16,0-3 1 15,-4 0-3-15,4 3 0 16</inkml:trace>
          <inkml:trace contextRef="#ctx0" brushRef="#br0" timeOffset="1.23536E6">22140 9469 19 0,'0'-8'9'0,"9"36"-10"15,-9-21 18-15,0 5-17 16,4 8 1-16,-8 4-3 16,-5 3 1-16,-4 9-1 15,-5-1 0-15,0 0 0 16,-13 5 0-16,5-1-2 15,3 1 1-15,1-5-2 16,4-3 1-16</inkml:trace>
          <inkml:trace contextRef="#ctx0" brushRef="#br0" timeOffset="1.23563E6">22113 9815 13 0,'31'-4'6'0,"5"-11"-8"0,-27 15 12 16,4 0-10-16,-4 0 0 16,4 0 0-16,0 0 0 15,-4 0-2-15,0 0 0 16,-5 0-2-16,-4 0 1 16</inkml:trace>
          <inkml:trace contextRef="#ctx0" brushRef="#br0" timeOffset="1.23583E6">22228 9827 7 0,'0'12'3'0,"0"16"1"15,5-21 4-15,-5 1-8 16,0 4 0-16,0 0 0 16,0 0 0-16,4 0 0 15,-4-1 0-15,9 5-3 16,-9-4 1-16</inkml:trace>
        </inkml:traceGroup>
        <inkml:traceGroup>
          <inkml:annotationXML>
            <emma:emma xmlns:emma="http://www.w3.org/2003/04/emma" version="1.0">
              <emma:interpretation id="{8AFB948E-5C3D-48FF-AFEC-3F02B0D224C8}" emma:medium="tactile" emma:mode="ink">
                <msink:context xmlns:msink="http://schemas.microsoft.com/ink/2010/main" type="inkWord" rotatedBoundingBox="26525,13694 26719,12753 26970,12804 26777,13746"/>
              </emma:interpretation>
              <emma:one-of disjunction-type="recognition" id="oneOf126">
                <emma:interpretation id="interp630" emma:lang="zh-CN" emma:confidence="0">
                  <emma:literal>3</emma:literal>
                </emma:interpretation>
                <emma:interpretation id="interp631" emma:lang="zh-CN" emma:confidence="0">
                  <emma:literal>;</emma:literal>
                </emma:interpretation>
                <emma:interpretation id="interp632" emma:lang="zh-CN" emma:confidence="0">
                  <emma:literal>了</emma:literal>
                </emma:interpretation>
                <emma:interpretation id="interp633" emma:lang="zh-CN" emma:confidence="0">
                  <emma:literal>广</emma:literal>
                </emma:interpretation>
                <emma:interpretation id="interp63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3737E6">22596 9985 9 0,'13'-4'4'0,"10"0"0"16,-10 4 5-16,5 0-7 15,4 0 0-15,0 4 0 16,0 8 1-16,0-5-4 16,-4 5 0-16,0 4 2 0,-5-8 0 15,0 0-3-15,1 4 1 16,-6-5-3-16,-3 1 0 16</inkml:trace>
          <inkml:trace contextRef="#ctx0" brushRef="#br0" timeOffset="1.23771E6">22627 10418 24 0,'9'39'12'0,"9"-47"-18"16,-18 8 23-16,9 8-18 15,-5 4 1-15,9 4-2 16,-8 4 0-16,-5 3 2 16,0 9 1-16,-5-9-2 15,-4 9 1-15,1 3 1 16,-1 1 0-16,0 3 1 16,-4 0 0-16,-1-11 0 15,1 0 0-15,0-1-1 16,-1-3 1-16,1-8-3 15,0-1 1-15,-5-3-3 16,0-8 1-16,-4-4-3 16,0-4 0-16,0-8-2 0,4-15 0 15</inkml:trace>
        </inkml:traceGroup>
        <inkml:traceGroup>
          <inkml:annotationXML>
            <emma:emma xmlns:emma="http://www.w3.org/2003/04/emma" version="1.0">
              <emma:interpretation id="{7C46603C-6D5D-43F5-ABE3-D6B5482025D4}" emma:medium="tactile" emma:mode="ink">
                <msink:context xmlns:msink="http://schemas.microsoft.com/ink/2010/main" type="inkWord" rotatedBoundingBox="28043,12432 28053,13676 27374,13682 27365,12437"/>
              </emma:interpretation>
              <emma:one-of disjunction-type="recognition" id="oneOf127">
                <emma:interpretation id="interp635" emma:lang="zh-CN" emma:confidence="0">
                  <emma:literal>位</emma:literal>
                </emma:interpretation>
                <emma:interpretation id="interp636" emma:lang="zh-CN" emma:confidence="0">
                  <emma:literal>住</emma:literal>
                </emma:interpretation>
                <emma:interpretation id="interp637" emma:lang="zh-CN" emma:confidence="0">
                  <emma:literal>座</emma:literal>
                </emma:interpretation>
                <emma:interpretation id="interp638" emma:lang="zh-CN" emma:confidence="0">
                  <emma:literal>㡴</emma:literal>
                </emma:interpretation>
                <emma:interpretation id="interp639" emma:lang="zh-CN" emma:confidence="0">
                  <emma:literal>往</emma:literal>
                </emma:interpretation>
              </emma:one-of>
            </emma:emma>
          </inkml:annotationXML>
          <inkml:trace contextRef="#ctx0" brushRef="#br0" timeOffset="1.2383E6">23292 10048 11 0,'4'4'5'0,"5"7"1"0,-5-7 7 15,1 12-11-15,-1 4 0 16,1 11 0-16,-5 5 1 16,0 11-4-16,-5 4 1 15,1-3 1-15,-1 7 1 0,-3 0-1 16,3-4 0-16,-4 0-1 16,5 12 0-16,-5-16-1 15,5-7 0-15,-1-5-3 16,1-7 1-16,-1-8-3 15,5-5 0-15</inkml:trace>
          <inkml:trace contextRef="#ctx0" brushRef="#br0" timeOffset="1.23807E6">23469 9642 17 0,'4'4'8'0,"18"8"-9"16,-13-4 15-16,-4 4-13 15,4 3 0-15,-14 5 0 16,-4 4 1-16,-4 3-3 16,-14 9 1-16,1 7 1 15,-5-4 0-15,4-3-1 16,5 3 1-16,-4-3-2 15,3-5 0-15,6-3-2 16,3-9 0-16,1 1-3 16,0-8 1-16</inkml:trace>
          <inkml:trace contextRef="#ctx0" brushRef="#br0" timeOffset="1.23929E6">23433 10859 12 0,'-22'28'6'0,"0"-36"-4"16,18 12 12-16,4-4-14 16,0 0 1-16,9 0 1 15,4 0 0-15,5-4-2 16,4 4 0-16,9-8 2 15,4 0 0-15,10-4-1 16,-10 4 1-16,0-4-1 16,-4 1 0-16,9-1-1 15,-4-4 1-15,-5 8-1 16,0-4 1-16,-5 8-2 0,-4 0 1 16,1 1-2-16,-6-5 1 15,-3 4-3-15,-1 0 0 16,-4 0-2-16,4-4 0 15</inkml:trace>
          <inkml:trace contextRef="#ctx0" brushRef="#br0" timeOffset="1.23902E6">23509 10162 8 0,'4'0'4'0,"9"24"-6"15,-4-24 9-15,9 4-7 16,-5-8 1-16,10-4-1 16,-1-8 1-16,0 0-2 15,0-4 1-15,-4 5 0 16,-1 7 1-16,-3 4-1 16,-5 4 0-16,-1-8 1 15,-8 8 0-15,5 4-1 16,-5 4 1-16,-5 8-1 15,1 7 1-15,-9 9-1 16,-1 15 1-16,-8-8 0 16,5 5 0-16,-6-1 0 15,1-4 0-15,5-3 0 0,3-5 1 16,1 1-1-16,-5-9 0 16,9 1-2-16,5-8 0 15,-1 4 0-15,14-13 0 16,0-3 0-16,9-4 1 15,4-4-1-15,0-3 0 16,0-9 1-16,1 4 0 16,-6 0 0-16,1 0 1 15,-5 4-2-15,1 1 1 16,-6 3-1-16,1 0 1 0,-4 4-2 16,-5 0 0-16,0 4-1 15,0 4 0-15</inkml:trace>
          <inkml:trace contextRef="#ctx0" brushRef="#br0" timeOffset="1.23855E6">23682 9772 16 0,'0'4'8'0,"8"-4"-11"15,-8 0 14-15,9 0-11 0,0 4 0 16,0 0 0-16,0 0 0 16,0 0-2-16,0 0 1 15,-1 4-1-15,1 3 0 16,-4-7-2-16,-1 4 1 15,1-4-1-15,-5 0 1 16</inkml:trace>
        </inkml:traceGroup>
        <inkml:traceGroup>
          <inkml:annotationXML>
            <emma:emma xmlns:emma="http://www.w3.org/2003/04/emma" version="1.0">
              <emma:interpretation id="{3DF540B1-660A-431E-8B5B-FDEB391A4A0C}" emma:medium="tactile" emma:mode="ink">
                <msink:context xmlns:msink="http://schemas.microsoft.com/ink/2010/main" type="inkWord" rotatedBoundingBox="28312,13482 28530,12493 28986,12594 28768,13583"/>
              </emma:interpretation>
              <emma:one-of disjunction-type="recognition" id="oneOf128">
                <emma:interpretation id="interp640" emma:lang="zh-CN" emma:confidence="0">
                  <emma:literal>之</emma:literal>
                </emma:interpretation>
                <emma:interpretation id="interp641" emma:lang="zh-CN" emma:confidence="0">
                  <emma:literal>i</emma:literal>
                </emma:interpretation>
                <emma:interpretation id="interp642" emma:lang="zh-CN" emma:confidence="0">
                  <emma:literal>亡</emma:literal>
                </emma:interpretation>
                <emma:interpretation id="interp643" emma:lang="zh-CN" emma:confidence="0">
                  <emma:literal>讠</emma:literal>
                </emma:interpretation>
                <emma:interpretation id="interp64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1.24013E6">24324 10115 10 0,'0'0'5'0,"22"8"-2"0,-13-8 7 16,-5 0-9-16,14 0 1 15,0-8-1-15,0 0 1 16,4-8-3-16,0 4 1 16,4 0 1-16,1 1 0 0,0-5-1 15,-5 4 1-15,0 4-1 16,-4 4 0-16,-1-4 0 15,-3 4 0-15,-1 4 0 16,-9 4 1-16,10 4 0 16,-14 12 0-16,-5 4 0 15,-4 7 0-15,-4 12 0 16,0 16 0-16,-14-7-1 16,-4-1 1-16,-4 4-2 15,-1-4 1-15,-8 0-1 16,0-3 1-16,-1-5-1 15,6-4 1-15,3-7 0 16,9-9 0 0,1 1-1-1,8-8 0-15,5-8 0 16,8-8 0-16,5 0 1 16,5 4 0-16,8-12 0 0,5 4 0 15,0 0 1-15,8 4 0 16,-4 0 0-16,9 4 1 15,-4 4-1-15,-9 0 0 16,8-1 0-16,1 5 0 16,-1 0-1-16,1-4 1 15,0-8-1-15,-1 4 0 16,5 0-3-16,0-12 1 16,0-4-4-16,13-4 0 15</inkml:trace>
          <inkml:trace contextRef="#ctx0" brushRef="#br0" timeOffset="1.23956E6">24488 9737 16 0,'0'0'8'0,"4"-8"-10"16,-4 8 14-16,5-4-13 15,4 4 0-15,-5 0-1 16,-4 0 1-16,9 0 0 15,0 0 0-15,-5 8-3 16,1-4 0-16</inkml:trace>
        </inkml:traceGroup>
        <inkml:traceGroup>
          <inkml:annotationXML>
            <emma:emma xmlns:emma="http://www.w3.org/2003/04/emma" version="1.0">
              <emma:interpretation id="{D1758F6F-1142-4BDC-8AF6-D5B040865472}" emma:medium="tactile" emma:mode="ink">
                <msink:context xmlns:msink="http://schemas.microsoft.com/ink/2010/main" type="inkWord" rotatedBoundingBox="29181,12214 30122,12185 30172,13824 29231,13853"/>
              </emma:interpretation>
              <emma:one-of disjunction-type="recognition" id="oneOf129">
                <emma:interpretation id="interp645" emma:lang="zh-CN" emma:confidence="0">
                  <emma:literal>前</emma:literal>
                </emma:interpretation>
                <emma:interpretation id="interp646" emma:lang="zh-CN" emma:confidence="0">
                  <emma:literal>品</emma:literal>
                </emma:interpretation>
                <emma:interpretation id="interp647" emma:lang="zh-CN" emma:confidence="0">
                  <emma:literal>為</emma:literal>
                </emma:interpretation>
                <emma:interpretation id="interp648" emma:lang="zh-CN" emma:confidence="0">
                  <emma:literal>篇</emma:literal>
                </emma:interpretation>
                <emma:interpretation id="interp649" emma:lang="zh-CN" emma:confidence="0">
                  <emma:literal>兹</emma:literal>
                </emma:interpretation>
              </emma:one-of>
            </emma:emma>
          </inkml:annotationXML>
          <inkml:trace contextRef="#ctx0" brushRef="#br0" timeOffset="1.24086E6">25272 9414 16 0,'0'8'8'0,"0"-4"-9"16,0-4 12-16,0 0-12 15,9 7 1-15,-5-3 0 0,10 12 0 16,-1 4 0-16,0 3 0 15,-4 9-1-15,4-1 0 16,-4 1 0-16,-4-5 0 16,8 5-2-16,-4-8 0 15,4-5-1-15,0 1 1 16</inkml:trace>
          <inkml:trace contextRef="#ctx0" brushRef="#br0" timeOffset="1.24228E6">25113 10308 19 0,'-5'4'9'0,"18"7"-10"15,-8-3 14-15,-1 4-13 16,1 4 0-16,4 4-1 16,-5-1 1-16,-4 5 0 15,0 7 1-15,0 5-1 16,-4-1 1-16,-5 5-1 15,9-5 1-15,-9 0-1 0,4-11 1 16,1 8-1-16,0-17 0 16,-1 1-2-16,1-8 0 15,4-4-1-15,0-16 1 16,4-4-2-16,5-11 1 16,4-9 0-16,5-3 1 15,4 0 1-15,5-5 1 16,4 1 0-16,0 8 1 0,-5-1-1 15,10 12 1-15,-10 5-1 16,-4 15 1-16,5 4 0 16,-5 12 0-16,-9 3 0 15,-13 5 0-15,-8 4 1 16,3 3 0-16,-4 5 0 16,-4-1 0-16,0-7-1 15,4 0 0-15,-4-9-2 16,13-3 0-16,-5-4-1 15,5-8 0-15,5-8 0 16,12-8 1-16,10-3-1 16,13-5 1-16,-5 4 0 15,5-3 1-15,-4 11 0 16,-1 0 1-16,-4 4 0 16,0 8 0-16,-9 4 0 15,-4 8 1-15,-5 4-1 16,-8 3 0-16,3 5 1 15,-16 4 0-15,8-9-2 0,-5 1 1 16,-4-4-2-16,9-4 0 16,0-5-1-16,9-7 0 15,-4-7-1-15,12-5 1 16,-3-4 0-16,3-8 0 16,-3-3 1-16,8-9 0 15,0-11 1-15,-4 4 0 16,8-1 0-16,1-3 1 15,-5 4 1-15,0 4 0 16,0 7 0-16,-4 4 0 0,-5 5 0 16,1 15 0-16,-1 8 0 15,-4 16 0-15,-5 11 0 16,1 5 1-16,-5 3-2 16,-5 5 1-16,1 3 0 15,-1 4 0-15,-4 4-1 16,-4 4 1-16,0 8-1 15,-5-3 0-15,0 3 0 16,-4-4 0-16,5 0-1 16,-6-4 0-16,6-8 0 15,-1-8 0-15,-4-7-1 16,-5-4 1-16,1-9-2 16,-1-11 1-16,5-16-3 15,4-4 1-15,5-7-4 16,0-5 0-16</inkml:trace>
          <inkml:trace contextRef="#ctx0" brushRef="#br0" timeOffset="1.24193E6">25773 9512 13 0,'8'-8'6'0,"-3"12"-6"15,-5-4 13-15,0 8-13 16,0 4 0-16,-13 8-1 16,-5 3 0-16,-9 5 0 15,-8 7 1-15,-14-3-1 16,-4-1 0-16,4 5 1 15,1-5 0-15,3 1 1 16,-4-1 1-16,10-3 0 16,3-9 0-16,5-3 0 15,5 0 1-15,3-4-2 16,6-4 0-16,-1 0-1 16,14-5 0-16,4 1 0 15,0-4 0-15,13-4 1 16,9-3 0-16,5-1-1 0,4-4 1 15,13 0 0-15,5 0 0 16,8 0 0-16,5 1 0 16,-4-1-1-16,-5 0 1 15,5 0-1-15,-5 0 0 16,-5-3 0-16,1 7 0 16,-9 0 0-16,-4 0 0 15,-5 4-3-15,-9 0 0 16,-9 0-3-16,0-4 0 0</inkml:trace>
        </inkml:traceGroup>
        <inkml:traceGroup>
          <inkml:annotationXML>
            <emma:emma xmlns:emma="http://www.w3.org/2003/04/emma" version="1.0">
              <emma:interpretation id="{E3FB47BB-9795-4438-B726-0A4FE27D2C74}" emma:medium="tactile" emma:mode="ink">
                <msink:context xmlns:msink="http://schemas.microsoft.com/ink/2010/main" type="inkWord" rotatedBoundingBox="30353,13824 30583,13404 30635,13433 30405,13853"/>
              </emma:interpretation>
              <emma:one-of disjunction-type="recognition" id="oneOf130">
                <emma:interpretation id="interp650" emma:lang="zh-CN" emma:confidence="0">
                  <emma:literal>,</emma:literal>
                </emma:interpretation>
                <emma:interpretation id="interp651" emma:lang="zh-CN" emma:confidence="0">
                  <emma:literal>丿</emma:literal>
                </emma:interpretation>
                <emma:interpretation id="interp652" emma:lang="zh-CN" emma:confidence="0">
                  <emma:literal>'</emma:literal>
                </emma:interpretation>
                <emma:interpretation id="interp653" emma:lang="zh-CN" emma:confidence="0">
                  <emma:literal>1</emma:literal>
                </emma:interpretation>
                <emma:interpretation id="interp6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24351E6">26459 10627 20 0,'0'-4'10'0,"14"0"-9"16,-14 4 17-16,0 0-18 15,8 0 0-15,-3 4 0 16,-5 4 0-16,0 3 0 16,0 5 0-16,-5 12 0 15,-3 7 1-15,-15 5-1 16,-3 3 0-16,-1-4-1 15,1 5 1-15,-10-5-2 16,14 0 0-16,0-3-3 0,0-17 1 16,0-7-2-16,13-12 0 15</inkml:trace>
        </inkml:traceGroup>
        <inkml:traceGroup>
          <inkml:annotationXML>
            <emma:emma xmlns:emma="http://www.w3.org/2003/04/emma" version="1.0">
              <emma:interpretation id="{A4A54E68-A4C0-440A-9178-797E9C4676A3}" emma:medium="tactile" emma:mode="ink">
                <msink:context xmlns:msink="http://schemas.microsoft.com/ink/2010/main" type="inkWord" rotatedBoundingBox="30619,13389 30864,12324 31968,12578 31722,13643"/>
              </emma:interpretation>
              <emma:one-of disjunction-type="recognition" id="oneOf131">
                <emma:interpretation id="interp655" emma:lang="zh-CN" emma:confidence="0">
                  <emma:literal>我</emma:literal>
                </emma:interpretation>
                <emma:interpretation id="interp656" emma:lang="zh-CN" emma:confidence="0">
                  <emma:literal>妮</emma:literal>
                </emma:interpretation>
                <emma:interpretation id="interp657" emma:lang="zh-CN" emma:confidence="0">
                  <emma:literal>舛</emma:literal>
                </emma:interpretation>
                <emma:interpretation id="interp658" emma:lang="zh-CN" emma:confidence="0">
                  <emma:literal>夗</emma:literal>
                </emma:interpretation>
                <emma:interpretation id="interp659" emma:lang="zh-CN" emma:confidence="0">
                  <emma:literal>奻</emma:literal>
                </emma:interpretation>
              </emma:one-of>
            </emma:emma>
          </inkml:annotationXML>
          <inkml:trace contextRef="#ctx0" brushRef="#br0" timeOffset="1.24351E6">26938 9756 15 0,'4'-11'7'0,"9"-25"-8"16,-13 36 13-16,0 0-13 16,0 0 1-16,0 0 1 15,-8 12 0-15,8-4-1 16,-14 4 1 0,-26 23 0-1,5 8 0-15,0-7 0 16,-1-1 0-16,5 1-2 15,0-9 0-15,0 5-3 16,9-13 1-16,13-3-2 16,0-12 0-16</inkml:trace>
          <inkml:trace contextRef="#ctx0" brushRef="#br0" timeOffset="1.24351E6">26938 9835 17 0,'31'-8'8'0,"9"12"-9"0,-31 0 17 15,-5 4-16-15,9 4 1 16,-4 4 0-16,-4 11 1 16,-5 16-2-16,0-11 0 0,-5 23 1 15,-4 12 0-15,-4-4 0 16,0 4 1-16,-9-4-2 16,4-4 1-16,-9 0 0 15,-4-8 0-15,5-7-1 16,8-5 1-16,-4 0-2 15,0-7 1-15,8-12-2 16,-3-9 0-16,-1-3 0 16,5-4 0-16,8-4-2 15,-4-4 0-15,-4-8-2 16,9-3 0-16</inkml:trace>
          <inkml:trace contextRef="#ctx0" brushRef="#br0" timeOffset="1.24374E6">26619 10115 17 0,'-9'8'8'0,"36"-20"-9"0,-19 4 14 16,6-4-13-16,-1-4 0 15,22 1 0-15,1-1 0 16,8 0 0-16,5 0 0 15,8 1 1-15,-3-1 0 16,-1 0 0-16,-4 0 0 16,-1 1 0-16,5-1 0 0,-8 0-1 15,-10 4 1-15,-4 0-2 16,-4 5 1-16,-5-1-3 16,-9 4 0-16,0 4-3 15,-17 4 1-15</inkml:trace>
          <inkml:trace contextRef="#ctx0" brushRef="#br0" timeOffset="1.24417E6">26973 10186 15 0,'-26'31'7'0,"17"5"-5"16,9-36 11-16,0 0-14 16,0 0 0-16,9-4 0 15,4 0 1-15,14-8 0 16,4-8 1-16,0-15-3 15,0-1 1-15,-5 1-1 16,5-1 0-16,-9 1 0 16,14 3 0-16,-10-3-1 15,-4 3 0-15,-4 1 0 0,4-1 1 16,-8 1 1-16,-1 3 0 16,0-3 1-16,0 7 1 15,-13 1 1-15,0 3 0 16,0 4 1-16,0 4 0 15,0 1 0-15,0 3 0 16,0 4-1-16,-4 4 0 16,-5 8-1-16,5 7 1 15,-5 5-1-15,9 4 1 0,0 11-1 16,-5-7 1-16,-3 35-1 16,8 0 1-16,0 8-1 15,0 3 0-15,0 1-1 16,8 0 1-16,-3-8-1 15,8-4 1-15,0-4-1 16,1-8 1-16,-1-3-1 16,5-9 1-16,0 0-1 15,-5-15 0-15,9 0-1 16,13-9 1-16,-4-7-2 16,-8-4 0-16,16-4-1 15,-16-8 0-15,3-8-2 16,5-3 1-16,-13-5-2 15,-5-15 1-15</inkml:trace>
          <inkml:trace contextRef="#ctx0" brushRef="#br0" timeOffset="1.2445E6">27638 9772 11 0,'4'4'5'0,"-4"8"-7"0,5-8 10 16,-5 4-9-16,0 3 1 15,0 5 0-15,0 4 1 16,-9 4 1-16,-5 7 0 0,-12 12 1 16,4 5 1-16,-5 7 0 15,1 4 1-15,-10 8-2 16,10-4 1-16,-10 0-2 15,-4-4 0-15,9-4-2 16,-4-4 1-16,8-4-2 16,-4-7 1-16,18-5-3 15,-5-11 1-15,5-4-4 16,-5-5 0-16,14-11-1 16,-5-8 1-16</inkml:trace>
        </inkml:traceGroup>
        <inkml:traceGroup>
          <inkml:annotationXML>
            <emma:emma xmlns:emma="http://www.w3.org/2003/04/emma" version="1.0">
              <emma:interpretation id="{6E51449F-0B71-4C33-835B-2CF78B6347DB}" emma:medium="tactile" emma:mode="ink">
                <msink:context xmlns:msink="http://schemas.microsoft.com/ink/2010/main" type="inkWord" rotatedBoundingBox="32753,12243 33290,13472 32234,13933 31697,12704"/>
              </emma:interpretation>
              <emma:one-of disjunction-type="recognition" id="oneOf132">
                <emma:interpretation id="interp660" emma:lang="zh-CN" emma:confidence="0">
                  <emma:literal>们</emma:literal>
                </emma:interpretation>
                <emma:interpretation id="interp661" emma:lang="zh-CN" emma:confidence="0">
                  <emma:literal>川</emma:literal>
                </emma:interpretation>
                <emma:interpretation id="interp662" emma:lang="zh-CN" emma:confidence="0">
                  <emma:literal>则</emma:literal>
                </emma:interpretation>
                <emma:interpretation id="interp663" emma:lang="zh-CN" emma:confidence="0">
                  <emma:literal>㓠</emma:literal>
                </emma:interpretation>
                <emma:interpretation id="interp66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24504E6">28036 9717 19 0,'9'-8'9'0,"-4"4"-13"0,-5 4 18 16,0 0-18-16,0 4 1 16,-5-4-4-16,-4 8 1 15,-4 4 8-15,-5 0 0 16,1 3-4-16,-1 1 0 0,-4 0 1 16,4 0 1-16,0 3 1 15,14-7 1-15,-5 0-1 16,5 0 0-16,-5-4-2 15,9-1 0-15,0 1 0 16,0-4 1-16,13 0-1 16,-4 0 1-16,-5 0 0 15,10 0 0-15,-5 0 1 16,-1 4 1-16,-3 4 1 16,8 3 0-16,0 13 0 15,-13 7 0-15,0 13 0 16,0-5 1-16,-4 20-1 15,-5 4 0-15,9-8-2 16,-13 4 1-16,0-4-2 16,8-4 1-16,1-8-2 15,-1-11 1-15,-4 3-2 16,9-15 1-16,-4 0-3 16,4-5 0-16,0-7-1 0,0-12 0 15,4-12-1-15,5-7 0 16,0-13 2-16,4-15 0 15</inkml:trace>
          <inkml:trace contextRef="#ctx0" brushRef="#br0" timeOffset="1.24538E6">28112 10012 14 0,'22'-19'7'0,"5"7"-10"0,-19 12 17 16,6-4-14-16,3 4 1 0,1 0 0 15,0 0 0-15,-5 0-2 16,9 0 0-16,-8 4 0 15,-1-8 1-15,-4 4-2 16,-5 0 0-16,-4 0 0 16,13 0 1-16,-4 8 1 15,-4-4 1-15,-5 4 1 16,0 7 0-16,0 9 0 16,0 11 1-16,-5 5-1 15,-4 11 1-15,5 8-2 16,-5-16 1-16,-9 16-1 15,1 0 0-15,-1 1 0 16,-4-5 0-16,9-4-1 16,8-8 1-16,-4-7-2 15,0-5 1-15,5-11-3 16,-5-4 0-16,9-12-3 16,0-8 1-16,22-12-1 0,0-20 0 15</inkml:trace>
          <inkml:trace contextRef="#ctx0" brushRef="#br0" timeOffset="1.24576E6">28697 9705 11 0,'13'-8'5'0,"9"4"-2"0,-18 12 10 0,-4 0-12 15,14 4 0-15,-5 0 1 16,-5 3 0-16,-4 5-2 15,9 8 0-15,-9 7 2 16,9-3 1-16,-5 11-1 16,-4 4 0-16,0 8-1 15,0 0 1-15,0 12-1 16,0 4 0-16,0-12 0 16,0 0 0-16,0 1 0 15,0-1 0-15,-4 0 0 16,-5 4 0-16,0-4 0 15,-4-4 1-15,8-8-1 16,-8-4 0-16,0-7-1 16,-1-1 1-16,-3-11-1 15,3 0 0-15,1-13-1 16,-5 5 0-16,-4-12-3 16,9 4 1-16,-22-8-5 15,-19-20 0-15</inkml:trace>
        </inkml:traceGroup>
      </inkml:traceGroup>
    </inkml:traceGroup>
    <inkml:traceGroup>
      <inkml:annotationXML>
        <emma:emma xmlns:emma="http://www.w3.org/2003/04/emma" version="1.0">
          <emma:interpretation id="{C51C7EFE-38BB-46FC-A7D0-01CFDEF46C5A}" emma:medium="tactile" emma:mode="ink">
            <msink:context xmlns:msink="http://schemas.microsoft.com/ink/2010/main" type="paragraph" rotatedBoundingBox="5431,14833 33150,14075 33199,15885 5481,16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155A79-615C-4C33-B0AD-EFF78616DC92}" emma:medium="tactile" emma:mode="ink">
              <msink:context xmlns:msink="http://schemas.microsoft.com/ink/2010/main" type="line" rotatedBoundingBox="5431,14833 33150,14075 33199,15885 5481,16643"/>
            </emma:interpretation>
          </emma:emma>
        </inkml:annotationXML>
        <inkml:traceGroup>
          <inkml:annotationXML>
            <emma:emma xmlns:emma="http://www.w3.org/2003/04/emma" version="1.0">
              <emma:interpretation id="{7BAE4EFE-DE85-41EB-A875-0D938ACDF2E2}" emma:medium="tactile" emma:mode="ink">
                <msink:context xmlns:msink="http://schemas.microsoft.com/ink/2010/main" type="inkWord" rotatedBoundingBox="5444,15283 6424,15257 6459,16569 5479,16596"/>
              </emma:interpretation>
              <emma:one-of disjunction-type="recognition" id="oneOf133">
                <emma:interpretation id="interp665" emma:lang="zh-CN" emma:confidence="0">
                  <emma:literal>匹</emma:literal>
                </emma:interpretation>
                <emma:interpretation id="interp666" emma:lang="zh-CN" emma:confidence="0">
                  <emma:literal>迅</emma:literal>
                </emma:interpretation>
                <emma:interpretation id="interp667" emma:lang="zh-CN" emma:confidence="0">
                  <emma:literal>區</emma:literal>
                </emma:interpretation>
                <emma:interpretation id="interp668" emma:lang="zh-CN" emma:confidence="0">
                  <emma:literal>叵</emma:literal>
                </emma:interpretation>
                <emma:interpretation id="interp669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1.24766E6">1437 12887 19 0,'-22'12'9'0,"13"-8"-13"0,9 0 15 15,0 4-12-15,0-1 1 16,0 5 0-16,0 8 0 16,0 4 0-16,-4 7 0 15,-1 5-1-15,1 3 1 16,0 0 0-16,-1 5 1 15,-4 3 0-15,0 4 0 0,5-4 0 16,0 8 1-16,4 1-1 16,-5-5 0-16,10 4-1 15,-1-4 1-15,0-8-1 16,5-7 0-16,0-1 0 16,9 1 0-16,4-9 0 15,5-11 1-15,4-4 0 16,9-4 1-16,-5-4-1 15,9-8 0-15,1-8 0 16,8-4 1-16,13 0-1 16,5-7 0-16,4-1-1 15,-4-3 0-15,-4 3 0 16,-10 4 1-16,-4-3-2 16,-8 7 1-16,-10 0-2 15,-4 4 1-15,-9 4-4 16,-4-3 0-16,-5 7-2 15,-4 4 1-15</inkml:trace>
          <inkml:trace contextRef="#ctx0" brushRef="#br0" timeOffset="1.24718E6">1344 12659 16 0,'-4'-4'8'0,"13"4"-11"0,-9 0 9 0,0 0-4 15,13-4 1-15,5 0 1 16,8 0 0-16,10 0-6 16,-1-4 1-16,10 0 3 15,-6 0 1-15,10-4-3 16,4 1 1-16,5-1-1 16,4 0 1-16,4 0-1 15,1-7 1-15,-5 3-2 16,0 0 1-16,-9 4-3 15,-13 0 1-15,0 1-4 16,-14 7 1-16</inkml:trace>
          <inkml:trace contextRef="#ctx0" brushRef="#br0" timeOffset="1.24794E6">1783 12694 21 0,'-9'16'10'0,"5"31"-15"16,4-31 20-16,-5 7-19 16,-4 13 1-16,0 7-4 15,1 1 1-15,-6 3 7 16,1 0 0-16,0 0-6 15,4-11 1-15,0-5 1 16,5-7 0-16</inkml:trace>
          <inkml:trace contextRef="#ctx0" brushRef="#br0" timeOffset="1.24819E6">2128 12580 16 0,'-4'16'8'0,"-9"35"-8"0,8-35 18 16,1 7-17-16,-5 5 0 15,5 15 0-15,-1 12 1 16,5 0-3-16,-4-7 1 16,13-1 0-16,-1-4 1 15,10-7-1-15,4-9 1 16,9-7-1-16,-4-12 0 15,4-4-2-15,0 0 1 16,0-12-5-16,4-4 1 0</inkml:trace>
        </inkml:traceGroup>
        <inkml:traceGroup>
          <inkml:annotationXML>
            <emma:emma xmlns:emma="http://www.w3.org/2003/04/emma" version="1.0">
              <emma:interpretation id="{6B425AA1-D458-4DFD-B1B9-0911C12178DD}" emma:medium="tactile" emma:mode="ink">
                <msink:context xmlns:msink="http://schemas.microsoft.com/ink/2010/main" type="inkWord" rotatedBoundingBox="6814,15068 8352,15026 8387,16296 6849,16338"/>
              </emma:interpretation>
              <emma:one-of disjunction-type="recognition" id="oneOf134">
                <emma:interpretation id="interp670" emma:lang="zh-CN" emma:confidence="0">
                  <emma:literal>配</emma:literal>
                </emma:interpretation>
                <emma:interpretation id="interp671" emma:lang="zh-CN" emma:confidence="0">
                  <emma:literal>䣥</emma:literal>
                </emma:interpretation>
                <emma:interpretation id="interp672" emma:lang="zh-CN" emma:confidence="0">
                  <emma:literal>酊</emma:literal>
                </emma:interpretation>
                <emma:interpretation id="interp673" emma:lang="zh-CN" emma:confidence="0">
                  <emma:literal>酝</emma:literal>
                </emma:interpretation>
                <emma:interpretation id="interp67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.24875E6">2735 12867 21 0,'-17'32'10'0,"26"23"-14"15,-5-43 18-15,0 11-14 16,1 1 0-16,-1 11 0 15,1 5 1-15,-1-1-2 16,-4 5 1-16,0 7 0 16,0-4 1-16,0-4-1 15,-4 5 0-15,-1 3-2 16,1-8 0-16,-1-4-3 16,1-3 0-16</inkml:trace>
          <inkml:trace contextRef="#ctx0" brushRef="#br0" timeOffset="1.24911E6">2797 13029 19 0,'18'-4'9'0,"53"-20"-11"0,-49 8 15 16,5-7-14-16,-1-1 1 15,5-3-2-15,9-5 1 16,-4 5 1-16,4-1 1 16,-1-3-1-16,-3 7 0 0,4 4 0 15,0 4 1-15,-1 9 1 16,-3 7 1-16,-5 4-1 16,-4 11 0-16,-1 9 0 15,-8 19 0-15,-5 8-1 16,-8 5 0-16,-1 7-1 15,-4-4 0-15,-4-4 0 16,-5-4 1-16,0 4-2 16,-4-4 1-16,-5-3-4 15,-9-9 1-15,5 0-4 16,4-3 1-16</inkml:trace>
          <inkml:trace contextRef="#ctx0" brushRef="#br0" timeOffset="1.24848E6">2864 12399 28 0,'0'0'14'0,"-5"-4"-22"16,10 0 25-16,4 4-18 16,8-4 1-16,6 0-3 15,-1-4 0-15,0 0 2 16,5 0 1-16,-1-3-2 15,1-1 1-15,-1-4 0 16,1 4 0-16,-5 0 1 0,0 1 0 16,0 3-2-16,-4 0 1 15,-5 0-4-15,1 8 1 16</inkml:trace>
          <inkml:trace contextRef="#ctx0" brushRef="#br0" timeOffset="1.25009E6">3028 13505 22 0,'0'0'11'0,"22"0"-17"0,-13-4 25 16,4-4-21-16,5-3 0 16,0-1-1-16,8-4 1 15,-4 0 3-15,0 1 0 16,1-1-5-16,-1 4 1 15,0 0-2-15,-4 4 1 16</inkml:trace>
          <inkml:trace contextRef="#ctx0" brushRef="#br0" timeOffset="1.24939E6">3143 12533 25 0,'-4'4'12'0,"8"3"-17"0,-4-3 22 15,0 8-18-15,-4 8 1 16,-1 7-2-16,-4 9 1 16,0 7 1-16,1 12 0 15,-6 12-1-15,1 0 0 0,0 4 0 16,-1-4 1-16,6-8-2 16,-1-8 0-16,0-7-3 15,4-5 0-15</inkml:trace>
          <inkml:trace contextRef="#ctx0" brushRef="#br0" timeOffset="1.24987E6">3077 13261 22 0,'0'8'11'0,"4"-8"-16"0,5-4 20 0,4 0-16 15,5-4 0-15,0-4-1 16,4 1 0-16,0-5 0 15,-4 0 1-15,-1 4-4 16,-3-3 0-16,-1 7 0 16,-4 0 1-16</inkml:trace>
          <inkml:trace contextRef="#ctx0" brushRef="#br0" timeOffset="1.24959E6">3240 12741 22 0,'-13'48'11'0,"13"30"-15"15,5-54 20-15,-5 7-16 16,4 5 0-16,-4-1-5 16,4-3 0-16,1-1 2 15,-5-3 0-15</inkml:trace>
          <inkml:trace contextRef="#ctx0" brushRef="#br0" timeOffset="1.25186E6">3812 12537 17 0,'9'-4'8'0,"31"4"-11"0,-27-8 14 15,5 8-11-15,-1-4 0 16,1 4-2-16,0 0 0 15,0 0 1-15,-5 8 1 16,-4 3-1-16,-9 9 0 16,-5 12 0-16,-4 3 0 15,1 1 2-15,-6 7 1 16,-3 8-1-16,-1 12 0 16,0-8 0-16,-4 4 1 0,0-4-1 15,0-3 0-15,4-5-1 16,5-4 0-16,-1-3 0 15,6 3 0-15,-1-8-1 16,4 1 1-16,1-5 0 16,4 1 1-16,0-9-1 15,4 5 1-15,5-4 0 16,0-5 0-16,4 1 0 16,5-4 1-16,0-1-1 15,4-7 1-15,0 0-1 16,0-4 0-16,18-12 0 15,0 0 0-15,4-3-1 16,0-1 0-16,-4 0-1 16,-9 0 1-16,0-4 0 15,-4-3 0-15,-5-1-1 16,0 4 1-16,-8-3-3 16,-6 3 1-16,-3 0-4 15,-5 0 1-15</inkml:trace>
        </inkml:traceGroup>
        <inkml:traceGroup>
          <inkml:annotationXML>
            <emma:emma xmlns:emma="http://www.w3.org/2003/04/emma" version="1.0">
              <emma:interpretation id="{4E2D3C37-B811-4611-ABAB-1414AC992F51}" emma:medium="tactile" emma:mode="ink">
                <msink:context xmlns:msink="http://schemas.microsoft.com/ink/2010/main" type="inkWord" rotatedBoundingBox="8671,15329 9178,15315 9212,16541 8705,16555"/>
              </emma:interpretation>
              <emma:one-of disjunction-type="recognition" id="oneOf135">
                <emma:interpretation id="interp675" emma:lang="zh-CN" emma:confidence="0">
                  <emma:literal>3</emma:literal>
                </emma:interpretation>
                <emma:interpretation id="interp676" emma:lang="zh-CN" emma:confidence="0">
                  <emma:literal>了</emma:literal>
                </emma:interpretation>
                <emma:interpretation id="interp677" emma:lang="zh-CN" emma:confidence="0">
                  <emma:literal>}</emma:literal>
                </emma:interpretation>
                <emma:interpretation id="interp678" emma:lang="zh-CN" emma:confidence="0">
                  <emma:literal>裂</emma:literal>
                </emma:interpretation>
                <emma:interpretation id="interp67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.25186E6">4556 12607 20 0,'0'4'10'0,"14"-8"-15"16,-6 0 17-16,1 1-13 15,5-5 1-15,3 0 0 16,14 0 0-16,9-4 0 16,-4 0 0-16,-1 8 0 15,5-4 0-15,0 1 0 16,-5 3 1-16,-4 4-3 16,-4-4 1-16,-5 8-1 15,-9 7 1-15,-4 9-2 16,-9 8 0-16,-9 7 1 0,-4 1 0 15,-5 3 2-15,1 4 0 16,-1-3 1-16,5-1 0 16,4-11 0-16,4-5 1 15,1-7-2-15,4 0 1 16,4-4-1-16,10-5 1 16,-1-7 0-16,5 4 0 15,4-8-1-15,0 4 1 0,0 0-1 16,0 8 1-16,-4 4 0 15,0 0 0-15,-5 12 0 16,-4 7 0-16,0 5 0 16,-9 7 1-16,-5 0 0 15,1 8 0-15,-10 1 0 16,-3-1 0-16,-5 12-1 16,-9 4 1-16,-5 4-2 15,-8 7 1-15,-5-15-3 16,9-8 0-16,5-11-5 15,4-13 1-15</inkml:trace>
        </inkml:traceGroup>
        <inkml:traceGroup>
          <inkml:annotationXML>
            <emma:emma xmlns:emma="http://www.w3.org/2003/04/emma" version="1.0">
              <emma:interpretation id="{5C202C51-CA41-4559-8089-C3E20687C99E}" emma:medium="tactile" emma:mode="ink">
                <msink:context xmlns:msink="http://schemas.microsoft.com/ink/2010/main" type="inkWord" rotatedBoundingBox="10024,15364 10822,15342 10846,16251 10049,16272"/>
              </emma:interpretation>
              <emma:one-of disjunction-type="recognition" id="oneOf136">
                <emma:interpretation id="interp680" emma:lang="zh-CN" emma:confidence="0">
                  <emma:literal>×</emma:literal>
                </emma:interpretation>
                <emma:interpretation id="interp681" emma:lang="zh-CN" emma:confidence="0">
                  <emma:literal>Ⅹ</emma:literal>
                </emma:interpretation>
                <emma:interpretation id="interp682" emma:lang="zh-CN" emma:confidence="0">
                  <emma:literal>x</emma:literal>
                </emma:interpretation>
                <emma:interpretation id="interp683" emma:lang="zh-CN" emma:confidence="0">
                  <emma:literal>ⅹ</emma:literal>
                </emma:interpretation>
                <emma:interpretation id="interp684" emma:lang="zh-CN" emma:confidence="0">
                  <emma:literal/>
                </emma:interpretation>
              </emma:one-of>
            </emma:emma>
          </inkml:annotationXML>
          <inkml:trace contextRef="#ctx0" brushRef="#br0" timeOffset="1.25326E6">5925 12769 9 0,'-13'-4'4'0,"13"-16"0"16,0 12 1-16,0 1-5 0,0-1 0 15,0 0 0-15,4 0 1 16,-4 8 0-16,14 0 0 16,3 0 1-16,1 4 0 15,9 4 0-15,8 4 0 16,5-5 0-16,0 5 1 16,0 4-2-16,-5-4 0 15,-8-4-1-15,-1 0 1 16,-8 3-1-16,0-11 0 0,-9 0-1 15,-1 8 0-15,-8-8-1 16,-4 0 1-16,0-4 0 16,-10-8 0-16,-3 9-1 15,-1-1 0-15,0 0-1 16,0 0 0-16,5 0-1 16,-5 0 0-1</inkml:trace>
          <inkml:trace contextRef="#ctx0" brushRef="#br0" timeOffset="1.25346E6">6071 12773 22 0,'-13'4'11'0,"9"-8"-18"0,4 4 24 16,0 0-19-16,0 0 1 15,0 0-1-15,0 0 0 16,0-4 3-16,0 4 1 16,0 0-2-16,9 0 1 15,-5 0 0-15,9 0 0 16,5 4 0-16,0-4 1 15,4 8-1-15,0-4 0 0,0-4-1 16,5 0 1-16,-1 0-1 16,-4 4 0-16,-4-4 0 15,4 0 0-15,0 7 0 16,1 5 0-16,-1 0 0 16,-5 0 0-16,6 8 0 15,-1 7 1-15,4 9-1 16,1 3 1-16,0 4-1 15,-1 1 1-15,5-1 0 16,-4 4 0-16,-1 4-1 16,-4-11 0-16,-4-5 0 15,0-3 1-15,-5-5-1 16,0-7 0-16,-4-4-1 16,0-1 0-16,-4-3-3 15,-1-4 1-15,-4 0-4 16,0-4 1-16</inkml:trace>
          <inkml:trace contextRef="#ctx0" brushRef="#br0" timeOffset="1.25376E6">6585 12564 19 0,'-9'-8'9'0,"5"4"-10"0,4 4 15 16,0 0-14-16,-4 0 0 0,-1 4 0 15,1 4 0-15,-10 4-1 16,6 4 1-16,-6 3 1 16,1 9 0-16,0 3 0 15,-1 9 0-15,-3 7 0 16,-5 16 0-16,-5 0 1 15,0 8 0-15,-8 0-1 16,-1-4 0-16,5 0 0 16,0 0 0-16,-4-12-1 15,8-8 1-15,5-8-1 16,0-7 0-16,9-8-2 16,0-1 1-16,4-7-6 15,0-4 0-15</inkml:trace>
        </inkml:traceGroup>
        <inkml:traceGroup>
          <inkml:annotationXML>
            <emma:emma xmlns:emma="http://www.w3.org/2003/04/emma" version="1.0">
              <emma:interpretation id="{A9E81365-DD40-42C4-92B1-FD963441FF0C}" emma:medium="tactile" emma:mode="ink">
                <msink:context xmlns:msink="http://schemas.microsoft.com/ink/2010/main" type="inkWord" rotatedBoundingBox="11303,15026 12310,14999 12344,16241 11337,16269"/>
              </emma:interpretation>
              <emma:one-of disjunction-type="recognition" id="oneOf137">
                <emma:interpretation id="interp685" emma:lang="zh-CN" emma:confidence="0">
                  <emma:literal>位</emma:literal>
                </emma:interpretation>
                <emma:interpretation id="interp686" emma:lang="zh-CN" emma:confidence="0">
                  <emma:literal>住</emma:literal>
                </emma:interpretation>
                <emma:interpretation id="interp687" emma:lang="zh-CN" emma:confidence="0">
                  <emma:literal>伍</emma:literal>
                </emma:interpretation>
                <emma:interpretation id="interp688" emma:lang="zh-CN" emma:confidence="0">
                  <emma:literal>伫</emma:literal>
                </emma:interpretation>
                <emma:interpretation id="interp689" emma:lang="zh-CN" emma:confidence="0">
                  <emma:literal>垃</emma:literal>
                </emma:interpretation>
              </emma:one-of>
            </emma:emma>
          </inkml:annotationXML>
          <inkml:trace contextRef="#ctx0" brushRef="#br0" timeOffset="1.2555E6">7821 12576 21 0,'0'0'10'0,"0"0"-17"0,0 0 19 16,5-4-13-16,4 0 1 15,-1-4-2-15,6 0 0 16,-1-4 1-16,5 5 1 16,-1-5-3-16,1 4 1 15,-4 0-1-15,-1-4 0 16,-4 4-1-16,0 0 1 0</inkml:trace>
          <inkml:trace contextRef="#ctx0" brushRef="#br0" timeOffset="1.25617E6">7866 13312 10 0,'-9'8'5'0,"13"-12"-6"15,-4 4 10-15,0 0-10 16,0 0 1-16,9-8 0 16,0 1 1-16,4-1 0 15,5 0 0-15,4-4 0 16,0 0 1-16,0-4 0 16,1 5 0-16,3-1-1 15,-4 0 0-15,14 0-3 16,-1 4 1-16,5 0-3 15,-5-7 0-15</inkml:trace>
          <inkml:trace contextRef="#ctx0" brushRef="#br0" timeOffset="1.25525E6">7861 12222 23 0,'0'0'11'0,"5"0"-20"15,-1-8 24-15,5 8-16 16,0 4 1-16,4 0-1 15,0-8 1-15,1 4-1 16,3 4 1-16,1-1-1 16,-5-3 1-16,1-3-1 15,-1 3 0-15,0 3-1 16,-4-3 0-16,0 0-2 16,0 0 0-16</inkml:trace>
          <inkml:trace contextRef="#ctx0" brushRef="#br0" timeOffset="1.25569E6">7910 12623 8 0,'0'28'4'0,"4"19"-3"16,1-35 8-16,-1 4-9 16,1-1 1-16,-1 9 0 15,1 0 0-15,-1-1-2 16,0-3 1-16,-4-4-2 15,5-1 1-15,-1-3-2 16,1-4 1-16</inkml:trace>
          <inkml:trace contextRef="#ctx0" brushRef="#br0" timeOffset="1.25597E6">8149 12714 8 0,'22'-4'4'0,"0"12"-3"0,-17-8 5 15,-1 4-6-15,1 7 1 16,-5 5-2-16,-9 8 1 16,-4 15-2-16,-5 1 0 15,0 3-1-15,-4 4 1 16</inkml:trace>
          <inkml:trace contextRef="#ctx0" brushRef="#br0" timeOffset="1.25496E6">7347 12261 12 0,'0'12'6'0,"0"-20"-5"16,0 8 3-16,0 0-3 16,0 0 0-16,0 0-2 0,0 4 1 15,0 0-1-15,-4 8 1 16,-1 7 0-16,-3 9 0 16,-6 7-1-16,1 5 1 15,-5-1 0-15,1 0 1 16,-1 1-1-16,5-5 0 15,-1-3 0-15,5-9 0 16,1-3-3-16,3-4 1 16,1-4-1-16,4-5 1 0,4-7 0 15,5-7 0-15,4-5 0 16,5 0 1-16,0 0 2 16,-1 0 1-16,1 4 0 15,0 1 1-15,-5 3-1 16,0 4 1-16,1 4-1 15,-5 7 1-15,-1 9-1 16,-3 8 0-16,-1 7-1 16,1 12 1-16,-1 8-1 15,-4 8 0-15,5 4 0 16,-5 0 0-16,0 0 0 16,0-4 1-16,4 0-1 15,-4-8 0-15,4-3 0 16,-4-9 0-16,0-12-1 15,0-3 0-15,5-4-1 16,-5-5 0-16,0-7-3 16,0 0 1-16,0-4-2 15,0-8 0-15</inkml:trace>
        </inkml:traceGroup>
        <inkml:traceGroup>
          <inkml:annotationXML>
            <emma:emma xmlns:emma="http://www.w3.org/2003/04/emma" version="1.0">
              <emma:interpretation id="{BC240856-7A90-4F08-8F25-F9B9D62E48C5}" emma:medium="tactile" emma:mode="ink">
                <msink:context xmlns:msink="http://schemas.microsoft.com/ink/2010/main" type="inkWord" rotatedBoundingBox="12878,15756 13077,15751 13090,16238 12892,16244"/>
              </emma:interpretation>
              <emma:one-of disjunction-type="recognition" id="oneOf138">
                <emma:interpretation id="interp690" emma:lang="zh-CN" emma:confidence="0">
                  <emma:literal>,</emma:literal>
                </emma:interpretation>
                <emma:interpretation id="interp691" emma:lang="zh-CN" emma:confidence="0">
                  <emma:literal>1</emma:literal>
                </emma:interpretation>
                <emma:interpretation id="interp692" emma:lang="zh-CN" emma:confidence="0">
                  <emma:literal>丿</emma:literal>
                </emma:interpretation>
                <emma:interpretation id="interp693" emma:lang="zh-CN" emma:confidence="0">
                  <emma:literal>'</emma:literal>
                </emma:interpretation>
                <emma:interpretation id="interp69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.25643E6">8942 12958 19 0,'-4'16'9'0,"21"-16"-14"0,-17 0 17 0,0 4-14 16,5 3 0-16,-5 1 1 15,-5 8 0-15,5 4 2 16,-4 3 0-16,0 9-1 16,-5-1 1-16,-9 1 0 15,0 7 0-15,1-3-1 16,-6 3 1-16,1 4-1 16,0 1 0-16,0 7-4 15,0 0 0-15</inkml:trace>
        </inkml:traceGroup>
        <inkml:traceGroup>
          <inkml:annotationXML>
            <emma:emma xmlns:emma="http://www.w3.org/2003/04/emma" version="1.0">
              <emma:interpretation id="{0967831E-2992-4DAD-B286-65BBD487872D}" emma:medium="tactile" emma:mode="ink">
                <msink:context xmlns:msink="http://schemas.microsoft.com/ink/2010/main" type="inkWord" rotatedBoundingBox="13627,14810 14246,14793 14280,16052 13662,16069"/>
              </emma:interpretation>
              <emma:one-of disjunction-type="recognition" id="oneOf139">
                <emma:interpretation id="interp695" emma:lang="zh-CN" emma:confidence="0">
                  <emma:literal>司</emma:literal>
                </emma:interpretation>
                <emma:interpretation id="interp696" emma:lang="zh-CN" emma:confidence="0">
                  <emma:literal>习</emma:literal>
                </emma:interpretation>
                <emma:interpretation id="interp697" emma:lang="zh-CN" emma:confidence="0">
                  <emma:literal>勻</emma:literal>
                </emma:interpretation>
                <emma:interpretation id="interp698" emma:lang="zh-CN" emma:confidence="0">
                  <emma:literal>彐</emma:literal>
                </emma:interpretation>
                <emma:interpretation id="interp699" emma:lang="zh-CN" emma:confidence="0">
                  <emma:literal>匀</emma:literal>
                </emma:interpretation>
              </emma:one-of>
            </emma:emma>
          </inkml:annotationXML>
          <inkml:trace contextRef="#ctx0" brushRef="#br0" timeOffset="1.25765E6">9562 12178 4 0,'-22'0'2'0,"0"-8"1"16,22 8-3-16,0 0 0 16,-4 0 1-16,4-4 0 15,0 4 1-15,0 0-2 0,9 0 1 16,-1 0 1-16,10 0 0 15,4 0 1-15,0-4 0 16,9 0-1-16,0-7 1 16,5-1-1-16,8 4 0 15,-8-4-1-15,-1 0 0 16,-4 1-1-16,0-1 1 16,5-4-1-16,-5-4 0 15,0 8-1-15,-5 1 1 0,1 3 0 16,-5 0 0-16,-4 4 0 15,-5 4 0-15,0 4-1 16,0 4 1-16,-4 4 0 16,0 3 0-16,-4 17 0 15,-1-1 0-15,0 13 0 16,1 7 1-16,-5 12-1 16,0 0 0-16,0 4 0 15,0 8 1-15,0-4-1 16,0 3 1-16,-5 5 0 15,1-4 0-15,0 8 0 16,-1-12 0-16,1-5 0 16,-1-10 0-16,1-9-1 15,-1-8 1-15,1-7-1 16,0-1 1-16,-1-11-2 16,1-4 1-16,-1-4-3 15,1-1 0-15,-1-3-3 16,-3-4 1-16</inkml:trace>
          <inkml:trace contextRef="#ctx0" brushRef="#br0" timeOffset="1.25795E6">9562 12611 13 0,'18'-4'6'0,"4"-3"-7"15,-8 3 9-15,-1-4-8 16,9 0 1-16,5 0 0 16,12-4 0-16,-3 0-2 15,-1-3 1-15,-4-1 0 16,-4 0 0-16,0 4-1 15,-5 0 0-15,0 1-2 16,-4 3 0-16,-1 0-1 16,-8 8 1-16</inkml:trace>
          <inkml:trace contextRef="#ctx0" brushRef="#br0" timeOffset="1.25821E6">9642 12836 12 0,'-4'12'6'0,"30"-24"-5"0,-12 0 13 16,8 4-13-16,4-4 0 16,5-3 0-16,0-1 0 15,-4 0-2-15,0 0 1 16,-1 1 0-16,-4-1 1 0,0 0-3 15,1 4 1-15,-6 0-2 16,-3 1 1-16,-1 3-3 16,-4 0 0-16</inkml:trace>
        </inkml:traceGroup>
        <inkml:traceGroup>
          <inkml:annotationXML>
            <emma:emma xmlns:emma="http://www.w3.org/2003/04/emma" version="1.0">
              <emma:interpretation id="{FE27E965-24D6-46C0-8BF0-5F6A253689EA}" emma:medium="tactile" emma:mode="ink">
                <msink:context xmlns:msink="http://schemas.microsoft.com/ink/2010/main" type="inkWord" rotatedBoundingBox="14467,14895 14982,14881 15010,15906 14496,15921"/>
              </emma:interpretation>
              <emma:one-of disjunction-type="recognition" id="oneOf140">
                <emma:interpretation id="interp700" emma:lang="zh-CN" emma:confidence="0">
                  <emma:literal>发</emma:literal>
                </emma:interpretation>
                <emma:interpretation id="interp701" emma:lang="zh-CN" emma:confidence="0">
                  <emma:literal>犬</emma:literal>
                </emma:interpretation>
                <emma:interpretation id="interp702" emma:lang="zh-CN" emma:confidence="0">
                  <emma:literal>尤</emma:literal>
                </emma:interpretation>
                <emma:interpretation id="interp703" emma:lang="zh-CN" emma:confidence="0">
                  <emma:literal>术</emma:literal>
                </emma:interpretation>
                <emma:interpretation id="interp70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1.26072E6">10369 12568 6 0,'0'4'3'0,"4"-4"0"15,-4 0 3-15,9 0-5 16,0-4 1-16,0 0 0 15,8 0 0-15,1 0-2 16,4 0 0-16,0-4 2 16,1 1 0-16,-1-1-1 0,4-8 0 15,1-4 0-15,-5 1 0 16,5 3-2-16,-5 0 1 16,0-8-2-16,-4 13 1 15,-5 3-2-15,0 0 0 16,-4-4-1-16,0 0 0 15</inkml:trace>
          <inkml:trace contextRef="#ctx0" brushRef="#br0" timeOffset="1.2609E6">10572 12151 23 0,'0'4'11'0,"0"7"-19"16,0-7 26-16,0 8-19 16,5 4 1-16,-5 8 0 15,0 3 0-15,0 12 0 16,-5 5 0-16,1 3 0 16,0 8 1-16,-10 0 0 15,1 4 1-15,0 0-1 16,-5 4 0-16,0 4 0 15,1 0 0-15,-1-4-1 16,0-8 1-16,5-11-1 16,4-1 1-16,0-7-2 0,0-9 0 15,0-7-3-15,5-4 1 16,0-5-4-16,4-3 1 16</inkml:trace>
          <inkml:trace contextRef="#ctx0" brushRef="#br0" timeOffset="1.26112E6">10612 12730 20 0,'0'3'10'16,"18"21"-12"-16,-9-16 17 0,4 4-15 15,1 7 1-15,3 5 0 16,1 4 0-16,0-1-2 15,-1 5 1-15,1-1 0 16,0 1 0-16,-5 3-1 16,0-7 1-16,1-5-3 15,-5-7 1-15,-1-4-4 16,-3 0 1-16,-1-8-1 16,-4-4 1-16</inkml:trace>
          <inkml:trace contextRef="#ctx0" brushRef="#br0" timeOffset="1.26131E6">10829 12088 23 0,'0'7'11'0,"14"-3"-24"0,-10 0 26 15,5 0-21-15,0 0 0 16</inkml:trace>
        </inkml:traceGroup>
        <inkml:traceGroup>
          <inkml:annotationXML>
            <emma:emma xmlns:emma="http://www.w3.org/2003/04/emma" version="1.0">
              <emma:interpretation id="{BEAAB06E-34A6-421F-9EB3-D5BA26AB1351}" emma:medium="tactile" emma:mode="ink">
                <msink:context xmlns:msink="http://schemas.microsoft.com/ink/2010/main" type="inkWord" rotatedBoundingBox="15223,14724 15836,14707 15872,16024 15259,16041"/>
              </emma:interpretation>
              <emma:one-of disjunction-type="recognition" id="oneOf141">
                <emma:interpretation id="interp705" emma:lang="zh-CN" emma:confidence="0">
                  <emma:literal>去</emma:literal>
                </emma:interpretation>
                <emma:interpretation id="interp706" emma:lang="zh-CN" emma:confidence="0">
                  <emma:literal>态</emma:literal>
                </emma:interpretation>
                <emma:interpretation id="interp707" emma:lang="zh-CN" emma:confidence="0">
                  <emma:literal>圭</emma:literal>
                </emma:interpretation>
                <emma:interpretation id="interp708" emma:lang="zh-CN" emma:confidence="0">
                  <emma:literal>厺</emma:literal>
                </emma:interpretation>
                <emma:interpretation id="interp709" emma:lang="zh-CN" emma:confidence="0">
                  <emma:literal>责</emma:literal>
                </emma:interpretation>
              </emma:one-of>
            </emma:emma>
          </inkml:annotationXML>
          <inkml:trace contextRef="#ctx0" brushRef="#br0" timeOffset="1.26155E6">11117 12363 22 0,'9'-12'11'0,"31"9"-18"16,-18-5 23-16,0-8-16 16,1-4 0-16,3-7-1 15,5-5 1-15,5 1 0 16,-1 3 0-16,1 0-1 15,-5 5 1-15,-5-1-2 16,1 8 1-16,-5 1-2 16,-4 3 1-16,-5 0-3 15,0 0 1-15</inkml:trace>
          <inkml:trace contextRef="#ctx0" brushRef="#br0" timeOffset="1.26246E6">11432 12753 16 0,'-22'32'8'0,"0"27"-7"0,17-44 14 16,-4 13-15-16,1 7 0 15,-1-3 0-15,-5 7 1 16,1 5-1-16,0-1 0 16,-5-4-1-16,0-7 1 15,1 3-3-15,3-11 0 16,1-4-2-16,4-5 0 16</inkml:trace>
          <inkml:trace contextRef="#ctx0" brushRef="#br0" timeOffset="1.26177E6">11405 11922 21 0,'0'4'10'0,"0"-4"-13"0,0 0 19 16,5 4-17-16,-5 4 0 0,0 4 0 16,0 7 1-16,-5 5 0 15,1 8 0 1,-9 50 0-1,-5 1 1-15,0-4 0 16,0-4 0-16,1-5-1 16,-1 1 1-16,-4-12-4 15,4-11 0-15,5-5-3 16,0-12 1-16</inkml:trace>
          <inkml:trace contextRef="#ctx0" brushRef="#br0" timeOffset="1.26221E6">11414 12694 22 0,'9'0'11'0,"22"0"-18"15,-22-4 23-15,4-4-18 16,1 0 0-16,3 0-4 16,-3-3 0-16,-1-1 5 15,0 0 0-15</inkml:trace>
          <inkml:trace contextRef="#ctx0" brushRef="#br0" timeOffset="1.26266E6">11445 13072 17 0,'14'36'8'0,"3"-5"-9"16,-12-23 15-16,4 4-14 16,-1 0 1-16,1 3-1 15,0-3 1-15,4-8-1 16,1 0 0-16,3-8 0 15,6-4 0-15,3-4-1 16,-4-7 0-16,0-9-2 16,1 1 0-16,-1-5-2 15,-5-3 0-15</inkml:trace>
          <inkml:trace contextRef="#ctx0" brushRef="#br0" timeOffset="1.262E6">11507 12434 18 0,'18'16'9'0,"13"-12"-11"16,-18 0 15-16,14-4-13 0,-5 4 0 15,0-8-2-15,0 4 1 16,0 0-1-16,-4 0 0 15,0-4-3-15,-5 4 1 16</inkml:trace>
          <inkml:trace contextRef="#ctx0" brushRef="#br0" timeOffset="1.26289E6">11707 12789 11 0,'-5'0'5'0,"10"27"-4"0,-5-19 8 16,0-4-9-16,4 12 0 16,0-4 0-16,-4 3 1 15,5-3-3-15,-1 0 1 16,1-4-2-16,4 4 0 16</inkml:trace>
        </inkml:traceGroup>
        <inkml:traceGroup>
          <inkml:annotationXML>
            <emma:emma xmlns:emma="http://www.w3.org/2003/04/emma" version="1.0">
              <emma:interpretation id="{FE0B6C5B-2A36-4EE6-926E-72DCDCEF8A49}" emma:medium="tactile" emma:mode="ink">
                <msink:context xmlns:msink="http://schemas.microsoft.com/ink/2010/main" type="inkWord" rotatedBoundingBox="16198,15480 16230,15479 16241,15885 16210,15886"/>
              </emma:interpretation>
              <emma:one-of disjunction-type="recognition" id="oneOf142">
                <emma:interpretation id="interp710" emma:lang="zh-CN" emma:confidence="0">
                  <emma:literal>,</emma:literal>
                </emma:interpretation>
                <emma:interpretation id="interp711" emma:lang="zh-CN" emma:confidence="0">
                  <emma:literal>、</emma:literal>
                </emma:interpretation>
                <emma:interpretation id="interp712" emma:lang="zh-CN" emma:confidence="0">
                  <emma:literal>1</emma:literal>
                </emma:interpretation>
                <emma:interpretation id="interp713" emma:lang="zh-CN" emma:confidence="0">
                  <emma:literal>丨</emma:literal>
                </emma:interpretation>
                <emma:interpretation id="interp71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.26308E6">12101 12686 25 0,'0'16'12'0,"13"27"-17"16,-13-31 25-16,0 8-21 15,0 7 1-15,0 9-1 16,-4-5 0-16,-1 5 0 15,1 3 1-15,-1-3-3 16,1-5 1-16,4-7-4 16,0-1 0-16,0-7 0 15,0 0 1-15</inkml:trace>
        </inkml:traceGroup>
        <inkml:traceGroup>
          <inkml:annotationXML>
            <emma:emma xmlns:emma="http://www.w3.org/2003/04/emma" version="1.0">
              <emma:interpretation id="{ABF4D138-608D-403B-A6E0-453F1D40B393}" emma:medium="tactile" emma:mode="ink">
                <msink:context xmlns:msink="http://schemas.microsoft.com/ink/2010/main" type="inkWord" rotatedBoundingBox="16381,14726 17233,14703 17265,15851 16412,15874"/>
              </emma:interpretation>
              <emma:one-of disjunction-type="recognition" id="oneOf143">
                <emma:interpretation id="interp715" emma:lang="zh-CN" emma:confidence="0">
                  <emma:literal>是</emma:literal>
                </emma:interpretation>
                <emma:interpretation id="interp716" emma:lang="zh-CN" emma:confidence="0">
                  <emma:literal>足</emma:literal>
                </emma:interpretation>
                <emma:interpretation id="interp717" emma:lang="zh-CN" emma:confidence="0">
                  <emma:literal>兄</emma:literal>
                </emma:interpretation>
                <emma:interpretation id="interp718" emma:lang="zh-CN" emma:confidence="0">
                  <emma:literal>呈</emma:literal>
                </emma:interpretation>
                <emma:interpretation id="interp719" emma:lang="zh-CN" emma:confidence="0">
                  <emma:literal>㫐</emma:literal>
                </emma:interpretation>
              </emma:one-of>
            </emma:emma>
          </inkml:annotationXML>
          <inkml:trace contextRef="#ctx0" brushRef="#br0" timeOffset="1.26438E6">12265 12005 21 0,'4'0'10'0,"1"-4"-17"0,4 4 21 0,8 0-17 16,1 4 1-16,-5 4-2 15,5 0 1-15,-5 0 4 16,1 3 1-16,-1 9-4 16,-4 0 1-16,0 3 1 15,-1 1 0-15,1 0 0 16,0-5 0-16,-4-3-1 16,-1 0 0-16,0-8-1 15,-4 0 0-15,5-8 0 16,-5 0 0-16,4-12 0 15,-4-8 0-15,0-4 1 16,5-3 0-16,4-1 0 16,4-3 1-16,5-5-1 15,4 9 0-15,0 3 1 16,0 1 1-16,0 3 0 16,0 8 0-16,1 4 1 15,-1 4 1-15,0 8 0 16,-4 4 0-16,-5 8-1 15,-4 3 1-15,-5 5-1 0,-8 4 0 16,-1 11-1-16,-4 0 0 16,-4 1-1-16,0-5 1 15,-5-3-1-15,-4-5 1 16,0-7-1-16,0-4 1 16,0-8-2-16,4 0 1 15,0-12-1-15,5-8 0 16,8 0-1-16,1-8 1 0,8 1-1 15,1-9 1-15,8 8 1 16,5 1 0-16,-5 3 1 16,5 4 0-16,-5 0-1 15,0 4 1-15,1 0-1 16,-5 5 1-16,-1-1-3 16,1 4 1-16,0 4-1 15,0-1 0-15,-5 5 0 16,1 8 0-16,-5 4 1 15,-5 7 0-15,1 9-1 16,-5-1 1-16,-9 9 0 16,-4 3 1-16,0-4 1 15,0-3 0-15,4-5-1 16,5-7 1-16,0-9 0 16,4-3 1-16,0 0-1 15,9-4 1-15,4-5-1 16,10-3 1-16,3-4-1 15,6 0 1-15,-1-4-1 0,0-3 0 16,-4-1 0-16,-1-4 0 16,-3 0-1-16,-1 8 1 15,-4 0-1-15,0 8 0 16,-1-4-2-16,-3 0 1 16,-1-4-1-16,-4 8 0 15,0 4 1-15,0 4 0 16,-4 0 0-16,-1 3 0 15,1 1 2-15,0 4 0 0,-1 3 0 16,1-3 0-16,-1 0-1 16,1-1 1-16,-1 1-1 15,1 0 0-15,0 0 0 16,4-5 1-16,-5-3-1 16,5 0 1-16,-4 0-2 15,-1 4 1-15,1 7-2 16,-5-7 0-16,-4 0 0 15,-5 7 1-15,-4-3 0 16,0 0 0-16,4-1 2 16,-9 5 0-16,1-8 1 15,-1-1 0-15,-4-7 0 16,0 0 1-16,5 0-2 16,3-4 1-16,10 0-2 15,4 4 0-15,9-4 0 16,9-4 0-16,4-4 0 15,5 8 1-15,4-4-1 0,5-4 0 16,4 4 1-16,4 0 0 16,5 0 0-16,0 4 0 15,0-4-1-15,4 0 1 16,1 4 0-16,-1 4 0 16,0-1-1-16,5-3 0 15,9 0-1-15,-10 0 1 16,-3-4-2-16,-6 0 0 15,1 0-3-15,-9-8 0 0,-4-3 0 16,-1-9 0-16</inkml:trace>
        </inkml:traceGroup>
        <inkml:traceGroup>
          <inkml:annotationXML>
            <emma:emma xmlns:emma="http://www.w3.org/2003/04/emma" version="1.0">
              <emma:interpretation id="{7BAACAF9-B9C6-42AA-9A98-71AA0A71FDB2}" emma:medium="tactile" emma:mode="ink">
                <msink:context xmlns:msink="http://schemas.microsoft.com/ink/2010/main" type="inkWord" rotatedBoundingBox="17485,14856 18066,14841 18093,15827 17511,15842"/>
              </emma:interpretation>
              <emma:one-of disjunction-type="recognition" id="oneOf144">
                <emma:interpretation id="interp720" emma:lang="zh-CN" emma:confidence="0">
                  <emma:literal>×</emma:literal>
                </emma:interpretation>
                <emma:interpretation id="interp721" emma:lang="zh-CN" emma:confidence="0">
                  <emma:literal>X</emma:literal>
                </emma:interpretation>
                <emma:interpretation id="interp722" emma:lang="zh-CN" emma:confidence="0">
                  <emma:literal>x</emma:literal>
                </emma:interpretation>
                <emma:interpretation id="interp723" emma:lang="zh-CN" emma:confidence="0">
                  <emma:literal>ⅹ</emma:literal>
                </emma:interpretation>
                <emma:interpretation id="interp7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.2649E6">13377 12253 13 0,'-5'-8'6'0,"19"-15"-9"0,-10 19 13 16,1-4-11-16,-1-4 1 15,5 4-1-15,0-4 1 16,0 0 0-16,-1 4 1 15,1-3-1-15,5 7 0 16,-1 0 1-16,5 4 0 16,4 19 1-1,-5-3 1-15,1 12-1 16,-5 3 1-16,1 1-1 16,-1 11 0-16,0 8 0 15,1 1 0-15,-1 3-1 16,0 0 0-16,14 0-1 15,-5-4 1-15,5 8 0 16,-1-8 0-16,1 1-1 16,-1-1 1-16,1-12-1 15,-1-7 0-15,1-5-1 16,0-3 1-16,-5-1-4 16,-5-7 1-16,-3 0-2 15,-5-8 0-15,-1 0-1 16,-3-8 0-16</inkml:trace>
          <inkml:trace contextRef="#ctx0" brushRef="#br0" timeOffset="1.26526E6">13913 12048 22 0,'-5'12'11'0,"10"-16"-17"0,-5 4 23 0,0 0-17 15,0 0 0-15,-5 0-1 16,-3 4 1-16,-6 4 0 16,1 4 0-16,-5 11 0 15,-4 13 0-15,-13 3 1 16,4 5 0-16,0 11 0 15,0 4 0-15,0 0 0 16,0 8 0-16,0-4-1 16,0 0 1-16,4-4-1 15,0 0 0-15,5-4-1 16,5 0 0-16,-1-8-3 16,5-3 1-16,4-9-4 15,0-11 1-15</inkml:trace>
        </inkml:traceGroup>
        <inkml:traceGroup>
          <inkml:annotationXML>
            <emma:emma xmlns:emma="http://www.w3.org/2003/04/emma" version="1.0">
              <emma:interpretation id="{6FBCE873-80DB-4192-A791-D35C3D1A3F66}" emma:medium="tactile" emma:mode="ink">
                <msink:context xmlns:msink="http://schemas.microsoft.com/ink/2010/main" type="inkWord" rotatedBoundingBox="18738,15447 18827,15444 18838,15832 18749,15835"/>
              </emma:interpretation>
              <emma:one-of disjunction-type="recognition" id="oneOf145">
                <emma:interpretation id="interp725" emma:lang="zh-CN" emma:confidence="0">
                  <emma:literal>,</emma:literal>
                </emma:interpretation>
                <emma:interpretation id="interp726" emma:lang="zh-CN" emma:confidence="0">
                  <emma:literal>、</emma:literal>
                </emma:interpretation>
                <emma:interpretation id="interp727" emma:lang="zh-CN" emma:confidence="0">
                  <emma:literal>1</emma:literal>
                </emma:interpretation>
                <emma:interpretation id="interp728" emma:lang="zh-CN" emma:confidence="0">
                  <emma:literal>'</emma:literal>
                </emma:interpretation>
                <emma:interpretation id="interp72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26625E6">14706 12651 16 0,'-5'0'8'0,"5"4"-7"0,0-4 9 16,0 0-11-16,0 0 0 16,0 0 1-16,0 0 1 15,0 0 0-15,5 4 0 16,-1 0 0-16,-4 3 1 15,0 9-1-15,0 0 1 16,0 8-1-16,-4 7 1 16,-1 1-1-16,-3 11 0 15,-6 0-2-15,5-3 1 0,-4-5-4 16,4 0 1-16,0-7-3 16,1 0 0-16</inkml:trace>
        </inkml:traceGroup>
        <inkml:traceGroup>
          <inkml:annotationXML>
            <emma:emma xmlns:emma="http://www.w3.org/2003/04/emma" version="1.0">
              <emma:interpretation id="{5498DC90-DC27-4FCE-B866-B556D2711A6A}" emma:medium="tactile" emma:mode="ink">
                <msink:context xmlns:msink="http://schemas.microsoft.com/ink/2010/main" type="inkWord" rotatedBoundingBox="19338,14610 20415,14581 20455,16048 19378,16077"/>
              </emma:interpretation>
              <emma:one-of disjunction-type="recognition" id="oneOf146">
                <emma:interpretation id="interp730" emma:lang="zh-CN" emma:confidence="0">
                  <emma:literal>那</emma:literal>
                </emma:interpretation>
                <emma:interpretation id="interp731" emma:lang="zh-CN" emma:confidence="0">
                  <emma:literal>琊</emma:literal>
                </emma:interpretation>
                <emma:interpretation id="interp732" emma:lang="zh-CN" emma:confidence="0">
                  <emma:literal>䣁</emma:literal>
                </emma:interpretation>
                <emma:interpretation id="interp733" emma:lang="zh-CN" emma:confidence="0">
                  <emma:literal>哪</emma:literal>
                </emma:interpretation>
                <emma:interpretation id="interp734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1.26691E6">15238 11950 4 0,'-5'4'2'0,"-4"-12"1"0,9 8-2 15,0 0-1-15,0 0 1 16,5-4-1-16,8 0 1 16,0 0-1-16,5 0 1 15,9 0 0-15,-5-4 0 0,4 0 0 16,5 1 1-16,-4-1-1 16,4 0 1-16,0 0-1 15,4-4 0-15,1-4 0 16,-5 5 0-16,-5-1-1 15,1 4 0-15,-5 0 0 16,-4 8 0-16,0-8 0 16,-5 12 0-16,0 0 0 15,-4 0 1-15,4 4 0 16,-4 4 1-16,-4 3-1 16,-1 5 1-16,-4 8-1 15,4 3 1-15,-4 5-1 16,0 15 0-16,-4 16-1 15,4 0 1-15,-4 7-1 16,4 1 1-16,-5 0 0 16,5 4 0-16,-4-12 0 15,4-4 0-15,0-4 0 16,-5-8 1-16,5-12-2 0,-4-3 1 16,4-9-2-16,-5-7 1 15,1 4-4-15,-5-12 0 16,0-8-2-16,0-16 0 15</inkml:trace>
          <inkml:trace contextRef="#ctx0" brushRef="#br0" timeOffset="1.26721E6">15264 12237 20 0,'5'-4'10'0,"3"-7"-15"15,1 11 19-15,5 0-14 16,8-8 0-16,0 0 0 16,4 0 0-16,-3-4 0 15,3 0 0-15,1-4-1 16,-1 1 1-16,-4 3-1 15,1 4 1-15,-1 0-2 16,-4 0 0-16,-5 0-3 16,0 4 1-16,-4 1-1 15,-9 3 1-15</inkml:trace>
          <inkml:trace contextRef="#ctx0" brushRef="#br0" timeOffset="1.26746E6">15304 12485 8 0,'-18'16'4'0,"18"-8"0"0,0-8 7 16,0 4-10-16,0-4 0 15,9 0 1-15,9 0 0 16,0 0-2-16,4-8 0 0,4 4 1 16,-4-4 1-16,5-4-1 15,0 5 1-15,-5-1-2 16,0-4 1-16,0 4-2 15,0 0 0-15,-4-8-2 16,-5 8 1-16,1 5-3 16,-6-5 0-16</inkml:trace>
          <inkml:trace contextRef="#ctx0" brushRef="#br0" timeOffset="1.26777E6">15565 11977 26 0,'0'4'13'0,"0"8"-20"16,0-8 26-16,0 4-19 16,0 8 0-16,0 7-1 0,0 9 1 15,-4-1 0-15,0 13 0 16,-1 7 0-16,-4 4 0 15,0 4 0-15,-4-4 1 16,0 8-1-16,-1-4 1 16,6 0-1-16,-6-4 1 15,5-3-2-15,1-1 0 16,-1 0-3-16,4-4 1 16,1-11-4-1,-1-9 1-15</inkml:trace>
          <inkml:trace contextRef="#ctx0" brushRef="#br0" timeOffset="1.26826E6">16070 11906 19 0,'5'4'9'0,"13"-11"-11"15,-10 3 15-15,1 0-14 16,5 0 1-16,-1 0-1 16,0 4 0-16,5 0 1 15,-5 0 0-15,0 4-2 0,1 0 0 16,-1 0 0-16,-4 7 0 15,0 5 0-15,-9 0 1 16,0 4 0-16,-5-1 0 16,1 1 1-16,-1 0 0 15,1-5 0-15,0 5 1 16,4 0 0-16,0-4 0 16,0 3-1-16,4 1 0 15,5 4 1-15,0-1 0 0,0 5 1 16,-1-5 0-16,6 5 0 15,-1 0 1-15,-4-5 0 16,0 1 0-16,0-1-2 16,-5 1 0-16,-4-4-2 15,0-5 1-15,-4 5-2 16,-1-4 0-16,1-8-3 16,-5 0 1-16,0-4-2 15,-4-4 1-15</inkml:trace>
          <inkml:trace contextRef="#ctx0" brushRef="#br0" timeOffset="1.26858E6">16013 12127 10 0,'-13'-32'5'0,"17"32"-1"16,-4 0 9-16,0 0-13 15,0 0 1-15,0 0 0 0,0 0 1 16,4 4-2-16,5 0 1 15,-4 16 1-15,-1 0 1 16,9 3-1-16,-4 13 0 16,-4 11-1-16,4 0 1 15,-1 8-1-15,-3 1 0 16,-1 7 0-16,1 4 0 16,-5 7-1-16,4 5 1 15,-4 4 0-15,0 3 0 0,0-3-1 16,0-12 1-16,0-8-2 15,0-8 0-15,0-8-2 16,0-11 0-16,0-9-4 16,-4-7 0-16</inkml:trace>
        </inkml:traceGroup>
        <inkml:traceGroup>
          <inkml:annotationXML>
            <emma:emma xmlns:emma="http://www.w3.org/2003/04/emma" version="1.0">
              <emma:interpretation id="{C0DF6F45-A1DD-4FAE-8FB4-C73D6123D941}" emma:medium="tactile" emma:mode="ink">
                <msink:context xmlns:msink="http://schemas.microsoft.com/ink/2010/main" type="inkWord" rotatedBoundingBox="20933,14409 21913,14382 21957,15975 20977,16002"/>
              </emma:interpretation>
              <emma:one-of disjunction-type="recognition" id="oneOf147">
                <emma:interpretation id="interp735" emma:lang="zh-CN" emma:confidence="0">
                  <emma:literal>第</emma:literal>
                </emma:interpretation>
                <emma:interpretation id="interp736" emma:lang="zh-CN" emma:confidence="0">
                  <emma:literal>笋</emma:literal>
                </emma:interpretation>
                <emma:interpretation id="interp737" emma:lang="zh-CN" emma:confidence="0">
                  <emma:literal>笌</emma:literal>
                </emma:interpretation>
                <emma:interpretation id="interp738" emma:lang="zh-CN" emma:confidence="0">
                  <emma:literal>笄</emma:literal>
                </emma:interpretation>
                <emma:interpretation id="interp739" emma:lang="zh-CN" emma:confidence="0">
                  <emma:literal>竽</emma:literal>
                </emma:interpretation>
              </emma:one-of>
            </emma:emma>
          </inkml:annotationXML>
          <inkml:trace contextRef="#ctx0" brushRef="#br0" timeOffset="1.26994E6">16908 11725 17 0,'0'0'8'0,"4"0"-9"16,1 4 11-16,3 4-10 15,1 12 0-15,0 0 0 16,0 3 0-16,-5 9 0 16,-4 7 1-16,-4 4 0 15,0 1 1-15,-5 11-1 16,-5 12 1-16,-3-4-1 15,3 0 0-15,-3-8-3 0,3-4 0 16,1-12-3-16,0 1 0 16</inkml:trace>
          <inkml:trace contextRef="#ctx0" brushRef="#br0" timeOffset="1.27187E6">17231 12418 22 0,'-9'4'11'0,"14"-19"-18"0,-5 15 19 0,4-4-12 16,14-4 0-16,4-8-1 16,0 0 1-16,5 1 0 15,8-1 0-15,-4-4 0 16,-4 0 0-16,-1 5 0 15,1-1 0-15,-5 8-1 16,-4 0 1-16,0 0-1 16,-5 0 1-16,-4 1-2 15,0 7 1-15,-9 3-1 16,0 13 0-16,-9 4 0 16,0 4 0-16,-13 7 0 15,0 1 1-15,-1 3 1 16,1-4 0-16,0 1 0 15,9-12 1-15,-1-5-1 16,1-3 0-16,4 0 0 16,5-4 0-16,8 0 0 0,5-4 1 15,4-4 0-15,5-4 0 16,0-4-1-16,0 4 1 16,-5-4-1-16,-4 4 1 15,0 4-1-15,-5-4 0 16,1 4-2-16,-5 12 1 15,-5 0-1-15,-8 4 1 16,-9 3-1-16,-5 5 1 16,0 3 0-16,-4 5 1 15,-4-4-1-15,-9-1 1 0,-1 5 2 16,6-5 1-16,3-3 0 16,5-1 0-16,5 5 0 15,3-12 0-15,6 3 0 16,3-7 0-16,5-4-2 15,1 0 0-15,8-12-1 16,0 4 1-16,8-8-1 16,6-11 0-16,12 3 0 15,10 0 0-15,4-4 0 16,4 1 1-16,18-1-1 16,-9 0 1-16,0-3-1 15,0-1 0-15,1 4 0 16,-1 5 0-16,-4 3-1 15,-5 4 1-15,-4 4-1 16,4 0 0-16,-9 4 0 16,-4 0 0-16,-8 4-1 15,-6 4 1-15,-12 4-3 16,-10 7 1-16,-4 1-2 0,-4 0 1 16</inkml:trace>
          <inkml:trace contextRef="#ctx0" brushRef="#br0" timeOffset="1.27247E6">17510 12678 22 0,'0'0'11'0,"5"4"-12"0,-5-4 20 15,0 4-18-15,-5 4 0 0,1 4-1 16,-14 8 1-16,-4 7-2 16,-5 9 1-16,-4 15 0 15,-4-4 0-15,-9 0 0 16,-1 1 0-1,1-5-1-15,9 4 1 0,4-11-1 16,4-5 0-16,5-7-3 16,4-1 0-16,5-11-3 15,4-8 1-15</inkml:trace>
          <inkml:trace contextRef="#ctx0" brushRef="#br0" timeOffset="1.2702E6">17085 11863 24 0,'-4'8'12'0,"4"-16"-21"16,0 8 23-16,0 0-17 16,0 0 1-16,8-4-2 15,6 0 0-15,3-4 4 16,6 1 1-16,-1-5-4 15,0 0 1-15,4-4-1 16,-3 0 1-16,3 1-1 16,-4 3 0-16</inkml:trace>
          <inkml:trace contextRef="#ctx0" brushRef="#br0" timeOffset="1.27044E6">17134 11969 18 0,'9'8'9'0,"-14"4"-15"0,10-8 19 16,-1 4-13-16,9 0 0 16,-4 4 0-16,0-1 1 15,4 1-1-15,1 4 0 16,-1 0-1-16,-4 3 1 15,0 1-4-15,-1 0 1 16,6-4-2-16,-10-1 1 0</inkml:trace>
          <inkml:trace contextRef="#ctx0" brushRef="#br0" timeOffset="1.27221E6">17537 12458 21 0,'-5'0'10'0,"10"4"-16"15,-5 0 20-15,0 7-15 16,0 5 1-16,-5 0 0 16,5 4 0-16,-4 3 0 15,4 9 1-15,0 3 0 16,-4 1 0-16,4 3 0 16,0 12 0-16,0 8 0 15,0-4 0-15,0-3 0 16,0 3 0-16,0-8-1 15,0-4 1-15,0-11-2 16,0-9 0-16,0-7-2 16,0 4 0-16,0-8-3 15,0-8 0-15</inkml:trace>
          <inkml:trace contextRef="#ctx0" brushRef="#br0" timeOffset="1.27071E6">17568 11595 23 0,'4'8'11'0,"5"36"-17"16,-4-37 25-16,-5 5-19 15,0 16 0-15,-5-1 0 16,1-3 0-16,-10 11-1 15,1 1 1-15,0-1-2 16,0 1 1-16,-1-5-4 0,1-7 1 16,4-4-2-16,-4-5 0 15</inkml:trace>
          <inkml:trace contextRef="#ctx0" brushRef="#br0" timeOffset="1.27093E6">17501 11946 12 0,'14'-8'6'0,"30"0"-1"0,-31 4 10 16,1 0-15-16,-1 0 0 0,0 0 0 15,0 0 1-15,5 0-2 16,-5 1 0-16,1-1-2 16,-5 4 1-16,-1 0-2 15,-3-4 0-15,-1 4-1 16,-4 0 1-16</inkml:trace>
          <inkml:trace contextRef="#ctx0" brushRef="#br0" timeOffset="1.27116E6">17630 12017 11 0,'-9'23'5'0,"9"-3"-1"16,4-16 10-16,1 0-13 15,-1 0 0-15,1 0 0 16,-1 0 1-16,5 0-5 15,0 0 1-15,0 0-2 16,-5-1 0-16</inkml:trace>
        </inkml:traceGroup>
        <inkml:traceGroup>
          <inkml:annotationXML>
            <emma:emma xmlns:emma="http://www.w3.org/2003/04/emma" version="1.0">
              <emma:interpretation id="{3F136552-F031-4242-8E93-9776EC1E2753}" emma:medium="tactile" emma:mode="ink">
                <msink:context xmlns:msink="http://schemas.microsoft.com/ink/2010/main" type="inkWord" rotatedBoundingBox="22303,14872 23525,14838 23556,15951 22334,15984"/>
              </emma:interpretation>
              <emma:one-of disjunction-type="recognition" id="oneOf148">
                <emma:interpretation id="interp740" emma:lang="zh-CN" emma:confidence="0">
                  <emma:literal>所</emma:literal>
                </emma:interpretation>
                <emma:interpretation id="interp741" emma:lang="zh-CN" emma:confidence="0">
                  <emma:literal>沂</emma:literal>
                </emma:interpretation>
                <emma:interpretation id="interp742" emma:lang="zh-CN" emma:confidence="0">
                  <emma:literal>川</emma:literal>
                </emma:interpretation>
                <emma:interpretation id="interp743" emma:lang="zh-CN" emma:confidence="0">
                  <emma:literal>汕</emma:literal>
                </emma:interpretation>
                <emma:interpretation id="interp744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1.27364E6">18330 12552 20 0,'-5'36'10'0,"5"11"-13"16,0-31 18-16,0 3-15 16,0 5 0-16,0 8 1 15,0 7 0-15,0 8-1 16,-4-3 1-16,0 3 0 16,-1 4 1-16,1-4 0 0,-5-7 0 15,4-1-1-15,-3-8 0 16,-1-7-1-16,0-4 0 15,0-8-2-15,0 3 0 16,0-7-3-16,0-8 0 16,1-12-2-16,-1-15 1 15</inkml:trace>
          <inkml:trace contextRef="#ctx0" brushRef="#br0" timeOffset="1.27364E6">18259 12076 21 0,'0'0'10'0,"13"8"-14"0,-4-8 19 16,0 0-16-16,0 0 1 16,0 0-1-16,0 0 0 15,-1 0 1-15,6 0 1 16,-5 8-2-16,4-8 0 0,-4 3-1 16,0-3 0-16,-1 0-3 15,1 0 1-15</inkml:trace>
          <inkml:trace contextRef="#ctx0" brushRef="#br0" timeOffset="1.27364E6">18441 12497 22 0,'22'0'11'0,"62"-27"-15"16,-58 23 22-16,6-8-19 16,7-8 1-16,10-7 0 15,-5 3 0-15,-4-4 0 16,5 1 0-16,-1-5 0 15,0 1 0-15,0-1 0 16,-4 5 0-16,-4-1-1 16,-5 8 0-16,-5 1-2 15,-3 3 0-15,-1 4-3 16,-5 4 1-16</inkml:trace>
          <inkml:trace contextRef="#ctx0" brushRef="#br0" timeOffset="1.27364E6">18915 12123 14 0,'0'4'7'0,"0"-12"-4"0,4 12 10 16,0 4-12-16,1 4 0 0,-1 0 1 15,1 7 0-15,-5 13-2 16,4 3 0-16,-4 9 2 15,0 7 1-15,-4-4-1 16,-1 4 1-16,1 0-1 16,-1 1 0-16,1-5-2 15,0-8 1-15,-1-3-3 16,5-9 1-16,-4-3-4 16,4-8 0-16,0-1-3 15,4-7 1-15</inkml:trace>
          <inkml:trace contextRef="#ctx0" brushRef="#br0" timeOffset="1.27395E6">19406 12151 23 0,'5'11'11'0,"-5"13"-15"0,0-16 20 16,0 12-16-16,0-1 0 16,-5 13 0-16,1 7 1 31,-5 24-1-31,0 0 1 16,0-4-1-16,1-4 1 0,-1-3-1 15,4-1 1-15,1-12-2 16,-1-3 1-16,5 3-2 15,0-11 0-15,0-1-3 16,0-7 0-16,5-8-1 16,-5-12 0-16</inkml:trace>
        </inkml:traceGroup>
        <inkml:traceGroup>
          <inkml:annotationXML>
            <emma:emma xmlns:emma="http://www.w3.org/2003/04/emma" version="1.0">
              <emma:interpretation id="{8B654617-D88A-4E1A-9E12-125E1F15FE9E}" emma:medium="tactile" emma:mode="ink">
                <msink:context xmlns:msink="http://schemas.microsoft.com/ink/2010/main" type="inkWord" rotatedBoundingBox="23745,14683 24757,14656 24793,16000 23781,16028"/>
              </emma:interpretation>
              <emma:one-of disjunction-type="recognition" id="oneOf149">
                <emma:interpretation id="interp745" emma:lang="zh-CN" emma:confidence="0">
                  <emma:literal>征</emma:literal>
                </emma:interpretation>
                <emma:interpretation id="interp746" emma:lang="zh-CN" emma:confidence="0">
                  <emma:literal>位</emma:literal>
                </emma:interpretation>
                <emma:interpretation id="interp747" emma:lang="zh-CN" emma:confidence="0">
                  <emma:literal>伍</emma:literal>
                </emma:interpretation>
                <emma:interpretation id="interp748" emma:lang="zh-CN" emma:confidence="0">
                  <emma:literal>䄈</emma:literal>
                </emma:interpretation>
                <emma:interpretation id="interp749" emma:lang="zh-CN" emma:confidence="0">
                  <emma:literal>任</emma:literal>
                </emma:interpretation>
              </emma:one-of>
            </emma:emma>
          </inkml:annotationXML>
          <inkml:trace contextRef="#ctx0" brushRef="#br0" timeOffset="1.27608E6">20164 12481 23 0,'-4'8'11'0,"12"0"-18"0,6-8 25 16,-5 0-18-16,4-4 0 16,0-4 0-16,5 0 0 15,0-7-1-15,-1-1 1 16,1-8-2-16,0 1 1 16,-1 3-2-16,1 4 0 15,0 1-2-15,-5-1 1 16,0 0-1-16,-4 8 0 15</inkml:trace>
          <inkml:trace contextRef="#ctx0" brushRef="#br0" timeOffset="1.27608E6">20611 12477 12 0,'36'-7'6'0,"-36"3"-1"16,4 8 9-16,1 3-13 0,-14 9 1 16,-4 4 0-16,-5 4 0 15,-4 7-4-15,-5 8 1 16,-4 1 1-16,-4 7 1 16,-1 4-2-16,1 0 0 15,-1 5 0-15,5-9 0 16,0-4 1-16,0-7 0 15,5-13-1-15,4 5 1 16,-1-12-1-16,6-1 1 0,3-3-1 16,1-8 1-16,9 0-1 15,4-4 1-15,13-4 0 16,0-8 1-16,1 4 0 16,3-3 1-16,1 3 0 15,4-4 0-15,5 4-1 16,-1 0 1-16,1 0-1 15,4 0 0-15,4 4-1 16,-8-3 0-16,-5 7-1 16,0 0 0-16,9 0-3 15,-4 3 0-15,-1-6-2 16,-3-5 0-16</inkml:trace>
          <inkml:trace contextRef="#ctx0" brushRef="#br0" timeOffset="1.27608E6">20173 12103 16 0,'4'-4'8'16,"14"4"-10"-16,-9 0 14 0,0 0-12 16,0-4 0-16,4 8 0 15,0-4 0-15,0 0 0 16,5 0 0-16,0 0 0 16,0-4 1-16,-1 4-2 15,1 0 0-15,0-3-2 16,-5 3 0-16,0 0-2 15,1 0 1-15</inkml:trace>
          <inkml:trace contextRef="#ctx0" brushRef="#br0" timeOffset="1.27608E6">20315 12474 18 0,'-18'47'9'0,"9"16"-8"16,5-47 19-16,-1 7-20 15,1 1 1-15,4 3 0 16,0 1 0-16,0 0-4 15,0-9 1-15,0-3-2 16,0 4 0-16,0-12-3 16,4-5 1-16</inkml:trace>
          <inkml:trace contextRef="#ctx0" brushRef="#br0" timeOffset="1.27608E6">19872 11883 20 0,'-5'8'10'0,"5"4"-14"15,5-9 19-15,-1 5-15 16,-4 0 1-16,-4 8-2 0,-5 4 1 15,-5 3-1-15,-3 5 1 16,-5 19-1-16,-5-4 1 16,-4 5-2-16,4-5 0 15,5 4-1-15,0-7 0 16,0-5-2-16,4-7 1 16</inkml:trace>
          <inkml:trace contextRef="#ctx0" brushRef="#br0" timeOffset="1.27608E6">19774 12182 15 0,'18'-4'7'0,"0"24"-4"0,-14-16 13 0,0 12-15 16,-4 3 1-16,0 5 1 16,-4 7 0-16,0 17-4 15,-5 3 0-15,-5 8 3 16,1 4 0-16,-5-4-1 15,5 16 0-15,0 4-1 16,-1 3 1-16,1 1-1 16,0-8 1-16,4-12-2 15,0-8 1-15,5-8-3 16,-1-7 1-16,5-5-3 16,5-15 1-16,4-12-3 15,-1-8 1-15</inkml:trace>
        </inkml:traceGroup>
        <inkml:traceGroup>
          <inkml:annotationXML>
            <emma:emma xmlns:emma="http://www.w3.org/2003/04/emma" version="1.0">
              <emma:interpretation id="{C195AF53-DFEA-47F2-8734-519E37C92629}" emma:medium="tactile" emma:mode="ink">
                <msink:context xmlns:msink="http://schemas.microsoft.com/ink/2010/main" type="inkWord" rotatedBoundingBox="25341,14673 26403,14644 26438,15930 25376,15959"/>
              </emma:interpretation>
              <emma:one-of disjunction-type="recognition" id="oneOf150">
                <emma:interpretation id="interp750" emma:lang="zh-CN" emma:confidence="0">
                  <emma:literal>的</emma:literal>
                </emma:interpretation>
                <emma:interpretation id="interp751" emma:lang="zh-CN" emma:confidence="0">
                  <emma:literal>約</emma:literal>
                </emma:interpretation>
                <emma:interpretation id="interp752" emma:lang="zh-CN" emma:confidence="0">
                  <emma:literal>妁</emma:literal>
                </emma:interpretation>
                <emma:interpretation id="interp753" emma:lang="zh-CN" emma:confidence="0">
                  <emma:literal>沩</emma:literal>
                </emma:interpretation>
                <emma:interpretation id="interp75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27772E6">21528 11871 16 0,'9'4'8'0,"-18"-8"-10"16,9 4 13-16,0 0-12 16,0 4 0-16,-4 4 0 15,-5 4 1-15,-9 3 0 16,-4 9 1-16,-4 0-2 15,-14 3 0-15,4 5-1 16,5-1 1-16,5 5-1 16,4-9 1-16,4-7 0 0,5-4 0 15,-1-1 1-15,5-3 0 16,5-4 0-16,0 0 1 16,4-8 0-16,0 0 1 31,22 8-1-31,0-4 1 15,-4 8 0-15,4-1 1 16,-4 13-1-16,-1 8 0 16,-3 7 0-16,-10 12 1 0,0 0-1 15,-4 12 0-15,0-4-1 16,-4 0 1-16,0 4-1 16,-10-11 0-16,5-1 0 15,1 0 0-15,-6-12-1 16,5-15 0-16,5-4 0 15,0-1 0-15,-1-7-1 16,1-20 1-16,4-3-1 16,0-13 0-16,9-8 0 15,4-3 0-15,0-8 0 16,5 3 1-16,0 1-1 16,-1 3 1-16,5 5 0 15,-4 3 0-15,4 5-1 16,0 3 1-16,-4 12-1 15,4 4 1-15,-4 4 1 16,0 4 0-16,-5 8 0 16,-4 4 1-16,-9 7-1 0,-5 5 1 15,-3 3-1-15,-6 1 1 16,5 3-2-16,-4-3 1 16,0-1-1-16,4-7 0 15,0-4-1-15,0-8 0 16,5-5-1-16,-1-3 0 15,5-11-1-15,9-13 1 16,5-12-1-16,3-11 1 16,10-4-1-16,-1-12 0 15,5-8 1-15,0-4 0 0,5 0 1 16,4-8 1-16,-5 20 0 16,-4 8 1-16,-4 12 0 15,-5 7 0-15,-4 8 0 16,-1 9 1-16,-3 11-1 15,-10 16 0-15,-4 11 0 16,-4 9 0-16,-5 3 1 16,0 5 0-16,0-5 0 15,0 0 0-15,0-11-2 16,5 0 1-16,4-9-2 16,4 5 0-16,10-12 0 15,3-4 0-15,10-12 0 16,8-12 0-16,14 5 0 15,0-5 1-15,0 4 1 16,4 8 0-16,-4 0-1 16,-10 12 1-16,-8 8 0 15,-4 4 0-15,-9 11 1 0,-5 9 0 16,0 3 0-16,-8 5 0 16,-10 7 0-16,-12 4 1 15,-1 8-2-15,-13 4 1 16,0 4-2-16,-13-4 0 15,8-12-2-15,-4-4 1 16,5-12-3-16,4 1 0 16,0-13-2-16,4-7 0 15,5-12-1-15,0-12 0 0</inkml:trace>
          <inkml:trace contextRef="#ctx0" brushRef="#br0" timeOffset="1.27793E6">21847 12647 23 0,'5'4'11'0,"4"4"-14"15,-5-4 22-15,5-1-20 16,4 1 1-16,1 0-1 16,3 0 1-16,5-4-1 15,5 0 0-15,0-4-4 16,4 0 1-16,0-3-2 15,0-1 1-15</inkml:trace>
        </inkml:traceGroup>
        <inkml:traceGroup>
          <inkml:annotationXML>
            <emma:emma xmlns:emma="http://www.w3.org/2003/04/emma" version="1.0">
              <emma:interpretation id="{7E17E298-2359-4D48-BF98-7CCFA38BB49B}" emma:medium="tactile" emma:mode="ink">
                <msink:context xmlns:msink="http://schemas.microsoft.com/ink/2010/main" type="inkWord" rotatedBoundingBox="26744,14582 27681,14557 27719,15923 26781,15949"/>
              </emma:interpretation>
              <emma:one-of disjunction-type="recognition" id="oneOf151">
                <emma:interpretation id="interp755" emma:lang="zh-CN" emma:confidence="0">
                  <emma:literal>状</emma:literal>
                </emma:interpretation>
                <emma:interpretation id="interp756" emma:lang="zh-CN" emma:confidence="0">
                  <emma:literal>水</emma:literal>
                </emma:interpretation>
                <emma:interpretation id="interp757" emma:lang="zh-CN" emma:confidence="0">
                  <emma:literal>忕</emma:literal>
                </emma:interpretation>
                <emma:interpretation id="interp758" emma:lang="zh-CN" emma:confidence="0">
                  <emma:literal>壮</emma:literal>
                </emma:interpretation>
                <emma:interpretation id="interp759" emma:lang="zh-CN" emma:confidence="0">
                  <emma:literal>肽</emma:literal>
                </emma:interpretation>
              </emma:one-of>
            </emma:emma>
          </inkml:annotationXML>
          <inkml:trace contextRef="#ctx0" brushRef="#br0" timeOffset="1.27917E6">22747 12513 16 0,'-22'43'8'0,"-9"-11"-5"16,22-24 15-16,0-1-17 15,4 1 0-15,-3-4 0 16,3 0 1-16,1 0-4 16,-1 0 0-16,5-4 0 15,0-8 1-15,9 0-2 16,9-7 0-16,4-5-3 16,5-4 0-16,4-3 1 0,4-1 0 15</inkml:trace>
          <inkml:trace contextRef="#ctx0" brushRef="#br0" timeOffset="1.27895E6">22658 12300 20 0,'13'-8'10'0,"-17"8"-16"0,8-7 21 0,5 3-15 15,5 0 0-15,3 0-1 16,-3-4 0-16,-1 4 1 15,5 0 0-15,-5 4-3 16,0 0 0-16,-8 0-2 16,4 0 1-16</inkml:trace>
          <inkml:trace contextRef="#ctx0" brushRef="#br0" timeOffset="1.27873E6">23066 11780 12 0,'-5'12'6'0,"5"-27"-1"16,0 15 9-16,0 0-13 0,0 0 0 15,0 3-1-15,0-3 1 16,0 0-2-16,0 0 1 15,0 0 1-15,0 0 0 16,0 0-1-16,0 0 1 16,0 0 0-16,0 0 0 15,0 0-1-15,0 0 1 16,0 4 0-16,0-4 0 0,0 0 0 16,0 8 0-16,0-4 0 15,-4 8 0-15,-1 0 0 16,1 0 1-16,0 3-1 15,4 9 0-15,0 8 0 16,0 3 0-16,0 16-1 16,0 16 1-16,0 4 0 15,0 16 1-15,-5 7-1 16,1 1 1-16,-1 11-1 16,1 0 0-16,-1-11 0 15,1-1 1-15,-5-15-2 16,5-12 0-16,-1-8-2 15,1-16 1-15,-5-7-2 16,0-5 0-16,0-15-2 16,0-4 1-16,1-12-4 15,3-12 1-15,-4-15 0 16,0-9 0-16</inkml:trace>
          <inkml:trace contextRef="#ctx0" brushRef="#br0" timeOffset="1.27946E6">23057 12304 16 0,'13'4'8'0,"5"-16"-10"0,-9 4 17 15,0 8-15-15,4 0 1 16,0-3 0-16,0-1 0 16,5 4-1-16,0-8 0 0,4 4 1 15,0-4 0-15,0-4 0 16,14-4 0-16,-1 5-1 15,1-5 1-15,-5-4-2 16,0 4 0-16,-5 1-2 16,-8 3 0-16,0 0-2 15,-5 4 0-15,-4 0-1 16,0-8 1-16</inkml:trace>
          <inkml:trace contextRef="#ctx0" brushRef="#br0" timeOffset="1.27969E6">23309 11950 21 0,'-4'0'10'0,"4"4"-12"15,0-4 22-15,4 4-20 16,-4 7 0-16,0 9 1 16,0 8 0-16,0 15-1 15,-4 4 1-15,-5 12 0 16,0 8 1-16,-8 4-1 0,-1-4 1 15,-4 4-1-15,0-8 0 16,-1-4-2-16,1-8 1 16,0-7-5-16,9-9 0 15,-1-15-3-15,6-4 1 16</inkml:trace>
          <inkml:trace contextRef="#ctx0" brushRef="#br0" timeOffset="1.27998E6">23425 12355 25 0,'13'20'12'0,"13"43"-14"15,-12-43 22-15,-5-1-21 16,4 5 1-16,0 4-2 16,-4-1 0-16,0 1 1 15,0-1 0-15,4-3-4 16,0-4 1-16,-4-1-3 15,5-3 1-15</inkml:trace>
        </inkml:traceGroup>
        <inkml:traceGroup>
          <inkml:annotationXML>
            <emma:emma xmlns:emma="http://www.w3.org/2003/04/emma" version="1.0">
              <emma:interpretation id="{E63E9AAE-CDF4-43EF-9694-8156A2BA1F04}" emma:medium="tactile" emma:mode="ink">
                <msink:context xmlns:msink="http://schemas.microsoft.com/ink/2010/main" type="inkWord" rotatedBoundingBox="27842,14655 28644,14633 28676,15805 27874,15827"/>
              </emma:interpretation>
              <emma:one-of disjunction-type="recognition" id="oneOf152">
                <emma:interpretation id="interp760" emma:lang="zh-CN" emma:confidence="0">
                  <emma:literal>态</emma:literal>
                </emma:interpretation>
                <emma:interpretation id="interp761" emma:lang="zh-CN" emma:confidence="0">
                  <emma:literal>点</emma:literal>
                </emma:interpretation>
                <emma:interpretation id="interp762" emma:lang="zh-CN" emma:confidence="0">
                  <emma:literal>志</emma:literal>
                </emma:interpretation>
                <emma:interpretation id="interp763" emma:lang="zh-CN" emma:confidence="0">
                  <emma:literal>怘</emma:literal>
                </emma:interpretation>
                <emma:interpretation id="interp764" emma:lang="zh-CN" emma:confidence="0">
                  <emma:literal>㤐</emma:literal>
                </emma:interpretation>
              </emma:one-of>
            </emma:emma>
          </inkml:annotationXML>
          <inkml:trace contextRef="#ctx0" brushRef="#br0" timeOffset="1.28097E6">23921 12670 16 0,'-27'44'8'0,"-4"3"-10"16,22-31 16-16,-4 15-14 15,0 1 1-15,-1 3 0 16,-3 1 0-16,8-5-2 15,0-3 0-15,0-9-3 16,0 1 1-16,5-4-2 16,4-8 0-16</inkml:trace>
          <inkml:trace contextRef="#ctx0" brushRef="#br0" timeOffset="1.28051E6">24111 11851 25 0,'0'12'12'0,"0"12"-17"15,0-12 25-15,-9 3-21 16,1 9 1-16,-6 7 0 0,1 5 1 15,0 7-1-15,-5 12 0 16,0-3 0-16,-4 3 0 16,-4 0-1-16,-1-4 0 15,0 0-4-15,1-11 0 16,4-5-2-16,-1-7 1 16</inkml:trace>
          <inkml:trace contextRef="#ctx0" brushRef="#br0" timeOffset="1.2802E6">23965 11942 24 0,'-4'0'12'0,"8"0"-21"0,-4 0 23 15,9-4-14-15,4 0 0 0,9 0 0 16,9 0 1-16,0 0-2 15,0 0 1-15,5-4 0 16,13 1 0-16,-14-1 0 16,9 0 0-16,-13 0-1 15,0 4 0-15,-4-4-2 16,-5 4 0-16,-4 0-2 16,-5 0 0-16</inkml:trace>
          <inkml:trace contextRef="#ctx0" brushRef="#br0" timeOffset="1.28076E6">23983 12525 24 0,'0'12'12'0,"18"7"-21"15,-14-19 24-15,0 4-19 0,14-4 0 16,0 0-4-16,-5 0 1 16,-4 0 7-16,0-4 1 15</inkml:trace>
          <inkml:trace contextRef="#ctx0" brushRef="#br0" timeOffset="1.28127E6">24009 12733 15 0,'9'12'7'0,"18"8"-4"16,-23-12 13-16,10 8-15 0,-1 7 0 16,-4-3-1-16,4 4 1 15,-9-5-2-15,10-3 1 16,-5 0 0-16,-1-8 0 16,1-4-1-16,5-4 1 15,-1 0-2-15,5-12 1 16,-5-8-3-16,5 0 0 15,-5-3-1-15,0-1 0 0</inkml:trace>
          <inkml:trace contextRef="#ctx0" brushRef="#br0" timeOffset="1.28074E6">24049 12269 20 0,'49'-4'10'0,"0"24"-14"16,-27-20 19-16,4 0-15 16,-3 3 0-16,-6-3 0 15,1 0 1-15,-5 4-2 16,1-4 0-16,-10 8-3 15,5-8 1-15,-5 0-2 16,-4 0 0-16</inkml:trace>
          <inkml:trace contextRef="#ctx0" brushRef="#br0" timeOffset="1.2815E6">24297 12666 18 0,'9'-3'9'0,"-18"10"-9"16,9-7 18-16,9 4-18 15,0 0 0-15,-9 4 0 16,9-4 1-16,-9 4-2 15,9 0 0-15,-5 0-2 16,1-4 1-16,-1 0-4 16,5 0 1-16</inkml:trace>
          <inkml:trace contextRef="#ctx0" brushRef="#br0" timeOffset="1.28151E6">24510 12619 21 0,'13'16'10'0,"1"15"-10"16,-10-23 19-16,0 0-19 0,1 8 0 16,-5 4-2-16,0-5 0 15,0 1 0-15,0 4 0 16,0-4-4-16,0 3 0 16</inkml:trace>
        </inkml:traceGroup>
        <inkml:traceGroup>
          <inkml:annotationXML>
            <emma:emma xmlns:emma="http://www.w3.org/2003/04/emma" version="1.0">
              <emma:interpretation id="{6CDF28E3-10E3-497E-8EB4-E834622D6BCF}" emma:medium="tactile" emma:mode="ink">
                <msink:context xmlns:msink="http://schemas.microsoft.com/ink/2010/main" type="inkWord" rotatedBoundingBox="28804,14601 29432,14584 29464,15743 28836,15760"/>
              </emma:interpretation>
              <emma:one-of disjunction-type="recognition" id="oneOf153">
                <emma:interpretation id="interp765" emma:lang="zh-CN" emma:confidence="0">
                  <emma:literal>是</emma:literal>
                </emma:interpretation>
                <emma:interpretation id="interp766" emma:lang="zh-CN" emma:confidence="0">
                  <emma:literal>定</emma:literal>
                </emma:interpretation>
                <emma:interpretation id="interp767" emma:lang="zh-CN" emma:confidence="0">
                  <emma:literal>豆</emma:literal>
                </emma:interpretation>
                <emma:interpretation id="interp768" emma:lang="zh-CN" emma:confidence="0">
                  <emma:literal>烹</emma:literal>
                </emma:interpretation>
                <emma:interpretation id="interp769" emma:lang="zh-CN" emma:confidence="0">
                  <emma:literal>室</emma:literal>
                </emma:interpretation>
              </emma:one-of>
            </emma:emma>
          </inkml:annotationXML>
          <inkml:trace contextRef="#ctx0" brushRef="#br0" timeOffset="1.28291E6">24935 11840 21 0,'0'0'10'0,"9"-32"-13"16,-4 24 18-16,-1 8-16 16,5 8 0-16,0 4 0 15,0 4 1-15,4 7 1 16,-9 9 1-16,-4 3-1 16,0 5 0-16,-4 7 1 15,-5 4 0-15,9-8-1 16,-9-7 0-16,0-5-3 15,0-3 1-15,1-5-3 16,-6-7 1-16,10 0-2 0,-5-16 1 16,9-12 0-16,0-11 0 15,13-9 2-15,1-7 0 16,8-1 1-16,0-3 1 16,0 0 1-16,0 7 0 15,0 5 1-15,9 7 1 16,-4 4-1-16,0 9 1 15,-5 3-1-15,-5 8 1 16,-3 4-1-16,-5 3 0 0,-5 9 0 16,-8 8 0-16,-5 3-1 15,-5 5 0-15,-3 11-1 16,-14 4 0-16,-5-3-1 16,-4 3 0-16,5 0 0 15,-5-11 0-15,9-9 0 16,0-3 0-16,13-8 0 15,1-1 0-15,3-7 0 16,10-8 0-16,8-8 0 16,10-3 0-16,3-9 0 15,14 0 0-15,0 1 2 16,-4-5 0-16,-1 0 1 16,-3 9 1-16,-6 3-2 15,6 0 0-15,-10 4-1 16,-4 8 1-16,-5 12-2 15,-8 8 1-15,-1 11-1 16,-12 1 0-16,-10 11 1 16,5 0 0-16,0-3 0 0,-5-1 1 15,14-8-1-15,-1-7 1 16,1-4-1-16,4-4 1 16,9-5-1-16,14-7 0 15,-1 0 0-15,9-8 0 16,0-8 0-16,0 1 0 15,0-1 0-15,1 0 1 16,-6 4-1-16,1 0 0 16,-5 8 0-16,-4 4 1 0,-4 4-1 15,-5 4 0-15,0 0 0 16,0 7 1-16,-9 5 0 16,0 0 0-16,-4 3-1 15,-9 1 1-15,-5-1-2 16,0 5 1-16,-4-1-1 15,-4 1 0-15,-5 3-1 16,0 1 0-16,0-9 1 16,9-3 1-16,0-4 0 15,9-1 0-15,9-7 1 16,0 0 1-16,4-4-1 16,4-4 1-16,5-4-2 15,22 0 1-15,5-4 0 16,4-4 0-16,9 4 0 15,4 0 1-15,-4 0 0 16,9-4 0-16,-5 4-1 16,0 0 1-16,1 0-2 15,-1 1 0-15,-4-9-2 16,-5 4 0-16,1-4-5 0,-10-4 1 16,5 1-2-16,-4-5 0 15</inkml:trace>
        </inkml:traceGroup>
        <inkml:traceGroup>
          <inkml:annotationXML>
            <emma:emma xmlns:emma="http://www.w3.org/2003/04/emma" version="1.0">
              <emma:interpretation id="{3E2139A9-EC15-4666-ACA8-CFE13A6E833D}" emma:medium="tactile" emma:mode="ink">
                <msink:context xmlns:msink="http://schemas.microsoft.com/ink/2010/main" type="inkWord" rotatedBoundingBox="29962,14706 30567,14690 30595,15732 29991,15748"/>
              </emma:interpretation>
              <emma:one-of disjunction-type="recognition" id="oneOf154">
                <emma:interpretation id="interp770" emma:lang="zh-CN" emma:confidence="0">
                  <emma:literal>×</emma:literal>
                </emma:interpretation>
                <emma:interpretation id="interp771" emma:lang="zh-CN" emma:confidence="0">
                  <emma:literal>X</emma:literal>
                </emma:interpretation>
                <emma:interpretation id="interp772" emma:lang="zh-CN" emma:confidence="0">
                  <emma:literal>Ⅹ</emma:literal>
                </emma:interpretation>
                <emma:interpretation id="interp773" emma:lang="zh-CN" emma:confidence="0">
                  <emma:literal>ⅹ</emma:literal>
                </emma:interpretation>
                <emma:interpretation id="interp77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28781E6">26450 11922 17 0,'-4'0'8'0,"4"4"-13"0,0-4 17 16,-4 8-12-16,-1 0 0 15,-8 4 1-15,0 7 1 16,-5 9-2-16,-4 0 1 15,-5 19 0-15,1 0 1 16,-19 12-1-16,1 4 0 0,0 0 0 16,8-4 0-16,-4 8-1 15,-8-4 0-15,17-8 0 16,-5-4 0-16,5 1-1 16,9-13 1-16,0 0-2 15,9-7 1-15,-1-8-2 16,5-9 1-16,1 1-3 15,3-8 0-15,5-8 0 16,0 0 0-16</inkml:trace>
          <inkml:trace contextRef="#ctx0" brushRef="#br0" timeOffset="1.28724E6">25879 12029 7 0,'-4'3'3'0,"4"-6"-3"16,0 3 3-16,0 0-4 15,0 0 1-15,0 0-1 16,0 0 0-16,0 0 1 16,0 0 1-16,0 0-2 15,0 0 1-15,0 0-1 16,0 0 0-16</inkml:trace>
          <inkml:trace contextRef="#ctx0" brushRef="#br0" timeOffset="1.28748E6">25954 11914 9 0,'0'-4'4'0,"0"4"-3"0,0 0 8 16,0 0-9-16,5 4 1 16,-1 4 1-16,1 4 1 15,-1 4-3-15,9 7 0 16,1 5 2-16,-1 7 0 15,0 17 0-15,9-1 0 16,5 8 0-16,-1 0 0 0,-3 4-1 16,3 0 1-16,-4 4-1 15,0-4 1-15,-4 4-2 16,13-8 1-16,-13 0-1 16,-5-8 0-16,5-7 0 15,-9-5 1-15,0-4-2 16,0-11 0-16,-5-4-2 15,-4-5 0-15,13-3-2 16,-13-8 0-16,0-4-1 16,9-16 0-16</inkml:trace>
        </inkml:traceGroup>
        <inkml:traceGroup>
          <inkml:annotationXML>
            <emma:emma xmlns:emma="http://www.w3.org/2003/04/emma" version="1.0">
              <emma:interpretation id="{CE954495-31BC-4FCF-B755-A7BCEEFB1B48}" emma:medium="tactile" emma:mode="ink">
                <msink:context xmlns:msink="http://schemas.microsoft.com/ink/2010/main" type="inkWord" rotatedBoundingBox="30859,14393 31835,14366 31867,15558 30892,15585"/>
              </emma:interpretation>
              <emma:one-of disjunction-type="recognition" id="oneOf155">
                <emma:interpretation id="interp775" emma:lang="zh-CN" emma:confidence="0">
                  <emma:literal>遇</emma:literal>
                </emma:interpretation>
                <emma:interpretation id="interp776" emma:lang="zh-CN" emma:confidence="0">
                  <emma:literal>遏</emma:literal>
                </emma:interpretation>
                <emma:interpretation id="interp777" emma:lang="zh-CN" emma:confidence="0">
                  <emma:literal>遛</emma:literal>
                </emma:interpretation>
                <emma:interpretation id="interp778" emma:lang="zh-CN" emma:confidence="0">
                  <emma:literal>遢</emma:literal>
                </emma:interpretation>
                <emma:interpretation id="interp779" emma:lang="zh-CN" emma:confidence="0">
                  <emma:literal>過</emma:literal>
                </emma:interpretation>
              </emma:one-of>
            </emma:emma>
          </inkml:annotationXML>
          <inkml:trace contextRef="#ctx0" brushRef="#br0" timeOffset="1.29015E6">26898 12048 20 0,'-13'8'10'0,"13"-4"-16"16,13-4 21-16,-4 4-16 15,4 4 0-15,0 0-1 16,1 7 1-16,-1 1 1 16,-4 4 1-16,-5 4-2 15,-4 3 1-15,0 5 0 16,0 3 0-16,-4-3 0 15,-5 7 0-15,9-8 0 16,0 1 0-16,-5-8 0 16,5 7 0-16,5-7-1 15,-5-5 1-15,13-3-1 16,-13-4 0-16,14 0-1 16,-6-4 1-16,1 3-2 0,-4-3 0 15,-5 4 0-15,0 0 1 16,-5 0 0-16,1 0 0 15,-9 3 1-15,-1 1 1 16,1 4 1-16,-18-1 1 16,0 1 1-16,4 0 0 15,1 0 1-15,4-5 0 16,4 1-1-16,5-4 0 16,4 0-1-16,0-8 0 0,9 0-2 15,26-4 1-15,-3 0-1 16,12 0 0-16,5-4 0 15,17 0 1-15,-8 0 0 16,4 0 1-16,1 0-1 16,3 0 0-16,1 0 0 15,-1 0 0-15,14 4-2 16,-4 0 0-16,-1-4-2 16,-4 4 1-16,0-4-3 15,-13 0 0-15,0 0-1 16,-9-4 0-16</inkml:trace>
          <inkml:trace contextRef="#ctx0" brushRef="#br0" timeOffset="1.28876E6">27181 11587 16 0,'0'4'8'0,"5"8"-11"15,4-8 17-15,-5 4-14 16,-4 8 0-16,9 11 1 16,-9 9 0-16,0-1-1 15,0 5 1-15,-9 3 0 16,9 0 0-16,-4 1 0 15,-5-5 0-15,9 0-1 16,-5-7 1-16,5-5-1 16,-8-3 1-16,8-12-1 0,0-4 1 15,0-8-1-15,0 0 0 16,8-12 0-16,-3-12 0 16,4-3 0-16,-5-5 0 15,14 1-1-15,-5-9 1 16,0 1-1-16,5 0 1 15,-5-5 0-15,10 5 0 16,3 3-1-16,1 9 1 16,-5-5 0-16,0 17 0 0,5 3 0 15,-5 4 0-15,9 8 0 16,0 0 1-16,0 4 0 16,-9 8 0-16,0 3-1 15,-4-3 1-15,-5 16-1 16,-4 3 0-16,-9 1-1 15,-9-1 1-15,-4-3-1 16,-5-1 1-16,0-3-1 16,1 0 1-16,-5-5-1 15,8-3 1-15,-8-4-1 16,9-4 0-16,0 0 0 16,-1-4 1-16,1-8-1 15,4-4 1-15,-4-4-1 16,13-4 1-16,-5 1 0 15,5 3 0-15,0 0 0 16,0-4 0-16,5 4 0 16,-5 1 0-16,9-1 0 15,-5 8 1-15,5 0-1 0,-9 4 0 16,0-4-3-16,9 8 1 16,-9-4-3-16,4 4 1 15</inkml:trace>
          <inkml:trace contextRef="#ctx0" brushRef="#br0" timeOffset="1.28921E6">27332 12040 15 0,'-22'24'7'0,"17"-4"-5"0,5-16 11 0,0 11-14 16,0 5 1-16,0 4-1 15,0 7 1-15,0-7 0 16,-8 11 1-16,8-3-1 15,-5-1 0-15,5 1 1 16,-4-5 0-16,-1-3-1 16,5-8 1-16,0-1-2 15,-9 1 1-15,9-12-1 16,0-4 0-16,14-16 0 16,-5 1 0-16,13-9 0 15,-5-7 1-15,10-5 0 16,-5 1 0-16,18 3 0 15,-4 1 0-15,8 3 0 16,-4 12 1-16,-5 1-1 0,-4 3 0 31,13 31 0-15,-13 5 1-16,-17 8 0 0,3 3 0 16,-17 4-1-16,-4 5 1 15,-9-1-1-15,-1-4 0 16,1 1-2-16,-5-13 1 15,1-3-3-15,-10-8 1 16,1-4-2-16,3-9 1 16,6-10-1-16,-5-13 1 15</inkml:trace>
          <inkml:trace contextRef="#ctx0" brushRef="#br0" timeOffset="1.28952E6">27523 11926 8 0,'0'12'4'0,"-18"43"-4"16,13-39 9-16,1 11-8 16,-5 13 0-16,5-1 2 15,-5 4 0-15,-4 5-4 16,8-5 1-16,-4 0 1 16,-4-7 1-16,13-5-1 15,-4-11 0-15,4-8-3 16,4 0 1-16,-4-8 0 15,13-8 0-15,-4-4 0 16,4 0 0-16,5-4 0 16,4 4 0-16,0 0 2 15,-4 4 1-15,-5 0-1 16,1 4 0-16,-5 0-1 0,4 0 1 16,-4 8-3-16,-5-4 1 15,-4-4-3-15,0 4 0 16</inkml:trace>
        </inkml:traceGroup>
        <inkml:traceGroup>
          <inkml:annotationXML>
            <emma:emma xmlns:emma="http://www.w3.org/2003/04/emma" version="1.0">
              <emma:interpretation id="{A94D56B3-1727-46E9-915C-AB5417BEB859}" emma:medium="tactile" emma:mode="ink">
                <msink:context xmlns:msink="http://schemas.microsoft.com/ink/2010/main" type="inkWord" rotatedBoundingBox="32144,14394 33158,14366 33198,15830 32184,15858"/>
              </emma:interpretation>
              <emma:one-of disjunction-type="recognition" id="oneOf156">
                <emma:interpretation id="interp780" emma:lang="zh-CN" emma:confidence="0">
                  <emma:literal>到</emma:literal>
                </emma:interpretation>
                <emma:interpretation id="interp781" emma:lang="zh-CN" emma:confidence="0">
                  <emma:literal>剀</emma:literal>
                </emma:interpretation>
                <emma:interpretation id="interp782" emma:lang="zh-CN" emma:confidence="0">
                  <emma:literal>钊</emma:literal>
                </emma:interpretation>
                <emma:interpretation id="interp783" emma:lang="zh-CN" emma:confidence="0">
                  <emma:literal>刭</emma:literal>
                </emma:interpretation>
                <emma:interpretation id="interp784" emma:lang="zh-CN" emma:confidence="0">
                  <emma:literal>刣</emma:literal>
                </emma:interpretation>
              </emma:one-of>
            </emma:emma>
          </inkml:annotationXML>
          <inkml:trace contextRef="#ctx0" brushRef="#br0" timeOffset="1.29143E6">28050 12407 18 0,'0'7'9'0,"0"25"-12"15,0-32 16-15,9 0-13 0,-1-8 0 16,-3-8 0-16,8 5 0 15,9-5 0-15,-4-4 0 16,4 4-1-16,5-3 0 16,4 3 0-16,-13 0 1 15,4 0-1-15,-9 5 1 16,0 3-2-16,-4 0 1 16,-4 8 1-16,3 8 1 15,-8 11-1-15,-8 9 1 0,8 7 0 16,-14 5 0-16,-8-1 1 15,9-3 0-15,0 3-1 16,8-4 0-16,-4-3-1 16,0-5 0-16,5-3-1 15,-5-4 1-15,9-8-1 16,13-8 0-16,5-12-1 16,0-4 0-16,8-12-1 15,10-11 0-15,-1-9 0 16,5-11 1-16,4 0 0 15,-13-8 1-15,5 8 2 16,-9 4 0-16,-1 12 1 16,-4 7 0-16,5 8 1 15,-5 5 0-15,-9 11 0 16,1 12 0-16,-1 11-2 16,0 5 1-16,-4 8-1 15,-5 3 0-15,-4-3-1 16,0-1 0-16,9-7-3 0,-9 0 1 15,5-8-3-15,-5-5 0 16</inkml:trace>
          <inkml:trace contextRef="#ctx0" brushRef="#br0" timeOffset="1.29072E6">28161 11639 20 0,'0'0'10'0,"26"-4"-15"0,-4 0 21 16,5-4-17-16,-1 0 0 0,-3 0-1 15,3 4 0-15,-4 0 2 16,-8 0 1-16,-1 4-2 15,0-4 0-15,0 8-1 16,-4 0 0-16,-4 0 0 16,-5 4 1-16,0 0-1 15,-5 8 1-15,-4 3-1 16,-8 13 0-16,-5 3 2 16,-14 1 0-16,10-1 1 15,-10 5 1-15,10-1 0 16,-1 0 1-16,0-7 0 15,5-1 1-15,0 1-1 16,4-12 0-16,5-1-2 16,4 5 0-16,-4-12-1 15,13 0 0-15,13-5-1 16,0-3 1-16,1-4-1 16,8-4 1-16,13-3 0 15,1-1 0-15,-5-4 0 0,-5 4 0 16,5-8 0-16,-4 8 0 15,-9-3 0-15,4 3 0 16,-9 0-1-16,0 0 0 16,1 0-2-16,-5 0 0 15,-5 0-2-15,-4-4 0 16</inkml:trace>
          <inkml:trace contextRef="#ctx0" brushRef="#br0" timeOffset="1.29093E6">28506 11812 18 0,'-9'16'9'0,"18"19"-12"15,-9-27 16-15,-9 4-13 16,5 4 0-16,-5 3-3 16,-4 5 1-16,-1 0 1 15,1-1 0-15,-9 1-3 16,9-1 0-16</inkml:trace>
          <inkml:trace contextRef="#ctx0" brushRef="#br0" timeOffset="1.29173E6">29033 11749 14 0,'0'12'7'0,"5"43"-5"0,4-43 10 0,-9 3-12 16,-9 5 1-16,9 8 0 15,-5 3 1-15,-4 5-2 16,-4 15 1-16,0 8 0 16,0 12 1-16,-14 0-1 15,0 7 1-15,5 1-1 16,-4 4 0-16,-1-4-1 15,-4-1 1-15,4 1-1 16,1-8 0-16,-10 0-2 16,10-8 0-16,-10-12-3 15,-3-8 0-15,-10-7-2 16,-13-5 1-16</inkml:trace>
        </inkml:traceGroup>
      </inkml:traceGroup>
    </inkml:traceGroup>
    <inkml:traceGroup>
      <inkml:annotationXML>
        <emma:emma xmlns:emma="http://www.w3.org/2003/04/emma" version="1.0">
          <emma:interpretation id="{E2B05F1D-BB5A-46A5-80F9-5C0C82717A25}" emma:medium="tactile" emma:mode="ink">
            <msink:context xmlns:msink="http://schemas.microsoft.com/ink/2010/main" type="paragraph" rotatedBoundingBox="17243,16627 27186,16745 27167,18321 17225,182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17D244-EFA1-46C3-A243-5BED88D2452F}" emma:medium="tactile" emma:mode="ink">
              <msink:context xmlns:msink="http://schemas.microsoft.com/ink/2010/main" type="inkBullet" rotatedBoundingBox="17239,16953 17630,16958 17615,18208 17225,18203"/>
            </emma:interpretation>
            <emma:one-of disjunction-type="recognition" id="oneOf157">
              <emma:interpretation id="interp785" emma:lang="zh-CN" emma:confidence="0">
                <emma:literal>p</emma:literal>
              </emma:interpretation>
              <emma:interpretation id="interp786" emma:lang="zh-CN" emma:confidence="0">
                <emma:literal>卩</emma:literal>
              </emma:interpretation>
              <emma:interpretation id="interp787" emma:lang="zh-CN" emma:confidence="0">
                <emma:literal>”</emma:literal>
              </emma:interpretation>
              <emma:interpretation id="interp788" emma:lang="zh-CN" emma:confidence="0">
                <emma:literal>ⅱ</emma:literal>
              </emma:interpretation>
              <emma:interpretation id="interp789" emma:lang="zh-CN" emma:confidence="0">
                <emma:literal>r</emma:literal>
              </emma:interpretation>
            </emma:one-of>
          </emma:emma>
        </inkml:annotationXML>
        <inkml:trace contextRef="#ctx0" brushRef="#br0" timeOffset="1.29257E6">13200 14309 21 0,'-18'-16'10'0,"5"8"-7"16,8 4 10-16,1-4-13 16,-1 8 0-16,1-8-1 15,-1 12 0-15,1-4 1 16,-5 0 0-16,5 4-1 15,-1 4 0-15,1 20 1 16,4-1 0-16,0 13-1 16,0 15 1-16,9-4 0 15,0 8 1-15,-1 4-1 16,6-4 0-16,-1 24 0 16,0 3 0-16,-4 5 0 15,0-4 0-15,-5-1 0 16,-4-11 0-16,0-8-1 15,0-12 1-15,0-12-3 16,0-7 1-16,-4-9-3 0,0-15 0 16</inkml:trace>
        <inkml:trace contextRef="#ctx0" brushRef="#br0" timeOffset="1.29287E6">13350 14175 22 0,'9'-4'11'0,"18"-4"-15"15,-14 8 20-15,0 0-17 16,5 4 1-16,0 4 0 16,-1 4 0-16,1 11 0 15,-5 1 0-15,-4 7 0 16,-4 5 1-16,-5 3-1 15,-5 4 1-15,-4-7-1 16,-4 11 1-16,-5-7-1 16,1-1 0-16,-1-8-2 15,0 1 1-15,5-8-5 16,0-1 1-16,4-7-1 16,0-4 0-16</inkml:trace>
      </inkml:traceGroup>
      <inkml:traceGroup>
        <inkml:annotationXML>
          <emma:emma xmlns:emma="http://www.w3.org/2003/04/emma" version="1.0">
            <emma:interpretation id="{7DAF0919-8627-42A3-A5EF-8DAB274AEED6}" emma:medium="tactile" emma:mode="ink">
              <msink:context xmlns:msink="http://schemas.microsoft.com/ink/2010/main" type="line" rotatedBoundingBox="17940,16636 27186,16745 27170,18079 17925,17970"/>
            </emma:interpretation>
          </emma:emma>
        </inkml:annotationXML>
        <inkml:traceGroup>
          <inkml:annotationXML>
            <emma:emma xmlns:emma="http://www.w3.org/2003/04/emma" version="1.0">
              <emma:interpretation id="{19C5E03C-6988-4752-860F-C0389AB26B58}" emma:medium="tactile" emma:mode="ink">
                <msink:context xmlns:msink="http://schemas.microsoft.com/ink/2010/main" type="inkWord" rotatedBoundingBox="17938,16848 18227,16851 18216,17816 17926,17812"/>
              </emma:interpretation>
              <emma:one-of disjunction-type="recognition" id="oneOf158">
                <emma:interpretation id="interp790" emma:lang="zh-CN" emma:confidence="0">
                  <emma:literal>[</emma:literal>
                </emma:interpretation>
                <emma:interpretation id="interp791" emma:lang="zh-CN" emma:confidence="0">
                  <emma:literal>「</emma:literal>
                </emma:interpretation>
                <emma:interpretation id="interp792" emma:lang="zh-CN" emma:confidence="0">
                  <emma:literal>⺄</emma:literal>
                </emma:interpretation>
                <emma:interpretation id="interp793" emma:lang="zh-CN" emma:confidence="0">
                  <emma:literal>i</emma:literal>
                </emma:interpretation>
                <emma:interpretation id="interp7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9344E6">13891 14301 16 0,'-18'71'8'0,"14"31"-8"16,-1-74 16-16,5 3-16 16,-4 8 0-16,4 5 1 15,0-9 1-15,4 20-1 16,1-7 0-16,-1-5 0 15,5 0 1-15,0 1 0 16,4-9 0-16,0-3-2 0,5-9 0 16,0 5-1-16,4-16 0 15,-4-5-2-15,-1-7 1 16,6-7-3-16,-1-5 0 16,0-8-1-16,0-4 0 15</inkml:trace>
          <inkml:trace contextRef="#ctx0" brushRef="#br0" timeOffset="1.29314E6">13820 14084 20 0,'4'0'10'0,"23"0"-12"0,-18 0 20 15,0 0-19-15,4 0 1 16,9 0 0-16,0 0 0 15,-4 0-1-15,0-4 1 16,-1 0-3-16,1 0 1 0,-5 0-2 16,1 0 1-16,-1 1-3 15,-4-1 1-15</inkml:trace>
        </inkml:traceGroup>
        <inkml:traceGroup>
          <inkml:annotationXML>
            <emma:emma xmlns:emma="http://www.w3.org/2003/04/emma" version="1.0">
              <emma:interpretation id="{B2CB2305-75E0-462B-8B04-4FB449675FF5}" emma:medium="tactile" emma:mode="ink">
                <msink:context xmlns:msink="http://schemas.microsoft.com/ink/2010/main" type="inkWord" rotatedBoundingBox="18469,16984 18626,16985 18617,17792 18459,17790"/>
              </emma:interpretation>
              <emma:one-of disjunction-type="recognition" id="oneOf159">
                <emma:interpretation id="interp795" emma:lang="zh-CN" emma:confidence="0">
                  <emma:literal>1</emma:literal>
                </emma:interpretation>
                <emma:interpretation id="interp796" emma:lang="zh-CN" emma:confidence="0">
                  <emma:literal>;</emma:literal>
                </emma:interpretation>
                <emma:interpretation id="interp797" emma:lang="zh-CN" emma:confidence="0">
                  <emma:literal>i</emma:literal>
                </emma:interpretation>
                <emma:interpretation id="interp798" emma:lang="zh-CN" emma:confidence="0">
                  <emma:literal>ⅰ</emma:literal>
                </emma:interpretation>
                <emma:interpretation id="interp79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.29367E6">14351 14190 25 0,'5'4'12'0,"30"0"-19"15,-21 0 26-15,-1-4-23 16,5 4 0-16,-1 0-8 16,-3-4 0-16</inkml:trace>
          <inkml:trace contextRef="#ctx0" brushRef="#br0" timeOffset="1.29396E6">14489 14608 20 0,'0'31'10'0,"4"1"-12"0,1-16 15 15,-1-1-14-15,-4 5 1 16,0 4-1-16,0-1 1 15,-4 5 0-15,4 3 0 16,-5-3-1-16,1 11 0 16,-1-11-2-16,1 3 0 0,0-7-2 15,-1-4 0-15</inkml:trace>
        </inkml:traceGroup>
        <inkml:traceGroup>
          <inkml:annotationXML>
            <emma:emma xmlns:emma="http://www.w3.org/2003/04/emma" version="1.0">
              <emma:interpretation id="{2C93ED95-733B-468A-8C95-825B5BA131D9}" emma:medium="tactile" emma:mode="ink">
                <msink:context xmlns:msink="http://schemas.microsoft.com/ink/2010/main" type="inkWord" rotatedBoundingBox="18936,16808 19334,16812 19324,17695 18925,17690"/>
              </emma:interpretation>
              <emma:one-of disjunction-type="recognition" id="oneOf160">
                <emma:interpretation id="interp800" emma:lang="zh-CN" emma:confidence="0">
                  <emma:literal>)</emma:literal>
                </emma:interpretation>
                <emma:interpretation id="interp801" emma:lang="zh-CN" emma:confidence="0">
                  <emma:literal>]</emma:literal>
                </emma:interpretation>
                <emma:interpretation id="interp802" emma:lang="zh-CN" emma:confidence="0">
                  <emma:literal>了</emma:literal>
                </emma:interpretation>
                <emma:interpretation id="interp803" emma:lang="zh-CN" emma:confidence="0">
                  <emma:literal>’</emma:literal>
                </emma:interpretation>
                <emma:interpretation id="interp8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.29434E6">14817 14100 19 0,'13'0'9'0,"36"-16"-12"16,-36 8 17-16,5-4-16 0,-1 1 1 15,1-1 0-15,0 4 0 16,0 0 1-16,-1 4 1 16,1 0-2-16,4 4 0 15,0 0 1-15,-4 4 0 16,0 4 0-16,-1 4 0 15,1 4 0-15,-5 7 0 16,1 5 0-16,4 7 0 16,-5 9 0-16,-4 11 1 0,0 4 0 15,-5 8 0-15,-4-8 0 16,0 0 1-16,-4 0-1 16,-1-4 1-16,-4-12-1 15,-4 9 1-15,-5-13-1 16,0-4 1-16,-4-15-2 15,5 4 1-15,-1-9-2 16,0-3 0-16,0 4-2 16,-4 4 1-16,0-8-5 15,-4-1 1-15</inkml:trace>
        </inkml:traceGroup>
        <inkml:traceGroup>
          <inkml:annotationXML>
            <emma:emma xmlns:emma="http://www.w3.org/2003/04/emma" version="1.0">
              <emma:interpretation id="{F64F253D-18CA-48A6-92CB-2947C7E58B25}" emma:medium="tactile" emma:mode="ink">
                <msink:context xmlns:msink="http://schemas.microsoft.com/ink/2010/main" type="inkWord" rotatedBoundingBox="19728,16749 20788,16761 20773,17977 19714,17964"/>
              </emma:interpretation>
              <emma:one-of disjunction-type="recognition" id="oneOf161">
                <emma:interpretation id="interp805" emma:lang="zh-CN" emma:confidence="0">
                  <emma:literal>的</emma:literal>
                </emma:interpretation>
                <emma:interpretation id="interp806" emma:lang="zh-CN" emma:confidence="0">
                  <emma:literal>约</emma:literal>
                </emma:interpretation>
                <emma:interpretation id="interp807" emma:lang="zh-CN" emma:confidence="0">
                  <emma:literal>仔</emma:literal>
                </emma:interpretation>
                <emma:interpretation id="interp808" emma:lang="zh-CN" emma:confidence="0">
                  <emma:literal>仍</emma:literal>
                </emma:interpretation>
                <emma:interpretation id="interp809" emma:lang="zh-CN" emma:confidence="0">
                  <emma:literal>臼</emma:literal>
                </emma:interpretation>
              </emma:one-of>
            </emma:emma>
          </inkml:annotationXML>
          <inkml:trace contextRef="#ctx0" brushRef="#br0" timeOffset="1.29572E6">15840 13958 20 0,'0'12'10'0,"-9"8"-21"0,0-16 17 15,-4 7-11-15,-5 9 1 0,-4 8-2 16,-4 7 0-16,-1 4 18 31,67 48-12-31,-115-103 0 16,48 79 1-16,5-11 1 15,9-9 1-15,4-8 0 16,4-7 1-16,5 3-5 16,5-7 1-16,-1 0 0 15,5 3 0-15,0-3 0 16,0 7 1-16,0 5 0 16,-1 7 1-16,1 8-1 15,-4-3 0-15,-5 7 0 16,0 4 1-16,-5 0-1 15,1-4 0-15,-1-8-1 16,-3-3 1-16,3-9-1 16,1-7 0-16,-1-9-1 15,1-7 1-15,4-12-1 16,0-12 0-16,4-11 0 0,5-17 0 16,0-3 0-16,4-8 1 15,5 11 0-15,0-3 0 16,8 0 0-16,5 3 1 15,0 9-1-15,5 3 0 16,-1 9 0-16,-4 3 1 16,-9 4-1-16,5 8 1 15,-9 8-1-15,-5 8 1 16,-9 4-1-16,1 3 1 0,-10 9-1 16,-3-1 1-16,-6 5 0 15,1-1 0-15,0-3-1 16,-1 3 1-16,1-11-2 15,4-4 0-15,5-4-1 16,-1-16 0-16,5-12-1 16,9-8 1-16,4-11-1 15,10-12 1-15,8-1 1 16,9-11 0-16,-5-4 0 16,0-11 1-16,1 3 0 15,-1-4 0-15,1 20 0 16,-1 4 1-16,-4 11 0 15,-9 9 0-15,0 7 0 16,-4 12 0-16,-4 12-1 16,-6 28 1-16,-3-5 1 15,-1 9 0-15,-4 3-1 16,0 9 0-16,0-9 0 0,0-3 0 16,0-5 0-16,0-3 1 15,5-5-2-15,-1 1 0 16,5-4 0-16,4-4 0 31,23 0 1-31,-5-1 0 16,4 1 0-16,-4 0 0 15,5 8-1-15,-10-5 1 16,1 1 0-16,-5 0 0 16,0 4-1-16,-9 3 0 0,-4 1 0 15,-4-8 0-15,-10 15 0 16,-4 5 0-16,0-1-1 15,-8 0 0-15,-1 1-5 16,-13 3 1-16,-9 9-1 16,0-9 1-16</inkml:trace>
          <inkml:trace contextRef="#ctx0" brushRef="#br0" timeOffset="1.29572E6">16221 14903 23 0,'9'8'11'0,"26"-12"-14"15,-21 8 22-15,-1-4-20 16,5-4 1-16,-1 4-4 16,1-4 0-16,0 0 0 0,4 0 0 15</inkml:trace>
        </inkml:traceGroup>
        <inkml:traceGroup>
          <inkml:annotationXML>
            <emma:emma xmlns:emma="http://www.w3.org/2003/04/emma" version="1.0">
              <emma:interpretation id="{C51FC0A6-7EE3-4263-9583-CFBE612AC30E}" emma:medium="tactile" emma:mode="ink">
                <msink:context xmlns:msink="http://schemas.microsoft.com/ink/2010/main" type="inkWord" rotatedBoundingBox="21173,16773 21750,16779 21738,17756 21162,17750"/>
              </emma:interpretation>
              <emma:one-of disjunction-type="recognition" id="oneOf162">
                <emma:interpretation id="interp810" emma:lang="zh-CN" emma:confidence="0">
                  <emma:literal>之</emma:literal>
                </emma:interpretation>
                <emma:interpretation id="interp811" emma:lang="zh-CN" emma:confidence="0">
                  <emma:literal>亡</emma:literal>
                </emma:interpretation>
                <emma:interpretation id="interp812" emma:lang="zh-CN" emma:confidence="0">
                  <emma:literal>三</emma:literal>
                </emma:interpretation>
                <emma:interpretation id="interp813" emma:lang="zh-CN" emma:confidence="0">
                  <emma:literal>乏</emma:literal>
                </emma:interpretation>
                <emma:interpretation id="interp814" emma:lang="zh-CN" emma:confidence="0">
                  <emma:literal>乞</emma:literal>
                </emma:interpretation>
              </emma:one-of>
            </emma:emma>
          </inkml:annotationXML>
          <inkml:trace contextRef="#ctx0" brushRef="#br0" timeOffset="1.29723E6">17054 14565 16 0,'-5'-16'8'0,"14"32"-15"0,-9-16 14 16,9-8-7-16,5-8 1 16,17 0 1-16,-5 0 0 15,5 1-2-15,5-1 0 0,-1 4 1 16,0 0 1-16,-8 4-1 15,4 5 1-15,-4 3-1 16,-5 0 0-16,0 3-1 16,-4 1 0-16,-5 4-1 15,-9 4 1-15,-8 4-2 16,-5 4 1-16,0 3-1 16,-4 1 1-16,-9-1 0 15,0 5 1-15,-1 0 1 16,-3-1 0-16,-5 5 0 15,-5-5 1-15,10-3 0 16,4-1 1-16,4-3-1 16,0-4 0-16,5-4-1 15,4 0 1-15,0-1-1 16,5 1 1-16,13-4-1 16,8 0 0-16,6 0 0 15,8 0 1-15,4 0-1 16,14 3 0-16,-9-3 0 0,-1 4 0 15,-3 0-1-15,-1-8 0 16,1 12-3-16,-1-9 1 16,-4-3-4-16,-4-8 0 15,-1-3-1-15,1-1 0 16</inkml:trace>
          <inkml:trace contextRef="#ctx0" brushRef="#br0" timeOffset="1.29723E6">17302 13982 7 0,'-13'4'3'0,"26"-4"4"0,-13 0-2 0,0 0-4 16,0 0 0-16,0 0 1 16,9 0 1-16,4 4-4 15,0 0 1-15,1 0 2 16,8 3 0-16,0 1-1 16,-4 0 0-16,-1-4 0 15,1 4 0-15,-4-4-1 16,-1 4 0-16,-4-4-3 15,0 0 1-15,-1 0-2 16,-3 0 0-16</inkml:trace>
        </inkml:traceGroup>
        <inkml:traceGroup>
          <inkml:annotationXML>
            <emma:emma xmlns:emma="http://www.w3.org/2003/04/emma" version="1.0">
              <emma:interpretation id="{763CC115-99F3-4C05-B192-2A191F67D7CD}" emma:medium="tactile" emma:mode="ink">
                <msink:context xmlns:msink="http://schemas.microsoft.com/ink/2010/main" type="inkWord" rotatedBoundingBox="22012,16764 22587,16771 22574,17853 21999,17846"/>
              </emma:interpretation>
              <emma:one-of disjunction-type="recognition" id="oneOf163">
                <emma:interpretation id="interp815" emma:lang="zh-CN" emma:confidence="0">
                  <emma:literal>后</emma:literal>
                </emma:interpretation>
                <emma:interpretation id="interp816" emma:lang="zh-CN" emma:confidence="0">
                  <emma:literal>行</emma:literal>
                </emma:interpretation>
                <emma:interpretation id="interp817" emma:lang="zh-CN" emma:confidence="0">
                  <emma:literal>估</emma:literal>
                </emma:interpretation>
                <emma:interpretation id="interp818" emma:lang="zh-CN" emma:confidence="0">
                  <emma:literal>仔</emma:literal>
                </emma:interpretation>
                <emma:interpretation id="interp819" emma:lang="zh-CN" emma:confidence="0">
                  <emma:literal>反</emma:literal>
                </emma:interpretation>
              </emma:one-of>
            </emma:emma>
          </inkml:annotationXML>
          <inkml:trace contextRef="#ctx0" brushRef="#br0" timeOffset="1.29766E6">18175 13978 22 0,'0'-4'11'0,"-5"8"-18"16,5 0 22-16,0 4-16 15,-4 3 0-15,-9 5-3 16,-1 4 0-16,-8 4 3 16,-4 3 1-16,-5 5-2 15,0-5 0-15,-5 9 1 16,5-5 0-16,0 1 2 16,5-9 0-16,12-7 1 15,14 4 0-15,5-12-1 16,-1 3 1-16,5-3-1 15,9 8 1-15,-1 0-1 0,6 3 0 16,-1 17 0-16,-5 3 1 16,-3 9-1-16,-5 3 1 15,-9 4-1-15,-5 4 0 16,1 8-1-16,-1 0 1 16,-8-8-2-16,0 0 0 15,-1-8-3-15,6-11 0 16,-6-13-2-16,5-15 0 15</inkml:trace>
          <inkml:trace contextRef="#ctx0" brushRef="#br0" timeOffset="1.2979E6">18166 14376 19 0,'22'-20'9'0,"9"24"-11"16,-22-12 17-16,4-4-15 15,5 8 0-15,4-8 0 16,0-3 1-16,0-5-1 16,1 4 0-16,-1 0 0 15,0 1 1-15,-4 3-1 16,-1 0 0-16,-3 4-2 16,-6 0 1-16,1 4-4 15,-4 4 1-15,-1 4-1 16,-8 4 0-16</inkml:trace>
          <inkml:trace contextRef="#ctx0" brushRef="#br0" timeOffset="1.29823E6">18268 14687 18 0,'-9'19'9'0,"22"-19"-13"0,-4-4 19 15,4 0-16-15,5-3 1 16,0-1 0-16,4-4 0 15,0 4 0-15,-4 0 0 0,0 4 0 16,-1 4 0-16,-3 4 0 16,-6 4 0-16,-3 12-1 15,-1-1 1-15,-4 5-1 16,-4 4 1-16,-9-5 0 16,-1 5 0-16,-3-1 0 15,-6-3 0-15,1 4 0 16,0-13 0-16,0-3 0 15,0-4 0-15,0-4 0 16,4-12 0-16,5 0-1 16,4-4 0-16,0-7-2 15,9-9 1-15,4-3-2 16,10-1 0-16</inkml:trace>
        </inkml:traceGroup>
        <inkml:traceGroup>
          <inkml:annotationXML>
            <emma:emma xmlns:emma="http://www.w3.org/2003/04/emma" version="1.0">
              <emma:interpretation id="{9EA7F629-67D2-4B40-8083-55234B8DAC9B}" emma:medium="tactile" emma:mode="ink">
                <msink:context xmlns:msink="http://schemas.microsoft.com/ink/2010/main" type="inkWord" rotatedBoundingBox="23112,16697 24000,16707 23987,17741 23100,17731"/>
              </emma:interpretation>
              <emma:one-of disjunction-type="recognition" id="oneOf164">
                <emma:interpretation id="interp820" emma:lang="zh-CN" emma:confidence="0">
                  <emma:literal>的</emma:literal>
                </emma:interpretation>
                <emma:interpretation id="interp821" emma:lang="zh-CN" emma:confidence="0">
                  <emma:literal>臼</emma:literal>
                </emma:interpretation>
                <emma:interpretation id="interp822" emma:lang="zh-CN" emma:confidence="0">
                  <emma:literal>白</emma:literal>
                </emma:interpretation>
                <emma:interpretation id="interp823" emma:lang="zh-CN" emma:confidence="0">
                  <emma:literal>向</emma:literal>
                </emma:interpretation>
                <emma:interpretation id="interp824" emma:lang="zh-CN" emma:confidence="0">
                  <emma:literal>仍</emma:literal>
                </emma:interpretation>
              </emma:one-of>
            </emma:emma>
          </inkml:annotationXML>
          <inkml:trace contextRef="#ctx0" brushRef="#br0" timeOffset="1.29927E6">19322 13907 20 0,'0'4'10'0,"0"4"-12"0,0-8 20 15,-4 8-19-15,-5 0 0 16,-4-1-1-16,-10 5 1 0,1 8 1 16,-4 7 1-16,-1 5-2 15,-4-1 1-15,-4 1-1 16,8 3 1-16,1 1 0 16,3-5 1-16,6-3-2 15,3-4 1-15,1-9-1 16,4-7 1-16,0 8-1 15,5-4 1-15,4-8-1 16,4-4 1-16,5 4 0 16,0 0 0-16,4 7 0 15,1 5 1-15,-1 4 0 16,0 11 0-16,1 5 0 16,-6 7 0-16,-3 0 0 15,-5 5 0-15,0-1-1 16,0 0 1-16,-5 0 0 15,1-7 0-15,0-9 0 16,-1-7 0-16,1-4-1 0,4-5 0 16,-5-7-1-16,5-4 1 15,0-4-1-15,5-12 1 16,4-7-1-16,-1-5 0 16,1 0 0-16,5-3 1 15,-1-1-1-15,9 5 1 16,5-1 0-16,-1 4 0 15,1 1 0-15,-5 7 0 16,0 8 0-16,-4 8 0 0,-5 4 0 16,-4 4 0-16,-5-1 0 15,-4 13 0-15,-4 4 0 16,-5-1 1-16,-9 1-1 16,1-1 1-16,3-3-1 15,1-8 0-15,4-1-3 16,0-3 1-16,9-8-1 15,0-4 1-15,14-12-1 16,8-11 1-16,0-13 0 16,9-7 0-16,4-8 1 15,5-12 1-15,0 4 1 16,0-4 0-16,-5 0 0 16,-4 11 0-16,-4 9 0 15,-5 8 1-15,-4 3-1 16,0 20 0-16,-5 5-1 15,-4 10 1-15,-5 9 0 16,1 8 0-16,-5 15-1 16,0-3 1-16,0-1 0 0,0 1 0 15,4-5-1-15,5-3 1 16,0 0-1-16,0-1 1 16,4-7-1-16,0-4 1 15,5 0-1-15,0-4 1 16,-1 7-1-16,6-3 1 15,-6-4-1-15,1 0 1 16,0 4-1-16,-5 7 1 16,0 1-1-16,-4 8 1 0,-4 3-1 15,-5 1 0-15,0-5-1 16,-5 13 1-16,-4-9-2 16,-4 5 0-16,0-1-4 15,-5-7 0-15</inkml:trace>
          <inkml:trace contextRef="#ctx0" brushRef="#br0" timeOffset="1.29947E6">19588 14903 11 0,'-4'-31'5'0,"12"3"2"16,-3 20 5-16,-1 0-11 16,1 1 1-16,-1-5-1 15,5 4 1-15,4-4-4 16,1 8 0-16,3-8-1 15,5 1 1-15,5-1-3 16,0-8 0-16</inkml:trace>
        </inkml:traceGroup>
        <inkml:traceGroup>
          <inkml:annotationXML>
            <emma:emma xmlns:emma="http://www.w3.org/2003/04/emma" version="1.0">
              <emma:interpretation id="{9C2D6F69-523E-418B-8765-984CD2FF5DB8}" emma:medium="tactile" emma:mode="ink">
                <msink:context xmlns:msink="http://schemas.microsoft.com/ink/2010/main" type="inkWord" rotatedBoundingBox="24446,16792 25563,16805 25549,17998 24432,17985"/>
              </emma:interpretation>
              <emma:one-of disjunction-type="recognition" id="oneOf165">
                <emma:interpretation id="interp825" emma:lang="zh-CN" emma:confidence="0">
                  <emma:literal>状</emma:literal>
                </emma:interpretation>
                <emma:interpretation id="interp826" emma:lang="zh-CN" emma:confidence="0">
                  <emma:literal>狀</emma:literal>
                </emma:interpretation>
                <emma:interpretation id="interp827" emma:lang="zh-CN" emma:confidence="0">
                  <emma:literal>忧</emma:literal>
                </emma:interpretation>
                <emma:interpretation id="interp828" emma:lang="zh-CN" emma:confidence="0">
                  <emma:literal>怵</emma:literal>
                </emma:interpretation>
                <emma:interpretation id="interp829" emma:lang="zh-CN" emma:confidence="0">
                  <emma:literal>伏</emma:literal>
                </emma:interpretation>
              </emma:one-of>
            </emma:emma>
          </inkml:annotationXML>
          <inkml:trace contextRef="#ctx0" brushRef="#br0" timeOffset="1.30003E6">20328 14458 22 0,'-5'0'11'16,"23"-15"-19"-16,-9 11 22 0,0 0-18 16,4-12 0-16,0 12-4 15,1 0 0-15,3 8 9 16,-8 0 1-16</inkml:trace>
          <inkml:trace contextRef="#ctx0" brushRef="#br0" timeOffset="1.30038E6">20434 14620 9 0,'-18'43'4'0,"-8"20"2"15,21-51 8-15,1 4-13 16,0 3 0-16,-1-3-2 16,1 0 1-16,-1-4-2 15,5-4 0-15,0-5 0 16,9-6 1-16,9-9-2 15,4-12 1-15,0 4 0 16,0-7 0-16,5 3 1 16,4-7 1-16,4-13 1 15,1 17 0-15,-1-5 1 16,1 1 0-16,-1 3 1 0,1 1 0 16,8 7 0-16,-4 0 1 15,-5-3-1-15,1 3 0 16,-5 0-2-16,4 1 1 15,1-1-1-15,-1 4 0 16,5-4-1-16,-9-7 1 16,0 7-2-16,-5 8 1 15,-3-3-2-15,-6 3 0 0,1 0-4 16,-9 0 1 0,0 0-1-16,-9 1 0 0</inkml:trace>
          <inkml:trace contextRef="#ctx0" brushRef="#br0" timeOffset="1.29982E6">20634 14041 20 0,'-23'23'10'0,"10"5"-17"16,9-20 20-16,-1 8-13 15,1 3 0-15,4 13 0 16,-5 11 1-16,5 4-1 16,-4 16 1-16,4 4 0 15,0 0 1-15,0 4-1 16,0 0 1-16,0 0-1 16,0 8 1-16,0-4-1 15,0-5 0-15,9 1-1 16,-5-12 0-16,1 0-2 15,-1-11 1-15,1-17-4 16,-5-3 0-16,13-20-2 16,-4-24 1-16</inkml:trace>
          <inkml:trace contextRef="#ctx0" brushRef="#br0" timeOffset="1.30062E6">20948 14116 19 0,'-13'27'9'0,"13"5"-11"16,0-20 20-16,0 11-18 15,0 9 0-15,0 11-1 16,-5 12 1-16,-8 8 0 15,4-4 0-15,-4 0-1 16,0-4 1-16,-5-3-1 16,0-1 1-16,5-20-2 15,0 5 0-15,-1-13-3 16,5-7 0-16,1-12 0 0,8-4 0 16</inkml:trace>
          <inkml:trace contextRef="#ctx0" brushRef="#br0" timeOffset="1.30084E6">21028 14561 19 0,'31'15'9'0,"13"29"-12"0,-31-36 20 15,1 7-18-15,-1 5 1 16,0 4-2-16,-4-1 1 0,0 5-1 16,0-4 1-16,0-9-4 15,0 9 0-15</inkml:trace>
          <inkml:trace contextRef="#ctx0" brushRef="#br0" timeOffset="1.30114E6">21249 14009 22 0,'-4'12'11'0,"35"-8"-16"15,-18-4 21-15,5 4-18 16,0 0 0-16,4 4 0 16,-4 4 0-16,-1 3 2 0,1 1 1 15,0 0-5-15,-9 0 1 16,-1 3-2-16,1-7 1 15</inkml:trace>
        </inkml:traceGroup>
        <inkml:traceGroup>
          <inkml:annotationXML>
            <emma:emma xmlns:emma="http://www.w3.org/2003/04/emma" version="1.0">
              <emma:interpretation id="{266C7AC7-6ADF-45E8-AAC6-424F611CFD27}" emma:medium="tactile" emma:mode="ink">
                <msink:context xmlns:msink="http://schemas.microsoft.com/ink/2010/main" type="inkWord" rotatedBoundingBox="25652,16756 26249,16763 26234,18068 25636,18061"/>
              </emma:interpretation>
              <emma:one-of disjunction-type="recognition" id="oneOf166">
                <emma:interpretation id="interp830" emma:lang="zh-CN" emma:confidence="0">
                  <emma:literal>态</emma:literal>
                </emma:interpretation>
                <emma:interpretation id="interp831" emma:lang="zh-CN" emma:confidence="0">
                  <emma:literal>去</emma:literal>
                </emma:interpretation>
                <emma:interpretation id="interp832" emma:lang="zh-CN" emma:confidence="0">
                  <emma:literal>志</emma:literal>
                </emma:interpretation>
                <emma:interpretation id="interp833" emma:lang="zh-CN" emma:confidence="0">
                  <emma:literal>㚎</emma:literal>
                </emma:interpretation>
                <emma:interpretation id="interp834" emma:lang="zh-CN" emma:confidence="0">
                  <emma:literal>旨</emma:literal>
                </emma:interpretation>
              </emma:one-of>
            </emma:emma>
          </inkml:annotationXML>
          <inkml:trace contextRef="#ctx0" brushRef="#br0" timeOffset="1.3014E6">21630 14171 22 0,'0'8'11'0,"18"-12"-14"16,-9 0 22-16,4 0-20 16,1 0 1-16,3-4-1 15,5-4 0-15,1 0 1 16,3 1 1-16,1-1-2 16,-1 0 0-16,-4 0-1 15,1 0 1-15,-1 1-3 16,0 3 1-16,-4 0-3 15,-5 0 1-15,5 4-1 16,-14-4 1-16</inkml:trace>
          <inkml:trace contextRef="#ctx0" brushRef="#br0" timeOffset="1.30171E6">21865 13966 17 0,'-13'24'8'0,"4"35"-11"0,5-44 20 16,-1 9-17-16,-4 8 1 16,-4 15 0-16,-5 8 1 15,-4 4-3-15,0 8 0 16,0-8-2-16,0 0 0 16,-5-8-2-16,-4-11 1 0</inkml:trace>
          <inkml:trace contextRef="#ctx0" brushRef="#br0" timeOffset="1.30171E6">21808 14411 13 0,'44'-16'6'0,"13"12"-3"16,-39 0 10-16,13 4-13 16,-4-4 0-16,4 1-1 15,0-1 1-15,-5 0-2 16,-3-4 0-16,-6 8-2 15,-3 0 0-15</inkml:trace>
          <inkml:trace contextRef="#ctx0" brushRef="#br0" timeOffset="1.30231E6">21785 14620 21 0,'-4'23'10'0,"0"-11"-15"0,4-12 19 16,0 4-15-16,0 4 1 15,-5 8-1-15,1-4 0 16,-1 3 1-16,-4 5 0 16,1 0-2-16,-1 3 0 15,-5 1-1-15,1 0 0 0,0 3-1 16,-5 1 1-16,-13 7-1 15,9 1 0-15,0-1 2 16,4-3 0-16,0-1 2 16,5 1 1-16,0-5-1 15,4-3 1-15,0-5 0 16,5 1 0-16,8-4-1 16,0-4 1-16,14-1 0 15,0-3 0-15,4 4 1 16,0 0 0-16,0 0 1 15,5-4 1-15,4 0-2 16,-4-4 0-16,4-4-1 16,0-4 1-16,-5-4-2 15,1-4 1-15,-5-8-2 16,0 8 0-16,0-11-1 16,0-1 1-16,5-7-1 15,-14-1 0-15,5-3 0 0,-14-9 0 16,-4 9 1-16,-4-1 0 15,-1 5 0-15,1 11 1 16,4 1 0-16,-4 3 1 16,-1 4 2-16,1 8 0 15,4 4 0-15,0 4 1 16,0 12-1-16,0 0 0 16,9-1-1-16,-9 5 1 15,17 0-3-15,-12-1 0 0,8-3 0 16,0 0 0-16,5-12-3 15,0-4 1-15,8 0-3 16,5-12 0-16</inkml:trace>
        </inkml:traceGroup>
        <inkml:traceGroup>
          <inkml:annotationXML>
            <emma:emma xmlns:emma="http://www.w3.org/2003/04/emma" version="1.0">
              <emma:interpretation id="{40CE7616-4277-4595-8613-45DC4AE2BBBD}" emma:medium="tactile" emma:mode="ink">
                <msink:context xmlns:msink="http://schemas.microsoft.com/ink/2010/main" type="inkWord" rotatedBoundingBox="26612,17473 26622,17473 26621,17619 26610,17618"/>
              </emma:interpretation>
              <emma:one-of disjunction-type="recognition" id="oneOf167">
                <emma:interpretation id="interp835" emma:lang="zh-CN" emma:confidence="0">
                  <emma:literal>,</emma:literal>
                </emma:interpretation>
                <emma:interpretation id="interp836" emma:lang="zh-CN" emma:confidence="0">
                  <emma:literal>、</emma:literal>
                </emma:interpretation>
                <emma:interpretation id="interp837" emma:lang="zh-CN" emma:confidence="0">
                  <emma:literal>.</emma:literal>
                </emma:interpretation>
                <emma:interpretation id="interp838" emma:lang="zh-CN" emma:confidence="0">
                  <emma:literal>·</emma:literal>
                </emma:interpretation>
                <emma:interpretation id="interp83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.30252E6">22494 14679 24 0,'5'27'12'0,"-1"17"-20"16,-4-32 22-16,0-1-19 16,0 5 0-16,0 4-5 15,0-4 0-15</inkml:trace>
        </inkml:traceGroup>
        <inkml:traceGroup>
          <inkml:annotationXML>
            <emma:emma xmlns:emma="http://www.w3.org/2003/04/emma" version="1.0">
              <emma:interpretation id="{C4AA81EF-1FE7-4A5F-A7CE-16AE34EA3BA1}" emma:medium="tactile" emma:mode="ink">
                <msink:context xmlns:msink="http://schemas.microsoft.com/ink/2010/main" type="inkWord" rotatedBoundingBox="27053,17664 27175,17666 27173,17852 27050,17850"/>
              </emma:interpretation>
              <emma:one-of disjunction-type="recognition" id="oneOf168">
                <emma:interpretation id="interp840" emma:lang="zh-CN" emma:confidence="0">
                  <emma:literal>。</emma:literal>
                </emma:interpretation>
                <emma:interpretation id="interp841" emma:lang="zh-CN" emma:confidence="0">
                  <emma:literal>.</emma:literal>
                </emma:interpretation>
                <emma:interpretation id="interp842" emma:lang="zh-CN" emma:confidence="0">
                  <emma:literal>、</emma:literal>
                </emma:interpretation>
                <emma:interpretation id="interp843" emma:lang="zh-CN" emma:confidence="0">
                  <emma:literal>·</emma:literal>
                </emma:interpretation>
                <emma:interpretation id="interp84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1.30283E6">22933 15041 12 0,'0'16'6'0,"35"-28"-8"0,-26 8 7 16,0 4-5-16,0-4 0 0,0-8 1 15,0 1 0-15,-1-9-1 16,1 0 0-16,0 0 0 16,0 1 1-16,-5 7 0 15,1-4 0-15,-5 4-2 16,0 5 1-16,0-1-1 16,0 4 0-16,-5 0 0 15,1 4 0-15,0 4-2 16,-5 11 0-16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07.04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1 0,'0'0'0'0,"5"0"2"16,-5 0-3-16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38.51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9BD07FA-0AE2-45F7-8D1F-21F409C8EF74}" emma:medium="tactile" emma:mode="ink">
          <msink:context xmlns:msink="http://schemas.microsoft.com/ink/2010/main" type="writingRegion" rotatedBoundingBox="20380,2824 23019,2867 23000,3991 20362,3948"/>
        </emma:interpretation>
      </emma:emma>
    </inkml:annotationXML>
    <inkml:traceGroup>
      <inkml:annotationXML>
        <emma:emma xmlns:emma="http://www.w3.org/2003/04/emma" version="1.0">
          <emma:interpretation id="{C8441442-B31A-43CC-9E20-94A63DEA9FA4}" emma:medium="tactile" emma:mode="ink">
            <msink:context xmlns:msink="http://schemas.microsoft.com/ink/2010/main" type="paragraph" rotatedBoundingBox="20380,2824 23019,2867 23000,3991 20362,3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964FA9-15B0-4859-9DA5-40CD567DF899}" emma:medium="tactile" emma:mode="ink">
              <msink:context xmlns:msink="http://schemas.microsoft.com/ink/2010/main" type="line" rotatedBoundingBox="20380,2824 23019,2867 23000,3991 20362,3948"/>
            </emma:interpretation>
          </emma:emma>
        </inkml:annotationXML>
        <inkml:traceGroup>
          <inkml:annotationXML>
            <emma:emma xmlns:emma="http://www.w3.org/2003/04/emma" version="1.0">
              <emma:interpretation id="{EBCDF2F1-E77A-4AE4-9059-41E6057C08B4}" emma:medium="tactile" emma:mode="ink">
                <msink:context xmlns:msink="http://schemas.microsoft.com/ink/2010/main" type="inkWord" rotatedBoundingBox="20371,2872 22422,2875 22420,3964 20369,3960"/>
              </emma:interpretation>
              <emma:one-of disjunction-type="recognition" id="oneOf0">
                <emma:interpretation id="interp0" emma:lang="zh-CN" emma:confidence="0">
                  <emma:literal>璐</emma:literal>
                </emma:interpretation>
                <emma:interpretation id="interp1" emma:lang="zh-CN" emma:confidence="0">
                  <emma:literal>邈</emma:literal>
                </emma:interpretation>
                <emma:interpretation id="interp2" emma:lang="zh-CN" emma:confidence="0">
                  <emma:literal>頗</emma:literal>
                </emma:interpretation>
                <emma:interpretation id="interp3" emma:lang="zh-CN" emma:confidence="0">
                  <emma:literal>礙</emma:literal>
                </emma:interpretation>
                <emma:interpretation id="interp4" emma:lang="zh-CN" emma:confidence="0">
                  <emma:literal>麯</emma:literal>
                </emma:interpretation>
              </emma:one-of>
            </emma:emma>
          </inkml:annotationXML>
          <inkml:trace contextRef="#ctx0" brushRef="#br0">0 39 6 0,'4'4'3'0,"5"-28"0"0,-9 24 3 16,5-11-6-16,-1 7 0 0,1 0 1 15,3 0 0-15,1 4-1 16,0 0 1-16,5 8 0 16,-1-4 0-16,0 3-1 15,5 1 1-15,13 4 0 16,4 4 0-16,5 4-2 15,0-1 1-15,4 5 0 16,5 0 0-16,4 15 0 16,-4-8 0-16,0 5 0 15,-5 3 1-15,0-3-1 16,-4-1 0-16,-4-11 0 16,-5-1 1-16,0 1-1 15,-9-4 0-15,0-5 0 16,-4 1 0-16,-5-4 0 15,-4-4 1-15,0 0-1 16,0 0 1-16,-5-4 0 16,-4-4 0-16,0 0-1 15,4-8 1-15,1-4-1 0,-1-8 1 16,5-7-2-16,9-5 1 16,4 1-1-16,0-5 1 15,9 5 0-15,5-1 0 16,8 1 0-16,-4 3 0 15,0 1 0-15,4-1 0 16,0 0 0-16,5 9 1 16,0 3-1-16,-1 0 1 15,6 4-1-15,8 5 0 16,4 3 0-16,-4 4 1 0,9 0-1 16,-13 4 0-16,-5-1 0 15,-5 1 1-15,-3 0-1 16,-5 0 1-16,-5-4-1 15,-4 0 1-15,-9 0-1 16,0 0 1-16,-4 0-2 16,-5 0 0-16,-4-4-4 15,-9 4 1-15</inkml:trace>
          <inkml:trace contextRef="#ctx0" brushRef="#br0" timeOffset="1050.743">199-335 12 0,'0'4'6'0,"0"-8"-9"0,0 4 13 0,9 0-10 15,5 4 0-15,-1-4 0 16,5-8 0-16,4 4 0 16,0-8 0-16,0 4-1 15,0 1 1-15,0 3-1 16,5-4 1-16,-9 4-1 16,4 0 0-16,-4 4 0 15,-10-4 0-15,1 8 0 16,0 0 1-16,-9 4 0 15,0 3 0-15,-9 13 0 16,0 8 1-16,1 3 0 16,-1 0 0-16,-5 9 0 15,-3-1 0-15,-1-3 0 16,5-9 1-16,-1 1-1 16,5-5 1-16,5-3-1 0,0-1 0 15,4-3-1-15,4 0 1 16,0-5-1-16,5-3 0 15,9-4 0-15,-5-4 1 16,5-4-2-16,4-4 1 16,0 0-3-16,-4-4 1 15,0-3-2-15,0-1 0 16</inkml:trace>
          <inkml:trace contextRef="#ctx0" brushRef="#br0" timeOffset="588.4067">195-536 10 0,'0'0'5'0,"13"-4"-3"15,1 0 4-15,-1 0-7 16,0 4 1-16,5 0 0 16,-5 0 1-16,0 0-1 15,5 0 0-15,0 4 0 16,-5 0 0-16,5 0-1 0,0 0 1 16,-5 0-2-16,0 4 0 15,-4-4-1-15,0 0 0 16</inkml:trace>
          <inkml:trace contextRef="#ctx0" brushRef="#br0" timeOffset="1890.3331">744-154 5 0,'-4'8'2'0,"8"-8"3"16,-4 0 1-16,5 0-6 16,4 0 0-16,-1 0 1 0,6-4 1 15,-1 0-2-15,0-4 0 16,5-4 2-16,9 5 0 15,-5-5-1-15,0 4 0 16,-4 4 0-16,-1-12 0 16,-3 12-1-16,-1 0 0 15,0-4 0-15,-4 12 0 16,-4 0 0-16,-5 4 1 16,-5 16-1-16,-8-8 1 0,-9 11 0 15,0 5 0-15,-1-1-1 16,-3 1 1-16,-1 3-1 15,-4 1 1-15,0-5-1 16,5 1 0-16,-1-5 0 16,5-3 1-16,0-5-3 15,4 1 1-15,0 0-4 16,5-12 1-16</inkml:trace>
          <inkml:trace contextRef="#ctx0" brushRef="#br0" timeOffset="1259.8844">758-552 11 0,'0'8'5'0,"0"20"-5"15,0-20 8-15,0 4-8 16,-5 7 0-16,-4 5 0 15,0 7 1-15,-4 9-2 16,0-9 1-16,0 1-1 16,4-9 0-16,0-3-2 15,0-8 1-15,5-4-1 16,-1 0 0-16</inkml:trace>
          <inkml:trace contextRef="#ctx0" brushRef="#br0" timeOffset="2131.0037">713-142 9 0,'0'12'4'0,"18"0"-1"15,-9-5 3-15,0 5-6 0,0 4 0 16,4 4 0-16,0-1 1 15,0-3-1-15,1 0 0 16,4 4 0-16,-1-5 1 16,5 5-3-16,1-4 0 15,-1 3-1-15,4-7 1 16</inkml:trace>
          <inkml:trace contextRef="#ctx0" brushRef="#br0" timeOffset="1485.0465">789-469 6 0,'22'-24'3'0,"0"1"-2"0,-18 15 6 16,5 0-7-16,-4 4 0 16,-1 0 1-16,-4 4 0 15,5 0-1-15,-5 4 0 16,4 4 1-16,-4 0 0 16,9 4-1-16,-9 3 1 0,9 1-1 15,4 4 1-15,5-4-1 16,-1-5 0-16,1 1 0 15,0 0 0-15,0 4-1 16,4-12 0-16,-9 0-2 16,0 0 0-16</inkml:trace>
          <inkml:trace contextRef="#ctx0" brushRef="#br0" timeOffset="2882.5423">1475-571 15 0,'-4'12'7'0,"8"15"-8"16,-4-15 12-16,0 4-11 16,-4 11 0-16,-5 9 1 15,0 7 0-15,-4 4-1 16,-5 8 0-16,0 4 0 0,1 0 1 15,-5-7-1-15,-1-1 0 16,1 0-2-16,5-8 1 16,-1-3-3-16,0-9 1 15,5-3-2-15,-5-8 1 16</inkml:trace>
          <inkml:trace contextRef="#ctx0" brushRef="#br0" timeOffset="2595.8314">1241-252 17 0,'0'8'8'0,"8"-20"-12"16,1 4 18-16,0 8-15 15,0-8 1-15,4 0 0 16,1-4 0-16,-1 4 0 16,5-3 0-16,4-1 0 15,0 0 0-15,4-8 0 16,-3 12 1-16,-1-3-2 16,0-1 1-16,4 0 0 15,1 0 0-15,0 8 0 0,-1 4 0 16,-4 4-1-16,-4-4 1 15,4 4-1-15,-4 8 1 16,-5 4 0-16,1 7 1 16,-6 13-1-16,-3-5 1 15,-5 9 0-15,0 3 0 16,-5-8-1-16,-3 9 1 16,-10-5-1-16,-4-3 1 15,-5-5-1-15,9-3 1 0,1-1-2 16,-1-3 1-16,5-5-2 15,-5-3 0-15,5-4-3 16,-5-4 0-16</inkml:trace>
          <inkml:trace contextRef="#ctx0" brushRef="#br0" timeOffset="3122.2255">1258-536 10 0,'0'4'5'0,"18"-4"-6"16,-9 0 9-16,0 4-9 15,4 4 1-15,0 0 0 16,1 0 1-16,-1 0-3 16,0 3 1-16,0 1-2 15,1 0 1-15</inkml:trace>
          <inkml:trace contextRef="#ctx0" brushRef="#br0" timeOffset="3318.3517">1413-103 18 0,'-13'24'9'0,"17"-24"-14"0,1 4 19 16,-1-4-14-16,5-8 0 16,0 8-3-16,4 0 0 15,5-4 1-15,0 0 1 16,4-4-3-16,13 4 0 0</inkml:trace>
        </inkml:traceGroup>
        <inkml:traceGroup>
          <inkml:annotationXML>
            <emma:emma xmlns:emma="http://www.w3.org/2003/04/emma" version="1.0">
              <emma:interpretation id="{92F67E0A-3DDB-412D-A1EF-D91E16B12311}" emma:medium="tactile" emma:mode="ink">
                <msink:context xmlns:msink="http://schemas.microsoft.com/ink/2010/main" type="inkWord" rotatedBoundingBox="22803,2786 23006,3681 22276,3846 22074,2951"/>
              </emma:interpretation>
              <emma:one-of disjunction-type="recognition" id="oneOf1">
                <emma:interpretation id="interp5" emma:lang="zh-CN" emma:confidence="0">
                  <emma:literal>走</emma:literal>
                </emma:interpretation>
                <emma:interpretation id="interp6" emma:lang="zh-CN" emma:confidence="0">
                  <emma:literal>志</emma:literal>
                </emma:interpretation>
                <emma:interpretation id="interp7" emma:lang="zh-CN" emma:confidence="0">
                  <emma:literal>达</emma:literal>
                </emma:interpretation>
                <emma:interpretation id="interp8" emma:lang="zh-CN" emma:confidence="0">
                  <emma:literal>态</emma:literal>
                </emma:interpretation>
                <emma:interpretation id="interp9" emma:lang="zh-CN" emma:confidence="0">
                  <emma:literal>杰</emma:literal>
                </emma:interpretation>
              </emma:one-of>
            </emma:emma>
          </inkml:annotationXML>
          <inkml:trace contextRef="#ctx0" brushRef="#br0" timeOffset="3888.2502">2113-587 13 0,'-4'8'6'0,"8"-16"-5"0,-4 8 12 16,0 0-13-16,0 0 0 16,0 0 0-16,0 0 0 15,0 0 0-15,0 0 0 16,0 8 0-16,0 0 0 16,0 0 0-16,0 3 0 15,0 1 0-15,0 4 0 16,0-4 0-16,0 4 1 15,0 7-1-15,0 5 0 16,0 3 0-16,0 1 1 0,0-1-1 16,0-3 1-16,0-1-1 15,0 5 0-15,0-5 0 16,0 9 1-16,0-5-1 16,0 1 0-16,0-1 0 15,0-3 0-15,0-8 0 16,0 3 1-16,0-3-1 15,0 0 0-15,0-1 0 16,0-3 0-16,0 0-2 16,0-4 1-16,0-1-2 15,0-3 0-15,0 0-2 16,5-4 0-16</inkml:trace>
          <inkml:trace contextRef="#ctx0" brushRef="#br0" timeOffset="21814.0567">1883-213 11 0,'-5'-4'5'0,"1"16"-3"15,0-12 6-15,4 0-8 16,0 0 1-16,0 0-1 16,4-8 0-16,5 0 0 0,0 8 0 15,0 0 0-15,4-4 1 16,0-4-1-16,5-3 1 16,4-1-1-16,5-4 1 15,4 0-1-15,0 4 1 16,0 5-1-16,-5-13 1 15,1 4-1-15,8 0 1 16,1 8-1-16,-5 1 0 16,0-5 0-16,-5 8 1 15,-4-4-1-15,-4 8 1 16,-4-4-2-16,-6 4 1 0,1-4-2 16,-4 4 0-16,-1 0-2 15,5 0 1-15,-9 0-1 16,0 0 0-16</inkml:trace>
          <inkml:trace contextRef="#ctx0" brushRef="#br0" timeOffset="22130.7745">2242-536 9 0,'-5'0'4'0,"5"-4"-1"0,0 4 7 15,0 0-9-15,0-4 0 16,0 4 1-16,-4 0 0 16,-1 0-3-16,1 0 1 15,4 0 0-15,-4 0 1 16,-1 0-2-16,1 0 1 15,4 0-1-15,-5 4 0 16,1-4-1-16,4 0 1 16,0 0-3-16,0 0 1 0,0 0-1 15,0 0 1 1</inkml:trace>
          <inkml:trace contextRef="#ctx0" brushRef="#br0" timeOffset="22413.4736">2175-559 8 0,'0'3'4'0,"0"-3"-4"15,0 0 8-15,0 0-8 16,0 0 1-16,0 0 0 15,0 0 0-15,0 0-2 16,0 0 1-16,0 0 0 16,0 0 1-16,0 0-2 15,0 0 1-15,0 0-1 0,0-3 0 16,0 3-1-16,-4 0 1 16,4 0-2-16,0-4 1 15</inkml:trace>
          <inkml:trace contextRef="#ctx0" brushRef="#br0" timeOffset="23152.4986">2149-579 10 0,'0'0'5'0,"-5"4"-6"0,5-4 10 0,0 0-9 16,0 4 1-16,0 0-1 15,0 0 1-15,0 3-2 16,0 5 1-16,0 0 0 16,0 0 1-16,0 4-1 15,0 3 1-15,0 5-1 16,0 0 0-16,0 3 1 16,0 5 0-16,0 7-1 15,-4-4 1-15,-1 5 0 16,1-5 0-16,0 5-1 15,-1-5 1-15,-4-3-1 16,5-1 0-16,-1-7 0 16,1-1 0-16,0 1 0 15,4-4 0-15,0-5 0 16,0 5 0-16,4-4 0 16,0 0 0-16,1-5 0 0,-1 1 0 15,5-4 0-15,0 4 0 16,0-4 0-16,0 0 1 15,0-4-1-15,4 0 1 16,0 0 0-16,0-1 0 16,5-3 0-16,4-3 0 15,5-1 0-15,-1 0 0 16,1-4-1-16,-5 0 1 0,0-4-2 16,1 0 1-16,-1 0-1 15,0 1 0-15,0 3-2 16,0-4 0-16,0 0-2 15,-4-4 0-15</inkml:trace>
          <inkml:trace contextRef="#ctx0" brushRef="#br0" timeOffset="23909.5351">1945 51 6 0,'-5'0'3'0,"5"4"-1"16,0-4 1-16,0 0-2 15,0 0 0-15,0 0 0 16,0 0 0-16,0 0-1 16,0 0 0-16,0 0 0 15,0 0 1-15,0 0-1 16,0 0 0-16,0 0 0 15,5 0 1-15,-1 0-1 16,5 4 1-16,0 0 0 16,0 0 0-16,0 0 0 15,4 0 0-15,0 3-1 16,1 1 1-16,-1 0-1 16,0 0 0-16,5 0 0 15,0 0 0-15,4 0 0 0,-4 0 0 16,-1-1 0-16,1 1 1 15,4 0-1-15,5 4 0 16,4-4 0-16,0 0 1 16,-5 0 0-16,1-4 0 15,-5-1 0-15,5 1 0 16,-5 0 0-16,0 0 0 16,0-4-1-16,0 4 1 15,0 0-1-15,1-4 0 0,-1 0 0 16,-5 0 0-16,-3 0 0 15,-1 4 0-15,0-4 0 16,-4 4 0-16,0-4 0 16,0 0 1-16,0 0-1 15,-5 0 0-15,-4 0 0 16,5 4 1-16,-1-4-1 16,-4 0 1-16,0 0-3 15,0 0 1-15,0 0-2 16,0 0 1-16,0 0-3 15,0 0 1-15</inkml:trace>
          <inkml:trace contextRef="#ctx0" brushRef="#br0" timeOffset="24470.4358">1839 102 4 0,'13'8'2'0,"18"0"0"15,-22-8-1-15,0 0-3 16,-1 0 0-16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9.69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D5FB09-EB89-4F01-8A83-6745E1EA12C7}" emma:medium="tactile" emma:mode="ink">
          <msink:context xmlns:msink="http://schemas.microsoft.com/ink/2010/main" type="writingRegion" rotatedBoundingBox="25662,13786 26974,13711 27031,14695 25719,14770"/>
        </emma:interpretation>
      </emma:emma>
    </inkml:annotationXML>
    <inkml:traceGroup>
      <inkml:annotationXML>
        <emma:emma xmlns:emma="http://www.w3.org/2003/04/emma" version="1.0">
          <emma:interpretation id="{AE06AE23-F0DD-4306-92E9-506A389E0961}" emma:medium="tactile" emma:mode="ink">
            <msink:context xmlns:msink="http://schemas.microsoft.com/ink/2010/main" type="paragraph" rotatedBoundingBox="25662,13786 26974,13711 27031,14695 25719,14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BA4DD4-2D26-4612-AA34-7F44AB0689AC}" emma:medium="tactile" emma:mode="ink">
              <msink:context xmlns:msink="http://schemas.microsoft.com/ink/2010/main" type="line" rotatedBoundingBox="25662,13786 26974,13711 27031,14695 25719,14770"/>
            </emma:interpretation>
          </emma:emma>
        </inkml:annotationXML>
        <inkml:traceGroup>
          <inkml:annotationXML>
            <emma:emma xmlns:emma="http://www.w3.org/2003/04/emma" version="1.0">
              <emma:interpretation id="{5DDDB994-EBCE-4A71-B09C-B242B97F24E1}" emma:medium="tactile" emma:mode="ink">
                <msink:context xmlns:msink="http://schemas.microsoft.com/ink/2010/main" type="inkWord" rotatedBoundingBox="26227,13834 26423,14614 25859,14756 25663,13976"/>
              </emma:interpretation>
              <emma:one-of disjunction-type="recognition" id="oneOf0">
                <emma:interpretation id="interp0" emma:lang="zh-CN" emma:confidence="0">
                  <emma:literal>重</emma:literal>
                </emma:interpretation>
                <emma:interpretation id="interp1" emma:lang="zh-CN" emma:confidence="0">
                  <emma:literal>董</emma:literal>
                </emma:interpretation>
                <emma:interpretation id="interp2" emma:lang="zh-CN" emma:confidence="0">
                  <emma:literal>香</emma:literal>
                </emma:interpretation>
                <emma:interpretation id="interp3" emma:lang="zh-CN" emma:confidence="0">
                  <emma:literal>荃</emma:literal>
                </emma:interpretation>
                <emma:interpretation id="interp4" emma:lang="zh-CN" emma:confidence="0">
                  <emma:literal>奎</emma:literal>
                </emma:interpretation>
              </emma:one-of>
            </emma:emma>
          </inkml:annotationXML>
          <inkml:trace contextRef="#ctx0" brushRef="#br0">9 185 4 0,'9'-4'2'0,"-27"4"0"0,18 0-2 16,9-4 0-16,-4 0 1 16,4 0 1-16,-1 0 1 15,1 0-3-15,5 0 0 16,-1 0 2-16,0-3 1 15,5-1-1-15,4 0 1 16,0 0-1-16,5 4 0 0,-1-4-1 16,1 0 1-16,0-4-1 15,-1 1 1-15,-4-1-2 16,5 4 1-16,8-8-1 16,-8 4 1-16,-1 8-1 15,-3 0 1-15,-1-3-1 16,-4-1 1-16,-5 0-1 15,0 8 0-15,-4 0-1 16,-9 0 1-16,9 0-2 16,-9 4 1-16,9-8-2 15,-9 4 0-15,0 0-2 16,-5 0 0-16</inkml:trace>
          <inkml:trace contextRef="#ctx0" brushRef="#br0" timeOffset="8.0056">497 102 9 0,'0'-8'4'0,"-9"4"-3"16,9 4 8-16,0 0-7 15,-5 0 1-15,5 4-1 16,-8 4 1-16,-1 12-6 15,4 8 1-15,1 7 2 16,-1 12 1-16,10 12-2 16,-10 4 0-16,10 8 0 15,-10 0 1-15,1-8 1 0,4-4 0 16,0-4-1-16,-9-11 1 16,9-9 0-16,-4-7 0 15,4-5-2-15,-5-3 1 16,1-8-2-16,-5 0 1 15,0-12-1-15,0-4 1 16,0-4-1-16,0-4 0 16,1-4 1-16,3-4 0 15,1 1 0-15,-1 3 1 0,1 0 0 16,-1 1 0-16,1 3 0 16,4 4 0-16,0 0 1 15,0 0 0-15,0 8 0 16,4-8 0-16,1-4 0 15,4 8 0-15,13 1 0 16,0 3 1-16,0-4-1 16,5 8 1-16,-1-8-1 15,1 4 1-15,0 0-1 16,-5 0 0-16,-5 0-1 16,1 0 0-16,-5 0 0 15,-8 0 1-15,-1 7-2 16,-4-3 0-16,-9 8-1 15,1 0 1-15,-6 4 0 16,-3 0 0-16,-1-1-1 16,-13 1 1-16,13-4 2 15,-4 0 0-15,4-1 0 16,5-3 0-16,4 0 0 0,0 0 1 16,0-4-1-16,5 0 1 15,8 0-1-15,5-4 1 16,13-4-1-16,1 4 0 15,3-4-1-15,-4-4 1 16,5 0-1-16,-1 4 1 16,5-7-2-16,-4 3 1 15,0 0-2-15,-5-4 1 16,-5 4-3-16,-3 4 0 16,-5-8-1-16,4 4 0 0</inkml:trace>
          <inkml:trace contextRef="#ctx0" brushRef="#br0" timeOffset="6.5017">306 468 3 0,'-9'56'1'0,"9"-45"2"0,0-11-1 0,0 0-2 15,0 0 0-15,0 0 1 16,0 0 0-16,0 0-2 15,0 0 1-15,0-7 0 16,5-1 0-16,-1-4 0 16,1 0 0-16,-1 0-1 15,0 0 1-15,5 1 0 16,0-9 1-16,0 12-1 16,0-4 1-16,0 8 0 15,4-8 0-15,9 9 0 16,-4-1 1-16,4 4-1 15,0-8 1-15,5 8-1 16,-5 0 1-16,5 4-1 16,-5 0 0-16,0 3-1 15,-4 5 1-15,-1-4-1 16,-3 0 0-16,-1 4 1 0,-9 0 0 16,1-1-1-16,-10 5 0 15,1 0-1-15,-5 0 1 16,0-1-1-16,-9 1 1 15,1 4-1-15,-1-4 0 16,0-1 0-16,-8-3 1 16,-1 4 0-16,5-12 0 15,0 4 0-15,4-4 0 0,0-4-1 16,5 0 0-16,0-4-1 16,4-4 1-16,4-12-2 15,1-3 1-15</inkml:trace>
          <inkml:trace contextRef="#ctx0" brushRef="#br0" timeOffset="4.5002">226 244 8 0,'9'0'4'0,"13"-12"-2"0,-13 8 5 0,0-4-8 16,4 1 1-16,1-1 0 16,3 0 1-16,1 4-1 15,4-4 1-15,5 4 0 16,-1-4 0-16,1 4 0 15,0-4 1-15,-1 4-1 16,-8-3 1-16,0 3-1 16,-1 0 0-16,-3 0-1 15,-5 4 1-15,-1 0-2 16,1 0 1-16,-9 0-4 16,0 0 1-16,-4 0-1 15,-1 0 0-15</inkml:trace>
        </inkml:traceGroup>
        <inkml:traceGroup>
          <inkml:annotationXML>
            <emma:emma xmlns:emma="http://www.w3.org/2003/04/emma" version="1.0">
              <emma:interpretation id="{F66B2D4C-C7A1-4BDB-AF72-2634924C15F4}" emma:medium="tactile" emma:mode="ink">
                <msink:context xmlns:msink="http://schemas.microsoft.com/ink/2010/main" type="inkWord" rotatedBoundingBox="26953,13698 27041,14675 26466,14728 26377,13750"/>
              </emma:interpretation>
              <emma:one-of disjunction-type="recognition" id="oneOf1">
                <emma:interpretation id="interp5" emma:lang="zh-CN" emma:confidence="0">
                  <emma:literal>启</emma:literal>
                </emma:interpretation>
                <emma:interpretation id="interp6" emma:lang="zh-CN" emma:confidence="0">
                  <emma:literal>肩</emma:literal>
                </emma:interpretation>
                <emma:interpretation id="interp7" emma:lang="zh-CN" emma:confidence="0">
                  <emma:literal>扃</emma:literal>
                </emma:interpretation>
                <emma:interpretation id="interp8" emma:lang="zh-CN" emma:confidence="0">
                  <emma:literal>君</emma:literal>
                </emma:interpretation>
                <emma:interpretation id="interp9" emma:lang="zh-CN" emma:confidence="0">
                  <emma:literal>扂</emma:literal>
                </emma:interpretation>
              </emma:one-of>
            </emma:emma>
          </inkml:annotationXML>
          <inkml:trace contextRef="#ctx0" brushRef="#br0" timeOffset="10.0071">864-114 5 0,'0'0'2'0,"0"8"4"0,0-8 1 15,0 0-6-15,0 0 0 16,0 0 0-16,0 0 1 15,5 0-3-15,-1 3 0 16,5 5 1-16,0 0 1 16,4 4-1-16,-4-4 0 15,4 0-1-15,1 4 0 16,-1-8 0-16,0 7 0 0,1-3-2 16,-6 4 0-16</inkml:trace>
          <inkml:trace contextRef="#ctx0" brushRef="#br0" timeOffset="11.5076">824 157 8 0,'0'0'4'0,"5"0"-1"15,-5 0 7-15,9-4-10 16,0-3 1-16,4-1 1 16,5 0 0-16,4 0-3 15,0 0 1-15,0 0 1 16,0 0 1-16,5-4-1 16,-1 5 0-16,10 3-1 15,-1-4 0-15,1 0 0 16,-10 4 0-16,1 4-1 0,-5 0 1 15,0 4 0-15,0 0 0 16,-4 0 0-16,-5 4 1 16,-4 3-1-16,-4 5 0 15,-10 0-1-15,-4 4 1 16,1-1-2-16,-10 1 1 16,-9 0 0-16,-4-1 0 15,0-3 0-15,0 4 1 0,0-8 0 16,0 0 1-16,5-5 0 15,-1 1 0-15,5 0 0 16,4-4 1-16,5 0-2 16,0 0 1-16,4-4-1 15,0 0 1-15,4 0-1 16,5 0 1-16,9 0-1 16,5-4 1-16,3-4-1 15,1 4 1-15,4 0 0 16,0 0 0-16,5-4-1 15,-1 5 1-15,1-1-1 16,-5 0 0-16,-4 0 0 16,0 0 0-16,-5 0-1 15,0 0 0-15,-8-4-3 16,-5 8 1-16,-5-4-2 16,1 0 0-16</inkml:trace>
          <inkml:trace contextRef="#ctx0" brushRef="#br0" timeOffset="12.5093">878 118 14 0,'0'0'7'0,"0"0"-7"0,0 0 12 0,4 4-12 16,-4 4 0-16,5 8 0 15,-5 3 1-15,0 9-1 16,0-1 0-16,0 21 0 16,-5-5 1-16,1 12-1 15,-1 4 0-15,-4 0 1 16,1 4 0-16,-1 0-1 16,-5 0 1-16,5-12-1 15,1-11 0-15,-1-5-1 16,0-7 1-16,4-8-4 15,1-5 1-15,4-3-2 16,0-8 1-16</inkml:trace>
          <inkml:trace contextRef="#ctx0" brushRef="#br0" timeOffset="293.2079">1002 358 15 0,'0'24'7'0,"4"-8"-8"0,-4-12 14 16,0 7-13-16,0 5 1 16,5 4-1-16,-5 7 0 15,0-3 0-15,4 4 0 0,0 3 0 16,-4-3 0-16,0-1 0 15,0 1 0-15,0-5-1 16,0-3 0-16,0-4-2 16,0-4 1-16,0-1-2 15,0-3 1-15,0-4-1 16,0-4 0-16</inkml:trace>
          <inkml:trace contextRef="#ctx0" brushRef="#br0" timeOffset="600.9221">1033 484 8 0,'4'-8'4'0,"9"4"-3"15,-13 4 8-15,9-4-8 16,5-7 0-16,8 3 0 16,0 4 0-16,0 0-2 15,0 4 1-15,0 0 1 16,0 0 1-16,1-4-1 0,-1 0 0 15,-4 8 0-15,-1-4 1 16,-3 8 0-16,-1-4 0 16,-4 4 0-16,0 7 0 15,-5 1-1-15,-4 8 0 16,-4-1-1-16,-5 1 0 16,-5 4 0-16,-3-1 0 31,-23 9 0-31,4-17 1 0,1-3 0 15,4 0 0-15,9-4 0 16,0-4 0-16,4-5 0 16,5 5 0-16,4-4-1 15,0-4 0-15,4 0-1 16,1 0 0-16,4 0 0 16,4-4 0-16,5 4 0 15,13-4 0-15,5 0 1 16,0-3 0-16,-1-1-1 15,-4 4 1-15,0-4-1 16,1 8 1-16,-6-4-4 16,1-4 1-16,-5 4-3 15,1-8 1-15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5.67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3CE477E-085A-4A15-AAEC-DC648ED29748}" emma:medium="tactile" emma:mode="ink">
          <msink:context xmlns:msink="http://schemas.microsoft.com/ink/2010/main" type="inkDrawing" rotatedBoundingBox="25247,14311 28241,14242 28258,14975 25264,15043" shapeName="Other"/>
        </emma:interpretation>
      </emma:emma>
    </inkml:annotationXML>
    <inkml:trace contextRef="#ctx0" brushRef="#br0">1 18 5 0,'0'7'2'0,"0"-18"2"0,0 11 3 15,0 0-5-15,0 0 0 16,0 4 1-16,0-4 1 16,0 0-5-16,0 3 0 15,0-3 3-15,0 0 0 16,0 0-1-16,0 0 0 15,0 0-1-15,0 0 1 16,4 0-1-16,5 0 1 0,0 4-1 16,0 0 0-16,0 0 0 15,4 4 1-15,0 0-1 16,5 0 0-16,13 0 0 16,0 0 0-16,0 0 0 15,4-5 1-15,1 5-1 16,-1-4 1-16,5 0-1 15,0 0 0-15,-5 8 0 16,5 0 0-16,-4 0 0 16,4 3 0-16,0 1 0 15,-5 8 0-15,0-8 0 16,1-1 1-16,-1 5-1 16,-4-4 0-16,9-4 0 15,0-5 0-15,-5 9 0 16,1-4 1-16,-1 0-1 15,1 0 0-15,-5-1 0 0,0 1 0 16,0 4 0-16,0 0 0 16,-5-1 0-16,-3 1 0 15,-1 0 0-15,0 0 1 16,-4-4-1-16,-5-1 0 16,0 1 0-16,0 0 1 15,1 0-1-15,-1 0 0 16,0 3-1-16,1 5 1 15,3-4 0-15,-3 0 0 16,-1-1 0-16,0 5 0 0,1-4 0 16,-6-1 1-16,6 1-1 15,-5-4 0-15,-1-4 0 16,-3 0 1-16,-1 0-1 16,1-4 1-16,-5 0-1 15,0-4 1-15,0 0-1 16,0 0 1-16,0-8-1 15,-5 0 0-15,5-4-1 16,0-4 1-16,0 0 0 16,0 1 0-16,5-5-1 15,4 4 1-15,-1-3-1 16,1-1 1-16,5-8 0 16,-1 5 0-16,0-1 0 15,0 0 1-15,14 5-2 16,0-1 1-16,-1 4 0 15,1-3 0-15,-1-5 0 16,5 4 0-16,5-3 0 16,-1-5 0-16,1 8 0 0,-1 1 1 15,1 3-1-15,-5-4 0 16,0 1 0-16,0-1 0 16,0 0 0-16,4 4 0 15,0 1-1-15,-3 3 1 16,7-4 0-16,10 4 0 15,0 1-1-15,8 3 1 16,-8-4 0-16,9 8 0 16,-5 0 0-16,0-8 0 0,-4 8 0 15,-5 0 1-15,0-4-1 16,1 4 1-16,-5 1-1 16,-1 3 0-16,-3 0 0 15,4-4 0-15,4-4 0 16,-8 4 1-16,-10 4-2 15,1-4 1-15,-5 8-1 16,-4-4 1-16,-5-4-2 16,-4 4 0-16,0 0-4 15,-9 0 1-15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3:16.3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EABB76E-F471-47E9-AACD-740A4F578C70}" emma:medium="tactile" emma:mode="ink">
          <msink:context xmlns:msink="http://schemas.microsoft.com/ink/2010/main" type="writingRegion" rotatedBoundingBox="3872,1096 33538,854 33632,12309 3966,12551"/>
        </emma:interpretation>
      </emma:emma>
    </inkml:annotationXML>
    <inkml:traceGroup>
      <inkml:annotationXML>
        <emma:emma xmlns:emma="http://www.w3.org/2003/04/emma" version="1.0">
          <emma:interpretation id="{BB452F73-ADD5-48FB-B49D-CD6D7F930746}" emma:medium="tactile" emma:mode="ink">
            <msink:context xmlns:msink="http://schemas.microsoft.com/ink/2010/main" type="paragraph" rotatedBoundingBox="3905,944 9801,1071 9764,2808 3868,2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B72975-BA24-4772-9804-D3981134CBEA}" emma:medium="tactile" emma:mode="ink">
              <msink:context xmlns:msink="http://schemas.microsoft.com/ink/2010/main" type="line" rotatedBoundingBox="3905,944 9801,1071 9764,2808 3868,2681"/>
            </emma:interpretation>
          </emma:emma>
        </inkml:annotationXML>
        <inkml:traceGroup>
          <inkml:annotationXML>
            <emma:emma xmlns:emma="http://www.w3.org/2003/04/emma" version="1.0">
              <emma:interpretation id="{3D829CE0-1032-4673-A423-9F4D9A4FCF4B}" emma:medium="tactile" emma:mode="ink">
                <msink:context xmlns:msink="http://schemas.microsoft.com/ink/2010/main" type="inkWord" rotatedBoundingBox="3902,1111 4393,1122 4363,2524 3871,2513"/>
              </emma:interpretation>
              <emma:one-of disjunction-type="recognition" id="oneOf0">
                <emma:interpretation id="interp0" emma:lang="zh-CN" emma:confidence="0">
                  <emma:literal>与</emma:literal>
                </emma:interpretation>
                <emma:interpretation id="interp1" emma:lang="zh-CN" emma:confidence="0">
                  <emma:literal>A</emma:literal>
                </emma:interpretation>
                <emma:interpretation id="interp2" emma:lang="zh-CN" emma:confidence="0">
                  <emma:literal>扌</emma:literal>
                </emma:interpretation>
                <emma:interpretation id="interp3" emma:lang="zh-CN" emma:confidence="0">
                  <emma:literal>寸</emma:literal>
                </emma:interpretation>
                <emma:interpretation id="interp4" emma:lang="zh-CN" emma:confidence="0">
                  <emma:literal>丈</emma:literal>
                </emma:interpretation>
              </emma:one-of>
            </emma:emma>
          </inkml:annotationXML>
          <inkml:trace contextRef="#ctx0" brushRef="#br0">-49 969 16 0,'-9'4'8'0,"9"-4"-11"0,0 0 17 0,0 0-15 16,4 0 1-16,5 0-1 16,0-4 1-16,9 4-1 15,4-8 1-15,9-11-2 16,4-5 1-16,1-8-1 16,-1-3 0-16,1-4-1 15,3-5 1-15,1 1-2 16,-9-4 1-16</inkml:trace>
          <inkml:trace contextRef="#ctx0" brushRef="#br0" timeOffset="-598.9238">-1 95 3 0,'0'-8'1'0,"18"-8"2"16,-14 12 2-16,5 0-4 15,0 0 0-15,4-3 0 16,-4-1 0-16,5 0-2 15,3 0 1-15,-3 4 0 16,3 4 1-16,1-8-1 16,4 8 0-16,0-4 0 15,-4 0 0-15,4 0 0 16,0 0 1-16,-4 8 0 16,-5-4 0-16,1 0 0 15,3 0 1-15,-8 0 0 0,-4 4 1 16,-1 0-1-16,1 0 0 15,-5 0-1-15,0 4 1 16,-5 4-1-16,5-4 1 16,-4 7-2-16,4-3 1 15,-5 4-1-15,1 0 0 16,-1 3 0-16,1 9 0 16,0-4 0-16,4-1 0 15,-5 5 0-15,1 7 1 0,4 1-2 16,-5-1 1-16,5 1 0 15,5 7 0-15,-5 4 0 16,9 4 0-16,-5 0-1 16,-4 1 1-16,0 3 0 15,4 0 1-15,-4-4-1 16,5-4 0-16,-5 1 0 16,0-1 0-16,0-4 0 15,0 1 1-15,0-9-1 16,0 8 1-16,-5-7-1 15,1 3 1-15,0-3-1 16,-1-5 1-16,1-3-1 16,-1-1 0-16,1-7 1 15,-1-4 0-15,1-1-1 16,-5 1 0-16,5-4 1 16,-5 4 0-16,4-8-1 15,1-1 1-15,-5 5-2 0,0-16 0 16,-4 0-1-16,0 0 0 15,-1-3-4-15,-3-9 0 16</inkml:trace>
          <inkml:trace contextRef="#ctx0" brushRef="#br0" timeOffset="-240.1676">8 524 9 0,'0'12'4'0,"0"-36"-1"16,5 16 3-16,3 1-6 15,6-1 0-15,-1 4 1 16,9 0 1-16,0-4-3 15,5 0 1-15,4 0 1 16,0 0 0-16,0-4-1 16,4 1 1-16,-4-1-1 15,-4 4 0-15,0 0 0 16,-1 0 0-16,-4 0 0 16,-4 0 0-16,-5 1-1 15,1 3 1-15,-1 0-3 0,-4 0 1 16,-9 4-1-16,0 0 0 15</inkml:trace>
        </inkml:traceGroup>
        <inkml:traceGroup>
          <inkml:annotationXML>
            <emma:emma xmlns:emma="http://www.w3.org/2003/04/emma" version="1.0">
              <emma:interpretation id="{856C9F3A-D175-45FF-A70A-733ED943E80B}" emma:medium="tactile" emma:mode="ink">
                <msink:context xmlns:msink="http://schemas.microsoft.com/ink/2010/main" type="inkWord" rotatedBoundingBox="4520,1089 5182,1103 5154,2361 4493,2347"/>
              </emma:interpretation>
              <emma:one-of disjunction-type="recognition" id="oneOf1">
                <emma:interpretation id="interp5" emma:lang="zh-CN" emma:confidence="0">
                  <emma:literal>杂</emma:literal>
                </emma:interpretation>
                <emma:interpretation id="interp6" emma:lang="zh-CN" emma:confidence="0">
                  <emma:literal>變</emma:literal>
                </emma:interpretation>
                <emma:interpretation id="interp7" emma:lang="zh-CN" emma:confidence="0">
                  <emma:literal>曼</emma:literal>
                </emma:interpretation>
                <emma:interpretation id="interp8" emma:lang="zh-CN" emma:confidence="0">
                  <emma:literal>㚇</emma:literal>
                </emma:interpretation>
                <emma:interpretation id="interp9" emma:lang="zh-CN" emma:confidence="0">
                  <emma:literal>芰</emma:literal>
                </emma:interpretation>
              </emma:one-of>
            </emma:emma>
          </inkml:annotationXML>
          <inkml:trace contextRef="#ctx0" brushRef="#br0" timeOffset="1232.3826">1005 315 11 0,'9'8'5'0,"4"-8"-1"0,-13 0 11 16,0 0-14-16,0 4 1 16,-4 4-2-16,-5 4 1 15,-9 4-2-15,0 3 0 16,-8 5-1-16,-10 0 1 16,-3 7-2-16,-1-3 1 15,4-1 1-15,1-3 0 16,4-1 1-16,4-7 0 15,5 4 2-15,4-4 0 0,5-1 0 16,0-7 0-16,4 0 0 16,0-8 1-16,5 0-2 15,4 4 1-15,0-4-2 16,4 0 1-16,5-4-1 16,4-4 1-16,9-11-1 15,14 11 1-15,-1-8-1 16,1 0 0-16,3 0 0 15,-3 1 0-15,-1 3 0 16,1 0 0-16,-5-4-1 16,-5 5 1-16,-8 3-1 15,0 0 1-15,-5 4-2 16,-4 0 0 0,-9 4-4-1,0 0 1-15</inkml:trace>
          <inkml:trace contextRef="#ctx0" brushRef="#br0" timeOffset="1742.2583">562 906 9 0,'0'-8'4'0,"4"24"0"0,-4-16 3 0,9-4-7 16,5 0 1-16,-1 0 1 16,5 4 1-16,4-8-3 15,9 0 0-15,4-3 1 16,5-1 1-16,0 0-1 16,0-4 1-16,0 0-2 15,0 1 1-15,-1-1-1 16,-8 4 1-16,-4 4-1 15,-5-4 0-15,-4 5-1 16,4-1 1-16,-9-4-1 16,-4 8 1-16,0 0-1 15,-5 0 1-15,-4 4 0 16,5 4 1-16,-5-4-1 16,0 8 1-16,-5 4 0 15,1 3 1-15,-5 5-1 16,-4 0 0-16,-5 3-1 15,5 5 1-15,-5-4-1 16,-4 3 1-16,-5 5-1 16,5-1 1-16,-9 1-1 0,5 3 0 15,-1-7-1-15,0-1 1 16,-4 5-2-16,5-1 0 16,4-3-2-16,4-4 1 15,0-5-3-15,5-3 1 16</inkml:trace>
          <inkml:trace contextRef="#ctx0" brushRef="#br0" timeOffset="286.2036">668-23 11 0,'-4'-4'5'0,"8"4"-7"0,-4 0 11 15,0 0-9-15,0 0 1 16,5 4 0-16,4 0 0 16,4 4-2-16,9-1 1 15,0 1 0-15,0 0 1 16,0 0-1-16,1 0 0 15,-1 0-2-15,-5 0 0 0,1-4-2 16,0 0 1-16</inkml:trace>
          <inkml:trace contextRef="#ctx0" brushRef="#br0" timeOffset="766.0468">677 378 12 0,'-4'20'6'0,"4"0"-9"16,0-16 13-16,0 0-11 15,0 4 1-15,4-5-4 16,1 5 0-16,-5 0 3 15,4 0 0-15</inkml:trace>
          <inkml:trace contextRef="#ctx0" brushRef="#br0" timeOffset="586.4168">659 252 8 0,'-4'20'4'0,"4"-28"-1"15,0 8 7-15,0 0-9 16,9 0 1-16,0 0 0 16,4 0 1-16,9-4-4 15,0 0 0-15,5 0 2 16,8-7 1-16,-4 3-2 15,0 4 1-15,0-8-1 0,-4 4 1 16,0 0-1-16,-1 0 0 16,-8 0-2-16,0 5 0 15,-10 3-3-15,-3-4 1 16,4 4-1-16,-9-4 1 16</inkml:trace>
          <inkml:trace contextRef="#ctx0" brushRef="#br0" timeOffset="2178.0456">823 792 11 0,'-4'0'5'0,"-1"0"-1"15,5 0 8-15,5 0-12 16,-1 0 1-16,5 8-3 16,-13 4 1-16,-1 3-1 15,-4 9 1-15,-8 0-2 16,-1-1 1-16,0 1-2 16,5-4 1-16,0-1 1 15,-1 1 0-15,6 0 3 16,-1-9 0-16,0 1 2 15,4-4 0-15,1 0 1 16,4 0 0-16,4 0-1 16,5 0 1-16,9-1-2 0,4-3 0 15,5 4-1-15,8-4 0 16,1 0-1-16,-1 0 1 16,5 0-1-16,-5 0 1 15,1 0-1-15,-5 0 0 16,0 4 0-16,0-4 1 15,0 4-1-15,-5-5 0 16,1 1-3-16,-5 0 1 16,-4 0-3-16,0 0 0 15</inkml:trace>
        </inkml:traceGroup>
        <inkml:traceGroup>
          <inkml:annotationXML>
            <emma:emma xmlns:emma="http://www.w3.org/2003/04/emma" version="1.0">
              <emma:interpretation id="{117E55F4-CFAE-4C8B-92B1-1C3FB907836C}" emma:medium="tactile" emma:mode="ink">
                <msink:context xmlns:msink="http://schemas.microsoft.com/ink/2010/main" type="inkWord" rotatedBoundingBox="5298,1100 6140,1119 6105,2729 5263,2711"/>
              </emma:interpretation>
              <emma:one-of disjunction-type="recognition" id="oneOf2">
                <emma:interpretation id="interp10" emma:lang="zh-CN" emma:confidence="0">
                  <emma:literal>音</emma:literal>
                </emma:interpretation>
                <emma:interpretation id="interp11" emma:lang="zh-CN" emma:confidence="0">
                  <emma:literal>着</emma:literal>
                </emma:interpretation>
                <emma:interpretation id="interp12" emma:lang="zh-CN" emma:confidence="0">
                  <emma:literal>毒</emma:literal>
                </emma:interpretation>
                <emma:interpretation id="interp13" emma:lang="zh-CN" emma:confidence="0">
                  <emma:literal>畜</emma:literal>
                </emma:interpretation>
                <emma:interpretation id="interp14" emma:lang="zh-CN" emma:confidence="0">
                  <emma:literal>羞</emma:literal>
                </emma:interpretation>
              </emma:one-of>
            </emma:emma>
          </inkml:annotationXML>
          <inkml:trace contextRef="#ctx0" brushRef="#br0" timeOffset="2507.7815">1612 24 11 0,'4'-8'5'0,"14"-19"-4"0,-18 27 5 16,9 0-7-16,4 7 1 16,1 1-1-16,-1 0 0 15,9 0-1-15,-9 4 1 16,-4 4-2-16,4-1 1 15</inkml:trace>
          <inkml:trace contextRef="#ctx0" brushRef="#br0" timeOffset="2973.6189">1869 55 9 0,'4'8'4'0,"5"-16"-3"16,-4 12 9-16,-5 8-10 15,0 4 1-15,-5 8-2 16,-4 3 0-16,-4 1 0 16,-5-1 0-16,1 1-1 15,-1 3 1-15,-9-7 0 16,1-4 1-16,-1-5 2 15,1 1 0-15,-1-4 1 16,5-4 1-16,4 0 0 16,5 0 0-16,4-4-2 15,0 0 0-15,5-1-1 0,-1-3 0 16,5 0-2-16,13 0 1 16,5-3-1-16,9-5 1 15,-1 0-1-15,5 0 1 16,-4 0 0-16,0 0 1 15,-5 0-1-15,4 0 1 16,-4 1-1-16,1-1 1 16,-1 4-2-16,-5 0 0 15,-3 0-1-15,-1 0 0 0,-4 0-3 16,-9 4 1-16,0 0-1 16,0 0 0-16</inkml:trace>
          <inkml:trace contextRef="#ctx0" brushRef="#br0" timeOffset="3242.8074">1572 650 11 0,'-4'16'5'0,"4"-20"-5"15,0 4 10-15,0 0-11 16,8 4 1-16,6-8 1 15,3 4 1-15,6-4-2 16,3 0 0-16,1-4 1 16,4-4 0-16,-9 4-1 15,0-11 1-15,0-1-2 0,0 4 0 16,-4 1-1-16,-5 3 0 16,1-4-2-16,-5 8 1 15,-1-4-1-15,-3 4 0 16</inkml:trace>
          <inkml:trace contextRef="#ctx0" brushRef="#br0" timeOffset="3889.2603">1754 524 16 0,'0'8'8'0,"9"-24"-12"0,-9 16 15 0,0 0-11 15,0 8 0-15,0 0 1 16,4 4 0-16,-4 7-2 15,0 5 1-15,-4 8-1 16,-5 3 1-16,0 4 0 16,-4 5 0-16,-5 3-1 15,0-8 1-15,-8 1 0 16,3-1 1-16,1-3-1 16,4-1 1-16,1 0-3 15,-1-7 1-15,0-8-2 16,5-1 0-16,4-7-1 15,-4 0 0-15</inkml:trace>
          <inkml:trace contextRef="#ctx0" brushRef="#br0" timeOffset="3528.0038">1342 1012 13 0,'-5'4'6'0,"14"-8"-10"15,-9 4 14-15,9-7-10 16,9-5 1-16,13 4 0 16,4 4 1-16,9-4-3 15,5-8 1-15,4-7 1 16,-4-1 0-16,0 0-1 16,4-3 1-16,-4-1-1 15,-5 5 1-15,-4 3-2 16,0-4 0-16,-9 9-1 15,-5-1 0-15,-4 0-2 16,-4 4 0-16</inkml:trace>
          <inkml:trace contextRef="#ctx0" brushRef="#br0" timeOffset="4128.9276">1758 965 11 0,'5'8'5'0,"3"-8"-4"0,-3 4 10 16,-1 4-9-16,1 12 0 16,-5-1-1-16,4 5 1 15,-4 3-3-15,5 9 0 16,-5 7 1-16,0 4 1 0,0 1-2 16,0-1 0-16,0-8-1 15,0 5 0-15,0-17-3 16,4-3 1-16</inkml:trace>
          <inkml:trace contextRef="#ctx0" brushRef="#br0" timeOffset="4564.7386">1869 989 7 0,'31'-28'3'0,"0"5"-2"16,-22 19 4-16,4-8-5 15,5 0 0-15,-1 4 0 16,1-4 0-16,0-3 0 16,0-1 0-16,4 4 0 0,0 0 0 15,0 0 0-15,-4-3 0 16,-5 3 1-16,0 12 0 15,-4-4 1-15,0 8 0 16,-4 0 0-16,-1 8 0 16,0 3 0-16,-4 13 1 15,-4-4-2-15,0 3 1 16,-5 5-1-16,0 3 0 16,0 8 0-16,0-3 0 0,0 11-1 15,0 0 1-15,1-8-1 16,-1 1 1-16,0-1-1 15,0-7 0-15,5-1-1 16,-1-4 0-16,-4-15-2 16,5 0 1-16,-5-8-3 15,0 0 0-15</inkml:trace>
          <inkml:trace contextRef="#ctx0" brushRef="#br0" timeOffset="4805.4086">1802 1138 11 0,'0'0'5'0,"5"0"-4"0,-1-4 7 15,5 1-8-15,0-1 0 16,4 0 0-16,1-4 1 15,-1 0-2-15,5 4 0 16,-5 0-2-16,0 0 1 16,0 0-1-16,1 0 0 15</inkml:trace>
          <inkml:trace contextRef="#ctx0" brushRef="#br0" timeOffset="5015.5604">1794 1363 8 0,'0'12'4'0,"22"-12"-5"16,-13 0 8-16,-1 0-8 15,6-12 1-15,-1 4-3 16,0-8 1-16,5 4 1 15,-5-3 1-15</inkml:trace>
          <inkml:trace contextRef="#ctx0" brushRef="#br0" timeOffset="5224.7063">1767 1595 5 0,'4'8'2'0,"10"-8"-2"0,-5-4 3 15,-1-4-3-15,6-4 0 16,-1 5-1-16,5-9 1 16,4-4-1-16,0 0 0 0</inkml:trace>
        </inkml:traceGroup>
        <inkml:traceGroup>
          <inkml:annotationXML>
            <emma:emma xmlns:emma="http://www.w3.org/2003/04/emma" version="1.0">
              <emma:interpretation id="{A3E5F8F8-7EF0-4221-A03B-AD4EE1EC718B}" emma:medium="tactile" emma:mode="ink">
                <msink:context xmlns:msink="http://schemas.microsoft.com/ink/2010/main" type="inkWord" rotatedBoundingBox="6509,1386 7261,1402 7238,2489 6485,2473"/>
              </emma:interpretation>
              <emma:one-of disjunction-type="recognition" id="oneOf3">
                <emma:interpretation id="interp15" emma:lang="zh-CN" emma:confidence="0">
                  <emma:literal>上</emma:literal>
                </emma:interpretation>
                <emma:interpretation id="interp16" emma:lang="zh-CN" emma:confidence="0">
                  <emma:literal>±</emma:literal>
                </emma:interpretation>
                <emma:interpretation id="interp17" emma:lang="zh-CN" emma:confidence="0">
                  <emma:literal>工</emma:literal>
                </emma:interpretation>
                <emma:interpretation id="interp18" emma:lang="zh-CN" emma:confidence="0">
                  <emma:literal>土</emma:literal>
                </emma:interpretation>
                <emma:interpretation id="interp19" emma:lang="zh-CN" emma:confidence="0">
                  <emma:literal>止</emma:literal>
                </emma:interpretation>
              </emma:one-of>
            </emma:emma>
          </inkml:annotationXML>
          <inkml:trace contextRef="#ctx0" brushRef="#br0" timeOffset="5930.7119">2755 276 9 0,'-5'-4'4'0,"10"4"-3"16,-5 0 9-16,0 0-8 15,0 0 0-15,0 0 0 16,0 0 1-16,0 0-5 15,0 0 1-15,0 0 2 16,0 8 0-16,4 4-1 16,-4 7 0-16,5 9-1 15,-1 11 1-15,1 13 1 16,-5 3 0-16,0 8-1 16,0 4 1-16,4 11 0 15,-4-11 0-15,0-4 0 16,0-4 1-16,0-3-2 15,0-13 1-15,0 0-1 0,0-7 0 16,0-5-2-16,0-11 0 16,0 0-3-16,0-9 0 15</inkml:trace>
          <inkml:trace contextRef="#ctx0" brushRef="#br0" timeOffset="6185.3862">2782 788 12 0,'0'4'6'0,"31"-28"-3"15,-23 20 8-15,6-7-11 16,3 3 0-16,6 0 0 16,-1-8 0-16,0 0 0 15,4 8 0-15,5-3 0 16,-4-1 1-16,-5 4-2 15,5-4 1-15,-10 4-2 16,1 0 1-16,-5 8-2 16,-4 0 0-16,0-4-1 15,-4 4 0-15</inkml:trace>
          <inkml:trace contextRef="#ctx0" brushRef="#br0" timeOffset="6547.1435">2551 1343 11 0,'-4'12'5'0,"8"-12"-5"0,-4 0 11 15,9 0-12-15,4-8 1 16,5 8 0-16,4-8 0 0,9-4 0 15,0-3 1-15,13-1-1 16,1-8 1-16,4 1 0 16,-1 3 0-16,5 0-1 15,5 5 0-15,-14-1-1 16,1 4 1-16,-6 0 0 16,-3 4 0-16,-5 4 0 15,0 0 0-15,-9 0 0 16,0 4 0-16,-4 0-1 15,0 4 0-15,-9 0-3 16,-1-4 1-16,-3 4-1 16,-1 0 1-16</inkml:trace>
        </inkml:traceGroup>
        <inkml:traceGroup>
          <inkml:annotationXML>
            <emma:emma xmlns:emma="http://www.w3.org/2003/04/emma" version="1.0">
              <emma:interpretation id="{1829FCF7-A03B-40BF-B125-0136739305A9}" emma:medium="tactile" emma:mode="ink">
                <msink:context xmlns:msink="http://schemas.microsoft.com/ink/2010/main" type="inkWord" rotatedBoundingBox="7508,1726 8001,1737 7997,1877 7504,1867"/>
              </emma:interpretation>
              <emma:one-of disjunction-type="recognition" id="oneOf4">
                <emma:interpretation id="interp20" emma:lang="zh-CN" emma:confidence="0">
                  <emma:literal>一</emma:literal>
                </emma:interpretation>
                <emma:interpretation id="interp21" emma:lang="zh-CN" emma:confidence="0">
                  <emma:literal>-</emma:literal>
                </emma:interpretation>
                <emma:interpretation id="interp22" emma:lang="zh-CN" emma:confidence="0">
                  <emma:literal>‐</emma:literal>
                </emma:interpretation>
                <emma:interpretation id="interp23" emma:lang="zh-CN" emma:confidence="0">
                  <emma:literal>ㄧ</emma:literal>
                </emma:interpretation>
                <emma:interpretation id="interp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7313.2231">3566 749 6 0,'4'-12'3'0,"23"0"0"0,-14 4 5 0,5 0-8 16,4 0 1-16,4 4 0 15,10 8 1-15,-1-8-2 16,-4 4 0-16,5 0 1 16,-5-4 0-16,0-3 0 15,0-1 1-15,0-4-2 16,-5 4 1-16,-3 0-1 15,-1 0 1-15,-5 0-1 16,-3 4 0-16,-1 0-2 16,-4-3 1-1</inkml:trace>
        </inkml:traceGroup>
        <inkml:traceGroup>
          <inkml:annotationXML>
            <emma:emma xmlns:emma="http://www.w3.org/2003/04/emma" version="1.0">
              <emma:interpretation id="{3484CE17-FA6F-4931-8D6F-140DA25656D4}" emma:medium="tactile" emma:mode="ink">
                <msink:context xmlns:msink="http://schemas.microsoft.com/ink/2010/main" type="inkWord" rotatedBoundingBox="8498,1043 9801,1071 9771,2480 8467,2452"/>
              </emma:interpretation>
              <emma:one-of disjunction-type="recognition" id="oneOf5">
                <emma:interpretation id="interp25" emma:lang="zh-CN" emma:confidence="0">
                  <emma:literal>直</emma:literal>
                </emma:interpretation>
                <emma:interpretation id="interp26" emma:lang="zh-CN" emma:confidence="0">
                  <emma:literal>盂</emma:literal>
                </emma:interpretation>
                <emma:interpretation id="interp27" emma:lang="zh-CN" emma:confidence="0">
                  <emma:literal>返</emma:literal>
                </emma:interpretation>
                <emma:interpretation id="interp28" emma:lang="zh-CN" emma:confidence="0">
                  <emma:literal>恧</emma:literal>
                </emma:interpretation>
                <emma:interpretation id="interp29" emma:lang="zh-CN" emma:confidence="0">
                  <emma:literal>迩</emma:literal>
                </emma:interpretation>
              </emma:one-of>
            </emma:emma>
          </inkml:annotationXML>
          <inkml:trace contextRef="#ctx0" brushRef="#br0" timeOffset="8198.319">4558 166 13 0,'-4'8'6'0,"4"-16"-1"15,0 8 7-15,0 0-13 16,0 0 1-16,0 0 0 15,0 0 0-15,8 0 0 16,1-4 0-16,5-4 0 16,3 4 0-16,5-4 0 15,9-4 0-15,1 0 0 16,-1 1 0-16,4-1 0 16,5-4 0-16,0 0 0 15,4 1 1-15,-4-1-2 16,-5-4 1-16,-4 4-2 15,-4 5 1-15,-5-1-1 16,-9 4 0-16,1-4-1 16,-5 4 1-16,-1 0 0 15,-8 8 0-15,0 0 1 0,-4 0 1 16,-5 8 1-16,-4-4 0 16,4 8 2-16,-4 4 0 15,-1 3-1-15,-3-3 1 16,-6 4-1-16,1 7 0 15,0 5-1-15,0 3 1 16,0-3-3-16,0-1 0 16,0 5-1-16,-1-1 1 15,1-3 0-15,5-9 0 0,-1-3-1 16,5-4 1-16,4 0 0 16,0-5 1-16,0-3 0 15,5 0 0-15,-5-4-1 16,4 0 1-16,1-4 0 15,4 0 0-15,0 0-1 16,0 0 1-16,0 0 0 16,4 0 0-16,-4 0 1 15,9 4 0-15,0 0 0 16,0 8 1-16,0 3 0 16,0 13 0-16,-5 15 0 15,0 9 0-15,-4 14-1 16,0-6 0-16,0-1-1 15,0 4 1-15,-4-4-1 16,4-4 1-16,-4-8-2 16,-1-4 0-16,5-15-3 15,0-4 0-15,0-5-1 0,0-3 0 16</inkml:trace>
          <inkml:trace contextRef="#ctx0" brushRef="#br0" timeOffset="8648.6329">4788 414 8 0,'0'-4'4'0,"5"4"-3"0,-5 0 5 0,4-8-6 16,1 4 0-16,4-4 0 15,-1 0 0-15,6 0 0 16,12 1 0-16,1-1 0 16,4 0 1-16,4 0-1 15,-4 4 1-15,5 0 0 16,-5 0 0-16,4 0-1 16,-4 0 1-16,-9 0 0 15,1 0 0-15,-6 4 0 16,-3 0 1-16,-1 0-1 15,0 4 1-15,-4 4-1 16,0 8 1-16,-5 4-1 16,-4 7 0-16,0 9 0 15,0 19 0-15,0 0-1 0,0 8 1 16,-9 8-1-16,5-8 0 16,0-4-1-16,-5-4 1 15,0-8-3-15,0-3 1 16,-4-13-2-16,4 1 0 15,0-9-1-15,0-3 1 16</inkml:trace>
          <inkml:trace contextRef="#ctx0" brushRef="#br0" timeOffset="8917.8234">4997 634 12 0,'-9'20'6'0,"18"-12"-4"16,-9-8 11-16,8 8-13 15,-3 4 1-15,-1 7 1 16,-4 5 0-16,-4 7-3 16,-5 9 1-16,0-5 1 15,-4 1 0-15,-9 3-1 16,0 0 0-16,-1 1-2 15,1-1 0-15,0-11-2 16,0-1 1-16,-5-7-2 16,5 8 1-16</inkml:trace>
          <inkml:trace contextRef="#ctx0" brushRef="#br0" timeOffset="9188.5173">5090 1032 11 0,'35'0'5'0,"18"8"-5"0,-39-8 10 0,3 0-10 15,5 0 1-15,5 0 0 16,0 0 1-16,4 0-3 15,-5 0 0-15,1 4 1 16,-5 0 0-16,0 0-2 16,-4 0 1-16,-5-4-3 15,0 0 0-15</inkml:trace>
          <inkml:trace contextRef="#ctx0" brushRef="#br0" timeOffset="10300.3312">5001 792 9 0,'-9'24'4'0,"9"-13"-2"16,0-7 6-16,-4 8-8 16,-1 0 0-16,1 4 1 15,-1 3 0-15,1-3 0 16,-5-4 0-16,0 0 0 16,-4 0 1-16,0-1 0 15,-1 1 0-15,6 4 0 0,-1 4 0 16,-5-5-1-16,6 1 0 15,-1 4-1-15,0-1 1 16,-4-3-1-16,-1 0 0 16,1 8 0-16,0-9 1 15,-5 5-1-15,0-4 0 16,1 0 0-16,-1-1 0 16,0 1-1-16,0 0 1 15,1 0 0-15,-1-5 0 0,0 1-1 16,0 0 1-16,5 0-2 15,0-4 1-15,0 0-3 16,4-4 1-16,0-1-2 16,0 5 0-16</inkml:trace>
          <inkml:trace contextRef="#ctx0" brushRef="#br0" timeOffset="11065.8477">5014 1005 3 0,'0'-4'1'0,"5"-4"2"15,-5 8-2-15,0 0-1 0,4 0 0 16,5 0 0-16,0 0 0 15,0 0 0-15,4 0 0 16,0 0 0-16,1 0 0 16,-1 0 1-16,5 0 0 15,-1 0 0-15,1 0 1 16,0 8-1-16,0-8 1 16,4 4-1-16,0-1 1 15,0 1-1-15,-4 0 1 16,-1 0-1-16,1 0 0 15,0 0-1-15,-5-4 0 0,0 4-1 16,-4-4 1-16,0 4-3 16,-4-4 1-16,-1 0-1 15,-4 0 1-15</inkml:trace>
          <inkml:trace contextRef="#ctx0" brushRef="#br0" timeOffset="11350.0505">5807 1091 5 0,'0'0'2'0,"5"0"-1"0,-5 0 3 15,4 0-5-15,5 0 1 16,-4 4-1-16,-1-4 0 16,0 4 0-16,-4-4 1 15</inkml:trace>
        </inkml:traceGroup>
      </inkml:traceGroup>
    </inkml:traceGroup>
    <inkml:traceGroup>
      <inkml:annotationXML>
        <emma:emma xmlns:emma="http://www.w3.org/2003/04/emma" version="1.0">
          <emma:interpretation id="{8EF1FAD4-E207-428E-BF27-EEB46658A771}" emma:medium="tactile" emma:mode="ink">
            <msink:context xmlns:msink="http://schemas.microsoft.com/ink/2010/main" type="paragraph" rotatedBoundingBox="3957,3113 33300,2392 33349,4386 4006,5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A341C3-23DF-46DF-9D1B-30A0FCF396B6}" emma:medium="tactile" emma:mode="ink">
              <msink:context xmlns:msink="http://schemas.microsoft.com/ink/2010/main" type="line" rotatedBoundingBox="3957,3113 33300,2392 33349,4386 4006,5107"/>
            </emma:interpretation>
          </emma:emma>
        </inkml:annotationXML>
        <inkml:traceGroup>
          <inkml:annotationXML>
            <emma:emma xmlns:emma="http://www.w3.org/2003/04/emma" version="1.0">
              <emma:interpretation id="{9C7C63C7-A999-436D-B0C7-5E329E4B25EE}" emma:medium="tactile" emma:mode="ink">
                <msink:context xmlns:msink="http://schemas.microsoft.com/ink/2010/main" type="inkWord" rotatedBoundingBox="3961,3288 5329,3255 5367,4787 3999,4821"/>
              </emma:interpretation>
              <emma:one-of disjunction-type="recognition" id="oneOf6">
                <emma:interpretation id="interp30" emma:lang="zh-CN" emma:confidence="0">
                  <emma:literal>棘</emma:literal>
                </emma:interpretation>
                <emma:interpretation id="interp31" emma:lang="zh-CN" emma:confidence="0">
                  <emma:literal>虣</emma:literal>
                </emma:interpretation>
                <emma:interpretation id="interp32" emma:lang="zh-CN" emma:confidence="0">
                  <emma:literal>陬</emma:literal>
                </emma:interpretation>
                <emma:interpretation id="interp33" emma:lang="zh-CN" emma:confidence="0">
                  <emma:literal>跛</emma:literal>
                </emma:interpretation>
                <emma:interpretation id="interp34" emma:lang="zh-CN" emma:confidence="0">
                  <emma:literal>踂</emma:literal>
                </emma:interpretation>
              </emma:one-of>
            </emma:emma>
          </inkml:annotationXML>
          <inkml:trace contextRef="#ctx0" brushRef="#br0" timeOffset="118862.0793">39 2316 7 0,'-4'4'3'0,"-5"-16"-1"0,9 12 4 0,0 4-7 16,4-8 0-16,5 0 0 15,0 4 1-15,0 4 0 16,0 0 0-16,4 0 0 15,0 0 0-15,1 4 0 16,-1-4 1-16,-4 4-1 16,4-1 1-16,0-3-1 15,-4 0 1-15,5 0-1 16,-1 0 1-16,-4 0-1 16,4-4 1-16,0-4 0 15,5-4 0-15,0-4-1 16,8 1 1-16,-4-5 0 15,1-4 1-15,-1 1-1 16,0 3 1-16,4-4-2 0,1 4 0 16,4-3 0-16,-9 3 1 15,0 4-1-15,1 0 0 16,-6 4 0-16,1 8 0 16,0 0 1-16,-5 12 1 15,-4 8-1-15,0 7 0 16,-5 1 0-16,1 4 0 15,-5 3 0-15,0 4 1 0,-5 1-1 16,1-5 0-16,-5 8-1 16,0-3 1-16,0-1-1 15,0-7 0-15,0-5-2 16,1-7 1-16,3 0-2 16,-4-5 0-16,0-3-3 15,5-4 1-15</inkml:trace>
          <inkml:trace contextRef="#ctx0" brushRef="#br0" timeOffset="119927.8353">305 2485 12 0,'-4'16'6'0,"-23"0"-2"0,27-12 8 16,-4 4-12-16,-1 15 0 15,1 5 0-15,-1 7 1 16,5 8-1-16,0 13 0 0,0 11 0 16,0 0 0-16,-4 7 0 15,4-3 1-15,0 4-1 16,0 8 0-16,-5-8 0 16,1-1 0-16,-5-18 0 15,0-5 1-15,5-8-1 16,-1-11 1-16,1-9-1 15,0 1 0-15,4-8 0 16,4-13 0-16,5-3 0 16,4-7 0-16,5-9 0 15,4-12 0-15,5 1-1 16,-5-9 1-16,0 1 0 16,4-1 0-16,1 5 0 15,-5-5 0-15,5 5 0 16,-5-4 0-16,0 7 0 15,-4 4 0-15,-5 5 0 16,0 3 0-16,-4 4 0 16,0 4 0-16,-4 0 0 0,-5 8 0 15,0 0 1-15,4 8 0 16,5 4-1-16,-5 8 1 16,5-1 0-16,0 1 0 15,4 8-1-15,1 7 1 16,-1-3-1-16,0-1 0 15,-4 1 0-15,0-5 0 16,4-3-4-16,0-1 1 16,5-7-2-16,-9 0 0 0</inkml:trace>
          <inkml:trace contextRef="#ctx0" brushRef="#br0" timeOffset="119146.2795">292 2552 12 0,'-14'8'6'0,"23"-8"-8"0,-9 0 10 16,0 0-8-16,9 0 1 16,0 4-1-16,0-4 1 15,4 0-1-15,0-4 1 16,1 0-1-16,3 0 1 16,1-4-1-16,0-4 1 15,0 1-2-15,4-1 0 16,-5-4-2-16,-3 8 0 15,-1 0-1-15,-4 4 1 16</inkml:trace>
          <inkml:trace contextRef="#ctx0" brushRef="#br0" timeOffset="119341.9266">345 2855 12 0,'-27'44'6'0,"27"-25"-3"16,0-19 12-16,5-7-15 15,4 3 0-15,-1-4 0 16,6 4 1-16,-1-8-1 16,5-8 0-16,-1 8 0 15,1-3 1-15,9-13-3 16,-5-3 0-16,0 3-3 16,-4-3 1-16</inkml:trace>
          <inkml:trace contextRef="#ctx0" brushRef="#br0" timeOffset="121939.7679">930 2592 13 0,'-14'-4'6'0,"1"19"-3"15,13-11 13-15,0-4-16 16,0 0 0-16,-4 4-1 16,-1 0 0-16,1 0 0 15,-1 4 0-15,5 8-2 16,0 3 1-16,-4 1-2 0,-5 8 0 16,0-1 1-16,-4 5 0 15,4-5 1-15,-4-3 0 16,-5 4 3-16,5-9 0 15,-1 1 2-15,1-8 1 16,0 0 0-16,4-5 1 16,5-3-2-16,-5 0 0 15,9 4-2-15,9-8 1 16,-1-4-2-16,10 0 0 0,9 0-1 16,4-4 1-16,4 5 0 15,5-1 0-15,0-12 0 16,0 0 0-16,-5-4 0 15,1 5 0-15,-1-5-2 16,-4 0 1-16,-4 1-3 16,-5-9 1-16,-4 8-2 15,-5 1 1-15</inkml:trace>
          <inkml:trace contextRef="#ctx0" brushRef="#br0" timeOffset="121503.9553">828 2375 4 0,'4'4'2'0,"1"-8"0"0,-1 4-1 15,5 0 0-15,4 0 0 16,5 0 1-16,4 0 0 15,5-4-2-15,4 4 0 16,0-4 2-16,0 4 1 31,17-16-2-31,-3 1 1 0,-5-5 0 16,-5 0 0-16,-4 1-2 16,-4-1 0-16,-5 4-3 15,-4 8 1-15,-5-4-1 16,-4 5 0-16</inkml:trace>
          <inkml:trace contextRef="#ctx0" brushRef="#br0" timeOffset="120708.4073">881 2477 9 0,'-18'-8'4'0,"0"1"-1"16,18 7 5-16,-4-4-8 16,4 0 0-16,0 0 0 0,-4 0 0 15,4-4-1-15,0 0 1 16,8 0-1-16,1 0 1 16,9 0-1-16,9 1 1 15,-1-5 0-15,5 4 0 16,-4 0 0-16,-1 0 1 15,1-4-1-15,4-3 1 16,-9 7-1-16,0-4 1 16,0 0-1-16,-4 4 0 15,0 8 0-15,0 4 1 16,-5 8 0-16,0 4 0 0,-4 7 0 16,0 13 0-16,-9-1 0 15,0 5 1-15,-5 19-1 16,-3-4 0-16,-1-4 0 15,-5 0 1-15,1-7-1 16,4-5 0-16,-4-12-1 16,0-3 1-16,-1-4-2 15,-3-8 0-15,-5-12-1 16,-14-8 1-16,5-12-1 16,0 0 0-16,0-15-1 15,5 3 1-15,3 1 1 16,6 3 1-16,3 5 0 15,1 3 1-15,4 4 0 16,5 4 1-16,-1 1-1 16,1 3 0-16,4 4 0 15,0 4 0-15,4 4 0 16,5 19 0-16,0 13-1 0,4 7 0 16,-4 16 1-16,5 8 0 15,-1 4-1-15,-9 0 1 16,1 8-1-16,-1 7 1 15,-4 5-1-15,0-4 1 16,-4-5-1-16,4-7 1 16,0-12-2-16,-5-12 1 15,5-11-2-15,-4-5 0 0,4-11-3 16,0-5 0-16</inkml:trace>
          <inkml:trace contextRef="#ctx0" brushRef="#br0" timeOffset="122239.9746">1089 2560 16 0,'-4'4'8'0,"-1"0"-11"16,5-4 17-16,0 0-14 16,0 0 0-16,0 12 0 0,0 0 0 15,0 19-1-15,0 4 1 16,-4 5 0-16,-5 15 0 15,-4 8 0-15,4 0 0 16,-4 0 0-16,-1 0 0 16,1 16 0-16,0 0 1 15,-5-1-1-15,0 5 0 16,9-12-2-16,-4-8 1 16,0-16-2-16,4-7 0 0,0-13-1 15,0-3 0-15</inkml:trace>
          <inkml:trace contextRef="#ctx0" brushRef="#br0" timeOffset="122540.1943">1102 2974 10 0,'0'-12'5'0,"9"12"-6"15,-9 0 8-15,0 0-8 16,5 8 1-16,-1 7 0 15,1 5 0-15,-1 8 0 16,0 7 0-16,1 0 0 16,-1 9 1-16,5-1-1 15,0 0 1-15,4-7 0 16,1-5 1-16,-1-7 0 16,0-8 0-16,5-4 0 15,0-5 0-15,-1-7 0 0,1-3 0 16,4-9-2-16,-4-8 0 15,4-4-3-15,5-3 0 16,-5-13-2-16,0 5 1 16</inkml:trace>
        </inkml:traceGroup>
        <inkml:traceGroup>
          <inkml:annotationXML>
            <emma:emma xmlns:emma="http://www.w3.org/2003/04/emma" version="1.0">
              <emma:interpretation id="{A350C579-1897-440D-B9CA-06265683008C}" emma:medium="tactile" emma:mode="ink">
                <msink:context xmlns:msink="http://schemas.microsoft.com/ink/2010/main" type="inkWord" rotatedBoundingBox="5485,3234 6541,3208 6574,4513 5517,4538"/>
              </emma:interpretation>
              <emma:one-of disjunction-type="recognition" id="oneOf7">
                <emma:interpretation id="interp35" emma:lang="zh-CN" emma:confidence="0">
                  <emma:literal>然</emma:literal>
                </emma:interpretation>
                <emma:interpretation id="interp36" emma:lang="zh-CN" emma:confidence="0">
                  <emma:literal>撚</emma:literal>
                </emma:interpretation>
                <emma:interpretation id="interp37" emma:lang="zh-CN" emma:confidence="0">
                  <emma:literal>欤</emma:literal>
                </emma:interpretation>
                <emma:interpretation id="interp38" emma:lang="zh-CN" emma:confidence="0">
                  <emma:literal>娂</emma:literal>
                </emma:interpretation>
                <emma:interpretation id="interp39" emma:lang="zh-CN" emma:confidence="0">
                  <emma:literal>㜣</emma:literal>
                </emma:interpretation>
              </emma:one-of>
            </emma:emma>
          </inkml:annotationXML>
          <inkml:trace contextRef="#ctx0" brushRef="#br0" timeOffset="123200.6743">1740 2422 11 0,'27'-8'5'0,"-5"-11"-5"0,-13 15 10 16,4 0-10-16,5 0 1 15,0 0 0-15,-1 4 0 0,6-4-1 16,-1 0 0-16,-5 4 1 15,1 0 0-15,0 4-1 16,-5 0 1-16,0 4 0 16,-4 4 1-16,0 3-1 15,-4 5 1-15,-5 4 0 16,-5 7 0-16,-4 9 0 16,-4 3 1-16,-5 12-2 15,-4-4 0-15,0 12 0 16,0-4 0-16,-5 0-1 15,1 4 0-15,-5-4-1 16,4-7 0-16,1-9-1 16,3-4 0-16,1-7-3 15,5-9 0-15,-6-3-1 16,10-8 0-16</inkml:trace>
          <inkml:trace contextRef="#ctx0" brushRef="#br0" timeOffset="123576.9356">1607 2958 13 0,'5'8'6'0,"-14"-12"-7"15,18 0 11-15,4 0-10 16,9-8 1-16,1 4 0 16,8-12 0-16,-5 1-4 15,1-1 0-15,-1-7 0 16,5-1 0-16</inkml:trace>
          <inkml:trace contextRef="#ctx0" brushRef="#br0" timeOffset="124657.1901">1763 3269 13 0,'-9'12'6'0,"4"-8"-5"0,1 0 13 0,8 0-14 16,-4-4 1-16,0 7-2 16,0 5 1-16,5 0-1 15,-1-4 0-15,1 4-1 16,3 0 1-16,1 3-2 15,0-7 0-15,0 0-1 16,0-4 1-16</inkml:trace>
          <inkml:trace contextRef="#ctx0" brushRef="#br0" timeOffset="122840.4071">1678 2194 18 0,'5'20'9'0,"-10"-36"-14"16,5 16 17-16,5 4-12 15,-5 11 1-15,-5 5-2 16,1 4 1-16,-5 7-1 16,-4 9 0-16,0 3-1 15,-1 8 1-15,-4 8-2 16,1 0 0-16,-1-4-1 16,5-11 0-16</inkml:trace>
          <inkml:trace contextRef="#ctx0" brushRef="#br0" timeOffset="123395.7937">1811 2485 10 0,'0'-4'5'0,"14"12"-5"0,-6-8 8 15,1 0-8-15,0 0 1 0,0 0-4 16,-5 4 0-16,1 8 1 15,-5 0 1-15</inkml:trace>
          <inkml:trace contextRef="#ctx0" brushRef="#br0" timeOffset="123756.557">2082 2509 14 0,'8'-8'7'0,"37"0"-6"0,-32 4 12 16,5 0-13-16,-1 0 0 15,6 0 0-15,-1 0 1 16,0 0-2-16,4 1 1 16,-3-1-1-16,3 0 0 15,1-4-3-15,-5 0 1 16,0-4-2-16,-4 4 1 15</inkml:trace>
          <inkml:trace contextRef="#ctx0" brushRef="#br0" timeOffset="124056.7691">2458 2139 17 0,'-9'0'8'0,"14"-4"-9"16,-1 4 17-16,-4 0-16 16,0 4 0-16,0 7 0 15,-4 13 1-15,-1 8-1 16,1 3 0-16,-5 1 0 16,0 3 0-16,-4 4 0 15,-5 4 1-15,0 13-1 16,1-1 0-16,-1-8-2 15,0 0 1-15,0-8-2 0,1-7 0 16,3-13-2-16,1-3 0 16,0 0 0-16,0-12 1 15</inkml:trace>
          <inkml:trace contextRef="#ctx0" brushRef="#br0" timeOffset="124207.3717">2276 2777 10 0,'31'8'5'0,"14"-5"-5"0,-32-6 11 0,9 3-11 15,0 0 1-15,1 7 0 16,-1-3 0-16,0 0-1 16,0 0 0-16,0 0-2 15,-4 0 0-15,0-4-2 16,-1 0 1-16</inkml:trace>
          <inkml:trace contextRef="#ctx0" brushRef="#br0" timeOffset="124417.028">2595 2099 16 0,'0'-8'8'0,"0"8"-9"16,0 0 15-16,0 0-14 15,0 4 0-15,0-4 0 16,0 12 0-16,0 16-2 15,-4 3 1-15,-5 9-4 16,0-5 1-16,-4 4-1 0,-5 13 1 16</inkml:trace>
          <inkml:trace contextRef="#ctx0" brushRef="#br0" timeOffset="124836.3167">2033 3155 9 0,'9'8'4'0,"13"11"-3"0,-13-15 7 16,0 4-8-16,-1 0 0 16,10 0 0-16,-5 0 0 15,1 4-2-15,-5-5 0 16,-1 9-1-16,1-8 1 16</inkml:trace>
          <inkml:trace contextRef="#ctx0" brushRef="#br0" timeOffset="125001.4334">2307 3249 7 0,'23'8'3'0,"-15"-4"-4"16,-3 0 6-16,-1 0-8 15,1 8 0-15,-1 3 0 16,1-7 0-16</inkml:trace>
          <inkml:trace contextRef="#ctx0" brushRef="#br0" timeOffset="125197.5712">2560 3222 12 0,'13'15'6'0,"-4"5"-6"16,-4-12 14-16,-1 0-14 0,5 12 0 16,0 3-2-16,0 1 1 15,-1-1-2-15,1 9 0 16</inkml:trace>
        </inkml:traceGroup>
        <inkml:traceGroup>
          <inkml:annotationXML>
            <emma:emma xmlns:emma="http://www.w3.org/2003/04/emma" version="1.0">
              <emma:interpretation id="{8BE3AC0F-A70D-45CB-95CC-BAD83E30E495}" emma:medium="tactile" emma:mode="ink">
                <msink:context xmlns:msink="http://schemas.microsoft.com/ink/2010/main" type="inkWord" rotatedBoundingBox="6901,3041 7881,3017 7925,4806 6945,4830"/>
              </emma:interpretation>
              <emma:one-of disjunction-type="recognition" id="oneOf8">
                <emma:interpretation id="interp40" emma:lang="zh-CN" emma:confidence="0">
                  <emma:literal>第</emma:literal>
                </emma:interpretation>
                <emma:interpretation id="interp41" emma:lang="zh-CN" emma:confidence="0">
                  <emma:literal>笌</emma:literal>
                </emma:interpretation>
                <emma:interpretation id="interp42" emma:lang="zh-CN" emma:confidence="0">
                  <emma:literal>笄</emma:literal>
                </emma:interpretation>
                <emma:interpretation id="interp43" emma:lang="zh-CN" emma:confidence="0">
                  <emma:literal>竽</emma:literal>
                </emma:interpretation>
                <emma:interpretation id="interp44" emma:lang="zh-CN" emma:confidence="0">
                  <emma:literal>茅</emma:literal>
                </emma:interpretation>
              </emma:one-of>
            </emma:emma>
          </inkml:annotationXML>
          <inkml:trace contextRef="#ctx0" brushRef="#br0" timeOffset="126328.0784">3154 2052 7 0,'0'16'3'0,"0"-16"1"16,0 0 3-16,4 4-7 15,1 0 1-15,-1 0 1 16,0 11 1-16,1 5-3 16,-5 8 0-16,0-1 2 15,0 13 0-15,-5-1-1 16,-3 4 0-16,-6 5 0 15,-4-5 0-15,-4 4-1 16,5 4 0-16,-6 0-1 16,1 1 1-16,0-17-3 15,4 1 1-15,5-17-2 16,0 1 0-16</inkml:trace>
          <inkml:trace contextRef="#ctx0" brushRef="#br0" timeOffset="126547.7299">3158 2351 14 0,'5'-8'7'0,"8"-19"-8"0,-4 23 13 0,4-4-12 16,5-4 1-16,-1 0 0 15,6-7 0-15,-1 3-2 16,0-4 1-16,0 1 0 15,0 3 0-15,-4 4-3 16,0-4 1-16,-5 8-2 16,-4-3 0-16</inkml:trace>
          <inkml:trace contextRef="#ctx0" brushRef="#br0" timeOffset="127599.4774">3349 2615 11 0,'-18'20'5'0,"18"-24"-5"16,0-4 9-16,0 0-10 16,0 8 1-16,0 0-1 0,9-12 1 15,4 8 0-15,5-7 0 16,4 7 0-16,4-4 0 31,28-4 0-31,-6 0 1 16,-8 0-1-16,0 4 0 15,-13 5-1-15,-5 3 1 16,-4 0-2-16,-10 0 0 0,-3 3-1 16,-10 13 1-16</inkml:trace>
          <inkml:trace contextRef="#ctx0" brushRef="#br0" timeOffset="126713.8436">3300 2387 13 0,'-5'12'6'0,"5"3"-3"16,5-7 11-16,-5 4-14 16,4 0 1-16,1 0 0 15,-1-1 1-15,1 1-4 0,-1 0 0 16,0 4-3-16,1-4 1 16</inkml:trace>
          <inkml:trace contextRef="#ctx0" brushRef="#br0" timeOffset="126937.9991">3659 1906 11 0,'4'0'5'0,"14"0"2"0,-14 8 6 0,5 0-12 15,0 12 0-15,0 7 0 16,-5 9 1-16,-8-5-3 15,-5 13 1-15,-9 11-1 16,-4-4 1-16,-9 0-4 16,-4-4 1-16,-1 1-3 15,10-9 1-15</inkml:trace>
          <inkml:trace contextRef="#ctx0" brushRef="#br0" timeOffset="127118.6325">3637 2367 13 0,'35'-8'6'0,"5"-31"-8"15,-27 27 12-15,5-4-10 0,4 4 0 16,0 1-1-16,0-5 1 16,0 4-2-16,1 0 1 15,-6 0-3-15,-3-3 1 16</inkml:trace>
          <inkml:trace contextRef="#ctx0" brushRef="#br0" timeOffset="127304.267">3898 2249 13 0,'-9'28'6'0,"-4"3"-3"0,13-19 12 0,0-4-14 16,0 0 0-16,-5 3 0 15,5 1 1-15,0 4-3 16,0-4 0-16,0 0 0 15,0-5 1-15,0 1-4 16,5 0 1-16,-5 0-3 16,0-4 1-16</inkml:trace>
          <inkml:trace contextRef="#ctx0" brushRef="#br0" timeOffset="128095.3367">3495 2714 9 0,'-45'35'4'0,"41"-23"-1"16,4-12 8-16,0 4-9 16,0-4 0-16,4 4 1 15,1 8 0-15,4-8-5 16,0 7 1-16,8-7 1 16,1 0 0-16,-5 4-2 15,-4 0 0-15,0-4-1 16,-4 4 1-16,-14 0-2 15,-5 0 1-15,1 7 1 16,-5 5 0-16,-4-4 0 16,-4 7 1-16,-5 1 2 15,-5 0 0-15,1-9 0 16,-1 1 1-16,5 0 0 16,0 0 0-16,5-1-1 15,-1 1 1-15,1-4-2 0,12 0 1 16,1-4 0-16,4-1 1 15,9 1-2-15,4-4 0 16,5-4 0-16,9-4 0 16,4-4 1-16,14 1 0 15,4-1-1-15,4-8 1 16,18 0 0-16,4-3 1 16,5 7-1-16,0-4 1 15,-4 4-1-15,-10-4 0 0,-4 5-1 16,-4-5 0-16,-9 8 0 15,-5 4 1-15,-4 0-2 16,-4 8 1-16,-9 4-2 16,-5 4 1-16,-4 0-2 15,-9 7 1-15,-5-3-3 16,-3 4 1-16,-6-1 0 16,-3 1 0-16</inkml:trace>
          <inkml:trace contextRef="#ctx0" brushRef="#br0" timeOffset="128697.2493">3610 3060 16 0,'-4'4'8'0,"-1"-4"-7"15,5 0 13-15,-4 4-14 16,-1 8 1-16,-17 8 0 16,0 3 1-16,0 1-3 15,0 7 1-15,-5 13 1 0,-4 3 0 16,0-4-1-16,-4 4 1 15,-1-7-1-15,5-9 0 16,0 9 0-16,5-17 0 16,3-3-3-16,1-4 1 15,0-8-4-15,4 3 1 16</inkml:trace>
          <inkml:trace contextRef="#ctx0" brushRef="#br0" timeOffset="128444.0694">3592 2812 5 0,'9'-27'2'0,"-4"-5"0"15,-1 24 3-15,5 0-6 0,-9 8 1 16,4-8-1-16,1 12 1 15,-1 4 0-15,5 4 1 16,-5 8 0-16,1 7 0 16,-1 5 1-16,1 15 1 15,-5-4 0-15,4 9 0 16,-4 3 0-16,0 0 1 16,0 20-2-16,0-1 0 15,-4 5-1-15,-1-4 1 16,-4-4-2-16,1-8 1 0,-1-16-2 15,4-11 1-15,1 3-3 16,-1-15 1-16,5-5-3 16,-8-7 0-16</inkml:trace>
        </inkml:traceGroup>
        <inkml:traceGroup>
          <inkml:annotationXML>
            <emma:emma xmlns:emma="http://www.w3.org/2003/04/emma" version="1.0">
              <emma:interpretation id="{4BAD13FF-FC98-460A-B6EB-87AA10FFA291}" emma:medium="tactile" emma:mode="ink">
                <msink:context xmlns:msink="http://schemas.microsoft.com/ink/2010/main" type="inkWord" rotatedBoundingBox="8133,3394 9893,3350 9920,4437 8160,4480"/>
              </emma:interpretation>
              <emma:one-of disjunction-type="recognition" id="oneOf9">
                <emma:interpretation id="interp45" emma:lang="zh-CN" emma:confidence="0">
                  <emma:literal>现</emma:literal>
                </emma:interpretation>
                <emma:interpretation id="interp46" emma:lang="zh-CN" emma:confidence="0">
                  <emma:literal>巩</emma:literal>
                </emma:interpretation>
                <emma:interpretation id="interp47" emma:lang="zh-CN" emma:confidence="0">
                  <emma:literal>和</emma:literal>
                </emma:interpretation>
                <emma:interpretation id="interp48" emma:lang="zh-CN" emma:confidence="0">
                  <emma:literal>驷</emma:literal>
                </emma:interpretation>
                <emma:interpretation id="interp49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130392.4574">5152 2304 13 0,'-5'-4'6'0,"32"-4"-8"16,-23 8 12-16,1 4-10 15,4 0 0-15,-5 4 0 16,0 4 0-16,-4 4 0 16,-4 7 0-16,-5 5-1 15,-4 3 1-15,-5 1-2 16,-4 3 1-16,-5 5-1 15,5-1 0-15,5-8 1 0,-6-15 0 16,6 0 0-16,-1 0 0 16,5-8 0-16,4-1 1 15,9 1 0-15,0-8 1 16,9-4 0-16,-1-3 0 16,6 7 0-16,-1-4 1 15,5 0-1-15,0 4 1 16,-1 4-1-16,-3 0 0 15,3 7-1-15,-3 13 1 16,-6 8 0-16,1 11 0 0,-4 4 0 16,-5 8 1-16,0 0-1 15,0-3 1-15,-5-1-1 16,1-4 1-16,-5 4-1 16,0-8 1-16,0-7-3 15,0-1 0-15,1-3-2 16,3-12 1-16,-4-1-3 15,0-11 0-15</inkml:trace>
          <inkml:trace contextRef="#ctx0" brushRef="#br0" timeOffset="130917.3294">5386 2580 12 0,'0'15'6'0,"0"-18"-8"16,0 3 11-16,9-4-9 16,5 4 1-16,-1-4-1 15,5-4 0-15,4 0 0 16,4 0 0-16,5-4 0 15,5 0 0-15,-5 1-1 16,-5-1 1-16,-3 0-3 16,-1-4 0-16</inkml:trace>
          <inkml:trace contextRef="#ctx0" brushRef="#br0" timeOffset="131532.2578">5807 2753 9 0,'9'-8'4'0,"9"16"-3"15,-14-4 5-15,1 4-6 16,-10 8 1-16,1-1 0 15,0 13 0-15,-5-1-2 16,-5 17 0-16,-12-5 0 16,-5 1 1-16,-5 3-2 15,-4 0 1-15,1 0 0 0,3-11 1 16,5-4 1-16,0-5 0 16,5 1 1-16,3-4 1 15,-3 3 0-15,8-11 0 16,5-4-2-16,-1 0 1 15,10-4-2-15,0-4 0 16,12-4-1-16,1 0 0 16,9 0 0-16,4-4 1 15,18 0 0-15,4-8 1 0,5 5 0 16,4-5 1-16,0 0-1 16,-4 0 1-16,-9 0-2 15,0 1 1-15,-5-1-1 16,-8 4 1-16,0 4-5 15,-5 0 1-15,-5 1-2 16,-3-1 1-16</inkml:trace>
          <inkml:trace contextRef="#ctx0" brushRef="#br0" timeOffset="130677.6518">5417 2257 10 0,'14'0'5'0,"17"-12"-4"0,-13 12 7 16,-5 4-8-16,5 0 0 15,4 0 1-15,0 4 0 16,0 0-2-16,0-1 1 15,0 5 0-15,-4-4 0 16,-5 4-2-16,-4-4 1 0,0 0-2 16,-5-4 0-16</inkml:trace>
          <inkml:trace contextRef="#ctx0" brushRef="#br0" timeOffset="131113.4609">5511 2729 13 0,'-14'40'6'0,"14"11"-4"0,0-39 11 0,0 4-13 15,0 11 1-15,0 5-1 16,5-5 0-16,-5-3-3 16,4-5 0-16,1 1-1 15,-1-4 1-15</inkml:trace>
          <inkml:trace contextRef="#ctx0" brushRef="#br0" timeOffset="129432.271">4545 2296 16 0,'-5'12'8'0,"32"-4"-9"16,-18-8 12-16,4 0-11 16,0 8 1-16,1-4-1 15,3 4 1-15,1-4-2 16,0-1 1-16,-5 1 0 0,5 4 0 15,-5-4-2-15,0 4 1 16,-4-4-3-16,0 0 1 16,-9 0-1-16,0 0 0 15</inkml:trace>
          <inkml:trace contextRef="#ctx0" brushRef="#br0" timeOffset="129847.5637">4545 2729 12 0,'-5'8'6'0,"10"36"-5"16,-5-33 11-16,0 5-12 15,0 0 1-15,0 0-1 16,0 11 1-16,0 9-2 15,0-5 1-15,0-3 0 16,0-1 0-16,0 5 0 16,0-1 0-16,0 1 0 15,0-1 1-15,0 1-1 16,0-5 1-16,0 1 0 16,0 3 0-16,-5 1 0 15,1-12 0-15,-9-1-1 16,-1 1 0-16,-3-8-1 15,-6 0 1-15,-8-4-2 16,-4-8 1-16,-9 3-3 0,-5-6 1 16,5-1-1-16,-1-8 0 15</inkml:trace>
        </inkml:traceGroup>
        <inkml:traceGroup>
          <inkml:annotationXML>
            <emma:emma xmlns:emma="http://www.w3.org/2003/04/emma" version="1.0">
              <emma:interpretation id="{B60DA277-E7AD-4D54-AE37-5F98CD87E6E2}" emma:medium="tactile" emma:mode="ink">
                <msink:context xmlns:msink="http://schemas.microsoft.com/ink/2010/main" type="inkWord" rotatedBoundingBox="10164,3158 11092,3135 11121,4336 10193,4359"/>
              </emma:interpretation>
              <emma:one-of disjunction-type="recognition" id="oneOf10">
                <emma:interpretation id="interp50" emma:lang="zh-CN" emma:confidence="0">
                  <emma:literal>的</emma:literal>
                </emma:interpretation>
                <emma:interpretation id="interp51" emma:lang="zh-CN" emma:confidence="0">
                  <emma:literal>放</emma:literal>
                </emma:interpretation>
                <emma:interpretation id="interp52" emma:lang="zh-CN" emma:confidence="0">
                  <emma:literal>们</emma:literal>
                </emma:interpretation>
                <emma:interpretation id="interp53" emma:lang="zh-CN" emma:confidence="0">
                  <emma:literal>约</emma:literal>
                </emma:interpretation>
                <emma:interpretation id="interp54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133019.3142">6410 2036 9 0,'-13'16'4'0,"17"-8"-5"0,0-16 6 0,-4 16-5 16,5 0 0-16,-5 4 1 15,0-1 1-15,0 1-3 16,-5 0 1-16,5 8 0 15,-4-5 1-15,0 5-2 16,-5 0 0-16,4 0-1 16,-4 3 0-16,-8 1 0 15,-5-4 1-15,4-5 0 16,0 1 1-16,0-4 2 16,5-4 0-16,4 0 1 15,0-1 1-15,1-3-1 16,3 0 0-16,1 0-2 15,4-4 1-15,0 4-2 16,0 0 0-16,4 4-1 16,5 0 1-16,9 4 0 15,-1 7 0-15,1 5 0 0,0 4 1 16,-5 23 0-16,0 0 0 16,-4 12 0-16,0 4 0 15,-4 0-1-15,-1 0 1 16,0-4 0-16,-8-12 0 15,0-4-1-15,-1-7 1 16,1-5 0-16,-5-7 0 16,4-5-2-16,1-7 1 15,0-8-1-15,-1-8 0 16,1-12 0-16,4-8 1 0,4-7-1 16,1-9 0-16,3-7 1 15,6-4 0-15,-1 7 1 16,0 5 0-16,1 4 0 15,3 3 0-15,1 8 0 16,0 5 0-16,4 7-1 16,0 8 1-16,0 8-1 15,-4 3 0-15,-5 9 0 16,-4 4 0-16,-9 11-1 16,0 1 1-16,-4-5-1 15,-1-3 1-15,1-5-1 16,-1-3 1-16,-4-4-2 15,1-5 1-15,3-3-1 16,1-8 0-16,-1-11 0 16,5-21 1-16,9-3 0 15,0-21 0-15,9-14 0 16,-1 7 1-16,6 0 0 16,-1 0 1-16,0 3 0 0,5 9 0 15,-1 0-1-15,-4 12 1 16,0 3 0-16,1 13 0 15,-10 3-1-15,0 16 0 16,-4 4-1-16,-5 8 1 16,-4 4 0-16,-4 7 0 15,0 5 0-15,-1 0 1 16,1 3-1-16,-1-3 1 0,5-1 0 16,0-3 0-16,0-4-1 15,0 0 1-15,5-1-1 16,4-7 1-16,-1 4-1 15,6-4 1-15,3-12-1 16,1-4 1-16,0-4-1 16,0 4 1-16,13-3-1 15,-5-1 1-15,5 4-1 16,0 0 1-16,0 4-2 16,-4 4 1-16,-1 0-1 15,-3 8 1-15,-6 0-1 16,1 16 1-16,-5 11 0 15,1 4 0-15,-6 17 0 16,-3 7 0-16,-5-4 0 16,-5 0 1-16,-3-4 0 15,-10-4 0-15,0 0-1 16,-13-11 1-16,-4-5-1 0,4-7 0 16,-5-1-1-16,1-11 1 15,-1-4-1-15,1-4 0 16,-1-8-1-16,1-8 1 15,4-4 1-15,4-4 0 16,5 0 0-16,5 1 0 16,3-1 0-16,10 0 1 15,4 0-1-15,4 5 1 16,5-1 0-16,4-4 0 0,10-4-1 16,-1 1 0-16,4-5 0 15,1 0 0-15,-1 5-1 16,10-1 1-16,-5 0-5 15,-5 1 0-15</inkml:trace>
        </inkml:traceGroup>
        <inkml:traceGroup>
          <inkml:annotationXML>
            <emma:emma xmlns:emma="http://www.w3.org/2003/04/emma" version="1.0">
              <emma:interpretation id="{2FDE776A-59D5-4FAD-B712-7F5D56CBFA49}" emma:medium="tactile" emma:mode="ink">
                <msink:context xmlns:msink="http://schemas.microsoft.com/ink/2010/main" type="inkWord" rotatedBoundingBox="11454,3005 12142,2988 12181,4544 11492,4561"/>
              </emma:interpretation>
              <emma:one-of disjunction-type="recognition" id="oneOf11">
                <emma:interpretation id="interp55" emma:lang="zh-CN" emma:confidence="0">
                  <emma:literal>重</emma:literal>
                </emma:interpretation>
                <emma:interpretation id="interp56" emma:lang="zh-CN" emma:confidence="0">
                  <emma:literal>貢</emma:literal>
                </emma:interpretation>
                <emma:interpretation id="interp57" emma:lang="zh-CN" emma:confidence="0">
                  <emma:literal>童</emma:literal>
                </emma:interpretation>
                <emma:interpretation id="interp58" emma:lang="zh-CN" emma:confidence="0">
                  <emma:literal>查</emma:literal>
                </emma:interpretation>
                <emma:interpretation id="interp59" emma:lang="zh-CN" emma:confidence="0">
                  <emma:literal>垂</emma:literal>
                </emma:interpretation>
              </emma:one-of>
            </emma:emma>
          </inkml:annotationXML>
          <inkml:trace contextRef="#ctx0" brushRef="#br0" timeOffset="134669.9853">7522 2135 7 0,'0'12'3'0,"4"-12"-3"0,-4 0 3 15,5-8-2-15,4 0 0 0,-1 8 0 16,6-4 1-16,3-12-3 15,19 8 1-15,4 0 0 16,4 4 1-16,0-7 0 16,5-5 0-16,0 0 0 15,-5 0 0-15,-4-3 0 16,0-5 1-16,4 0-1 16,-4 1 1-16,-5 7-1 15,-3 0 0-15,-6 4 0 16,-4 5 0-16,-4-1-2 15,-5 0 1-15,-4 4-4 16,-9 4 1-16,-4 0-1 16,-10 8 0-16</inkml:trace>
          <inkml:trace contextRef="#ctx0" brushRef="#br0" timeOffset="134970.6972">7717 2387 10 0,'0'4'5'0,"18"-4"-6"0,-10-4 10 16,6 0-9-16,3 0 1 15,10 0 1-15,0 0 0 16,8-8-3-16,0 0 0 0,-4-3 2 15,0 3 0-15,5 0-1 16,-5-4 1-16,-5 4-1 16,1-3 0-16,0 3 0 15,-5 0 0-15,-4 0-2 16,-5 4 0-16,-4 4-2 16,-9-3 0-16</inkml:trace>
          <inkml:trace contextRef="#ctx0" brushRef="#br0" timeOffset="136081.5012">7774 2580 13 0,'-22'19'6'0,"22"29"-5"15,5-40 12-15,-1 11-13 16,-4 1 0-16,0 8 0 0,0 3 1 15,0 1-3-15,0-9 1 16,0-7-1-16,0 0 0 16,-4 3-2-16,4-15 0 15,0 0 0-15,9-16 0 16,-1-7 2-16,6-9 1 16,3-3 1-16,6-5 1 15,-1-3 2-15,9 7 0 16,-5 5 0-16,-4 3 1 15,1 4-2-15,-1 5 1 16,4 3-2-16,-4 8 1 0,-4 4-2 16,0 12 0-16,-5 3-1 15,-4 9 0-15,-9 12 0 16,-4-1 0-16,-5 8 0 16,0-3 0-16,-4-5 0 15,-1 1 0-15,-3-5 1 16,-1-7 1-16,-9-12-1 15,10-12 0-15,-1-8-1 16,0-12 1-16,0-19 0 16,1-13 0-16,3-3-1 15,6-4 0-15,8-4 0 16,8 4 1-16,6 4-1 16,8-8 1-16,0 12 0 15,-4 4 0-15,-1 7 0 16,1 9 0-16,0 15 0 15,-5 4 1-15,-4 16-1 16,4 12 0-16,-4 3 0 0,0 13 1 16,-5 11-1-16,1 12 0 15,-1 20 1-15,-4 4 0 16,0 4-1-16,0-8 1 16,-4-1-1-16,-1 5 1 15,-3-8-1-15,-1-4 1 16,0-8-1-16,-4-8 1 15,-5-4-1-15,0-3 1 16,5-9-2-16,-5-11 0 0,0-12-1 16,1-1 0-16,-1-14 0 15,0-5 0-15,1-4-1 16,3 0 1-16,5-8 1 16,5 9 1-16,0-5 0 15,4 0 1-15,4 0 0 16,5-3 1-16,4-1-1 15,5 4 1-15,0 4 0 16,4 0 0-16,0 1 0 16,0-1 0-16,5-4-1 15,4 0 1-15,-5 5 0 16,1 3 0-16,-5 0-2 16,0 0 1-16,-4 8-2 15,-5 4 1-15,-8 4-2 16,-5 0 1-16,-5 7-1 15,-8 5 0-15,-5 4 0 16,0 3 0-16,1 1 1 0,-1 3 1 16,-9 9 1-16,1 3 0 15,-5-4 1-15,13-3 1 16,0-9-1-16,5-7 0 16,4 0 0-16,0-4 0 15,9-5-1-15,14-7 1 16,3-4-2-16,1-8 1 15,4 1 0-15,9-1 1 16,-4-8-2-16,-1 0 1 0,1 0-1 16,0-3 1-16,-1 3-2 15,-4 0 0-15,0 4-5 16,-4 1 0-16</inkml:trace>
        </inkml:traceGroup>
        <inkml:traceGroup>
          <inkml:annotationXML>
            <emma:emma xmlns:emma="http://www.w3.org/2003/04/emma" version="1.0">
              <emma:interpretation id="{AB2DB241-7605-4A7B-9C44-C80075C50BE5}" emma:medium="tactile" emma:mode="ink">
                <msink:context xmlns:msink="http://schemas.microsoft.com/ink/2010/main" type="inkWord" rotatedBoundingBox="12406,3109 12976,3095 13009,4422 12439,4436"/>
              </emma:interpretation>
              <emma:one-of disjunction-type="recognition" id="oneOf12">
                <emma:interpretation id="interp60" emma:lang="zh-CN" emma:confidence="0">
                  <emma:literal>启</emma:literal>
                </emma:interpretation>
                <emma:interpretation id="interp61" emma:lang="zh-CN" emma:confidence="0">
                  <emma:literal>吝</emma:literal>
                </emma:interpretation>
                <emma:interpretation id="interp62" emma:lang="zh-CN" emma:confidence="0">
                  <emma:literal>宕</emma:literal>
                </emma:interpretation>
                <emma:interpretation id="interp63" emma:lang="zh-CN" emma:confidence="0">
                  <emma:literal>店</emma:literal>
                </emma:interpretation>
                <emma:interpretation id="interp64" emma:lang="zh-CN" emma:confidence="0">
                  <emma:literal>容</emma:literal>
                </emma:interpretation>
              </emma:one-of>
            </emma:emma>
          </inkml:annotationXML>
          <inkml:trace contextRef="#ctx0" brushRef="#br0" timeOffset="136712.9356">8705 1997 7 0,'0'0'3'0,"0"-8"3"15,0 8-1-15,0 0-5 16,9-4 1-16,-1 4-1 15,1 8 1-15,5 4-1 16,-1-4 0-16,0 3 0 16,0-3 1-16,1 4-1 0,-1 0 1 31,0 0-4-31,1-4 0 16</inkml:trace>
          <inkml:trace contextRef="#ctx0" brushRef="#br0" timeOffset="137537.5155">8687 2493 11 0,'-4'12'5'0,"4"-8"1"15,0-4 5-15,0 0-10 16,0 0 0-16,0 4 0 15,0 0 1-15,0 4-3 16,4-1 0-16,-4 9 1 16,0 12 1-16,0 7-1 0,0 5 0 15,0 7 0-15,-4 8 1 16,-14-4 0-16,5 0 0 16,-5 5-1-16,5-9 1 15,-10-4-1-15,6 0 1 16,-1-3-2-16,0-9 0 15,5-3-2-15,0-5 0 16,-1-7-2-16,6-4 0 16</inkml:trace>
          <inkml:trace contextRef="#ctx0" brushRef="#br0" timeOffset="137223.2961">8590 2430 8 0,'4'4'4'0,"27"-16"0"16,-22 4 5-16,4 0-9 15,5 1 0-15,0-5 0 16,4 0 1-16,4 0-1 16,5 0 1-16,0 1 0 15,0-1 1-15,0 0-1 16,0 4 0-16,0 0 0 16,0 0 0-16,0 8-1 15,-4 4 1-15,-9 0-3 16,-5 8 1-16,-4 0 0 15,-9 4 0-15,-9 3-2 16,-4 5 1-16,-1 3-1 16,-3 1 1-16,-1-4 2 15,-4-5 0-15,0 9 1 0,0-5 1 16,-1-3 1-16,1 0 0 16,4-8 0-16,5-1 1 15,4-3-2-15,0 0 0 16,5-4-2-16,4 0 1 15,0-4-1-15,13-8 1 16,1 4-1-16,3-4 0 16,6-3 0-16,-1 3 0 15,0-4 0-15,-4 0 0 0,-1 4-3 16,-3 0 1-16,-1 0-3 16,-4 1 0-16</inkml:trace>
          <inkml:trace contextRef="#ctx0" brushRef="#br0" timeOffset="137749.6673">8625 3084 9 0,'18'0'4'0,"-5"-4"-2"16,-9 4 4-16,1 4-5 16,-1 4 0-16,1 3 0 15,-1 5 1-15,1 4-2 16,-1 0 0-16,0-1 0 16,1 5 0-16,-5 0-2 15,0-1 0-15,0-3-2 16,0-8 1-16</inkml:trace>
          <inkml:trace contextRef="#ctx0" brushRef="#br0" timeOffset="138154.9546">8789 3021 9 0,'22'-8'4'0,"13"8"-4"0,-21-8 8 15,-1-8-8-15,0 4 1 16,1 9 0-16,-1-5 1 16,5 4-3-16,-5-4 1 15,0 12 0-15,-4-4 1 0,0 8-1 16,0 3 0-16,-5 1-1 16,-4 0 1-16,-4 4-2 15,-1 4 1-15,-8 7 0 16,-5 1 0-16,1-1 1 15,-1 1 0-15,-4-5 2 16,0-3 1-16,4 0 0 16,0 0 0-16,5 3 0 15,0-7 1-15,-1 0-2 16,5-8 0-16,5 3-1 16,4-7 0-16,4 0-1 15,5-12 1-15,5-3-2 16,3-1 0-16,5-4-2 15,1-12 1-15,3 5-3 16,5-9 0-16</inkml:trace>
        </inkml:traceGroup>
        <inkml:traceGroup>
          <inkml:annotationXML>
            <emma:emma xmlns:emma="http://www.w3.org/2003/04/emma" version="1.0">
              <emma:interpretation id="{B360D6AE-C5C2-4E03-9E04-5E78D5CB0041}" emma:medium="tactile" emma:mode="ink">
                <msink:context xmlns:msink="http://schemas.microsoft.com/ink/2010/main" type="inkWord" rotatedBoundingBox="13335,3079 13758,3068 13794,4537 13371,4548"/>
              </emma:interpretation>
              <emma:one-of disjunction-type="recognition" id="oneOf13">
                <emma:interpretation id="interp65" emma:lang="zh-CN" emma:confidence="0">
                  <emma:literal>可</emma:literal>
                </emma:interpretation>
                <emma:interpretation id="interp66" emma:lang="zh-CN" emma:confidence="0">
                  <emma:literal>丬</emma:literal>
                </emma:interpretation>
                <emma:interpretation id="interp67" emma:lang="zh-CN" emma:confidence="0">
                  <emma:literal>ⅰ</emma:literal>
                </emma:interpretation>
                <emma:interpretation id="interp68" emma:lang="zh-CN" emma:confidence="0">
                  <emma:literal>习</emma:literal>
                </emma:interpretation>
                <emma:interpretation id="interp69" emma:lang="zh-CN" emma:confidence="0">
                  <emma:literal>与</emma:literal>
                </emma:interpretation>
              </emma:one-of>
            </emma:emma>
          </inkml:annotationXML>
          <inkml:trace contextRef="#ctx0" brushRef="#br0" timeOffset="139986.2528">9427 2974 13 0,'-5'11'6'0,"5"-19"-5"0,0 8 12 0,5 4-13 16,4-8 0-16,0-3 0 15,4-13 1-15,0-12-3 16,5-3 1-16,4-8-3 16,5-16 0-16,-1 7 0 15,10-3 1-15</inkml:trace>
          <inkml:trace contextRef="#ctx0" brushRef="#br0" timeOffset="139790.6509">9476 2560 10 0,'22'-4'5'0,"-5"4"-6"0,-17 0 6 16,5-4-9-16,-5 4 0 16</inkml:trace>
          <inkml:trace contextRef="#ctx0" brushRef="#br0" timeOffset="139550.4491">9693 1954 4 0,'22'0'2'0,"4"7"-1"16,-17-7-2-16,0 0 1 16,-4-3 1-16,3 3-1 15,1 0 0-15,-4 7 0 16,-1-11 0-16,1 8 0 15,-5 0 1-15,8 0 0 16,-3 8 1-16,-5 0 0 16,4 4 1-16,-4 3 0 15,5 5 0-15,-5 7-1 16,0 9 0-16,0 7-1 16,0-7 0-16,0 3 0 15,0 4 0-15,0 0-1 16,4 8 0-16,1 1 0 0,-1 11 1 15,0-4-1-15,-4 7 0 16,5 5 0-16,-5-8 1 16,0-8-1-16,0 4 1 15,0-4-1-15,-5-4 1 16,1-3-1-16,0-1 1 16,-1-8-1-16,1 4 1 15,-5-3-1-15,4-13 1 0,1 1-1 16,-9-9 1-16,4-3-2 15,0-4 1-15,0-4-2 16,5-4 0-16,8-5-3 16,-8-3 1-16</inkml:trace>
        </inkml:traceGroup>
        <inkml:traceGroup>
          <inkml:annotationXML>
            <emma:emma xmlns:emma="http://www.w3.org/2003/04/emma" version="1.0">
              <emma:interpretation id="{86D18AB8-295E-400C-AD83-8BA8CAC78DB4}" emma:medium="tactile" emma:mode="ink">
                <msink:context xmlns:msink="http://schemas.microsoft.com/ink/2010/main" type="inkWord" rotatedBoundingBox="14077,3262 14679,3247 14699,4057 14097,4072"/>
              </emma:interpretation>
              <emma:one-of disjunction-type="recognition" id="oneOf14">
                <emma:interpretation id="interp70" emma:lang="zh-CN" emma:confidence="0">
                  <emma:literal>大</emma:literal>
                </emma:interpretation>
                <emma:interpretation id="interp71" emma:lang="zh-CN" emma:confidence="0">
                  <emma:literal>太</emma:literal>
                </emma:interpretation>
                <emma:interpretation id="interp72" emma:lang="zh-CN" emma:confidence="0">
                  <emma:literal>ㄊ</emma:literal>
                </emma:interpretation>
                <emma:interpretation id="interp73" emma:lang="zh-CN" emma:confidence="0">
                  <emma:literal>尢</emma:literal>
                </emma:interpretation>
                <emma:interpretation id="interp74" emma:lang="zh-CN" emma:confidence="0">
                  <emma:literal>ㄤ</emma:literal>
                </emma:interpretation>
              </emma:one-of>
            </emma:emma>
          </inkml:annotationXML>
          <inkml:trace contextRef="#ctx0" brushRef="#br0" timeOffset="140660.2329">10145 2406 10 0,'0'0'5'0,"0"0"-6"0,0 0 9 16,0 0-7-16,8 0 0 16,6 0 2-16,3-3 0 15,10-5-4-15,0 4 1 16,4 0 1-16,8 0 1 16,1 0-1-16,5-4 1 15,-5-8-1-15,-1 12 0 16,1-11-2-16,-9 7 0 0,-4-4-4 15,-5 4 1-15,-9 0-1 16,1 4 1-16</inkml:trace>
          <inkml:trace contextRef="#ctx0" brushRef="#br0" timeOffset="140961.9498">10375 2147 9 0,'-9'-8'4'0,"9"8"-2"16,0 0 7-16,0 0-9 16,0 0 1-16,0 0 1 15,0 0 0-15,0 4-3 16,0 11 1-16,0 5 1 16,-4 12 0-16,-1-1 0 15,1 8 1-15,-5 5-1 16,0 3 1-16,0 4-1 15,-4 4 1-15,0 8-1 0,-5 0 1 16,0 0-1-16,0-4 1 16,1-3-3-16,-1-13 0 15,5 0-3-15,-1 1 0 16,1-21-2-16,4-3 1 16</inkml:trace>
          <inkml:trace contextRef="#ctx0" brushRef="#br0" timeOffset="141247.6532">10397 2525 8 0,'22'4'4'0,"23"3"1"15,-37-3 4-15,1 0-8 16,5 0 0-16,3 0 0 15,-3 12 1-15,-1 4-3 16,5 3 1-16,-1 5 1 16,-3-1 0-16,3 5 0 15,1-1 0-15,4 1-1 16,0-1 0-16,-4-7 0 16,0 8 0-16,-1-1-4 15,-3-15 1-15,-1-4-2 16,0-1 1-16</inkml:trace>
        </inkml:traceGroup>
        <inkml:traceGroup>
          <inkml:annotationXML>
            <emma:emma xmlns:emma="http://www.w3.org/2003/04/emma" version="1.0">
              <emma:interpretation id="{60FB4EF3-86F4-49AA-A83D-5359EA3D093D}" emma:medium="tactile" emma:mode="ink">
                <msink:context xmlns:msink="http://schemas.microsoft.com/ink/2010/main" type="inkWord" rotatedBoundingBox="14890,2993 15656,2974 15687,4248 14922,4267"/>
              </emma:interpretation>
              <emma:one-of disjunction-type="recognition" id="oneOf15">
                <emma:interpretation id="interp75" emma:lang="zh-CN" emma:confidence="0">
                  <emma:literal>志</emma:literal>
                </emma:interpretation>
                <emma:interpretation id="interp76" emma:lang="zh-CN" emma:confidence="0">
                  <emma:literal>态</emma:literal>
                </emma:interpretation>
                <emma:interpretation id="interp77" emma:lang="zh-CN" emma:confidence="0">
                  <emma:literal>怘</emma:literal>
                </emma:interpretation>
                <emma:interpretation id="interp78" emma:lang="zh-CN" emma:confidence="0">
                  <emma:literal>去</emma:literal>
                </emma:interpretation>
                <emma:interpretation id="interp79" emma:lang="zh-CN" emma:confidence="0">
                  <emma:literal>忘</emma:literal>
                </emma:interpretation>
              </emma:one-of>
            </emma:emma>
          </inkml:annotationXML>
          <inkml:trace contextRef="#ctx0" brushRef="#br0" timeOffset="141426.2749">10964 2241 4 0,'0'-8'2'0,"5"-11"-4"0,-5 19 0 0</inkml:trace>
          <inkml:trace contextRef="#ctx0" brushRef="#br0" timeOffset="142118.7652">10960 2202 11 0,'13'4'5'0,"22"-28"-5"15,-21 20 10-15,3 0-10 16,14-4 1-16,5-4 1 15,4 5 0-15,0-1-2 16,0-4 0-16,8-4 1 0,-3 8 1 16,-10 0 0-16,0 0 0 15,-4-3-2-15,0 7 1 16,-4-4-2-16,-5 4 0 16,-4-4-3-16,-5 4 0 15,1 4-1-15,-6 0 0 16</inkml:trace>
          <inkml:trace contextRef="#ctx0" brushRef="#br0" timeOffset="142387.9639">11314 1867 15 0,'-4'0'7'0,"8"8"-8"16,-4-8 14-16,-4 4-13 15,-1 15 1-15,1 9-1 16,-1 11 1-16,-3 5-2 16,-1 3 1-16,-9 12 1 15,0 0 0-15,-8-4 0 16,-5 4 0-16,0 0 0 16,0 0 0-16,4 1 0 15,0 3 0-15,1-4-2 16,-1-4 0-16,5-20-5 15,0 1 1-15</inkml:trace>
          <inkml:trace contextRef="#ctx0" brushRef="#br0" timeOffset="142627.1243">11053 2544 11 0,'13'-12'5'0,"40"-11"-4"0,-31 15 5 15,-4-4-6-15,4 8 0 16,5 0 0-16,4 0 0 16,4 0 0-16,1 4 0 0,-5 0 0 15,-5 4 1-15,-4 0-1 16,1-4 1-16,-1 0-1 16,-5 0 1-16,1 0-3 15,-5 0 1-15,1-4-3 16,-5 8 1-16</inkml:trace>
          <inkml:trace contextRef="#ctx0" brushRef="#br0" timeOffset="142837.2761">11234 2698 9 0,'-8'20'4'0,"25"-24"-4"0,-12 8 6 32,8-4-6-32,0 0 1 15,1-4-3-15,-1 0 0 16,0-12 0-16,5-4 1 16</inkml:trace>
          <inkml:trace contextRef="#ctx0" brushRef="#br0" timeOffset="143033.914">11172 2836 12 0,'-22'31'6'0,"-44"28"-3"0,57-51 12 0,0 12-15 15,0 0 0-15,-4-1 0 16,0 1 1-16,-1 4-3 15,1-5 0-15,0-3-2 16,4 0 0-16</inkml:trace>
          <inkml:trace contextRef="#ctx0" brushRef="#br0" timeOffset="143318.628">11199 2930 7 0,'18'0'3'0,"-9"36"-2"16,-5-25 1-16,0 1-2 15,1 4 1-15,-1 0 0 0,5 3 1 16,0 1-3-16,0-4 1 16,4 0 1-16,0-1 0 15,5-3 0-15,4-4 1 16,0 0-1-16,-4-4 0 15,0-4 1-15,0-4 0 16,-1-4-1-16,1-4 1 16,0 0-3-16,-1 1 0 15,-3-5-2-15,-5-4 0 16</inkml:trace>
          <inkml:trace contextRef="#ctx0" brushRef="#br0" timeOffset="143556.2857">11491 2816 16 0,'-4'4'8'0,"22"20"-14"16,-14-20 14-16,0 3-9 15,1 5 1-15,-1 8-6 16,1-8 0-16</inkml:trace>
          <inkml:trace contextRef="#ctx0" brushRef="#br0" timeOffset="143707.8907">11695 2800 12 0,'5'12'6'0,"3"4"-3"0,-3-16 10 16,4 8-13-16,-5 4 0 16,1 3-2-16,-1 9 1 15,0-4-1-15,-4 3 1 0,5 1-3 16,-5-1 1-16</inkml:trace>
        </inkml:traceGroup>
        <inkml:traceGroup>
          <inkml:annotationXML>
            <emma:emma xmlns:emma="http://www.w3.org/2003/04/emma" version="1.0">
              <emma:interpretation id="{F62C0F06-DCC7-4163-A44F-41B0DE952967}" emma:medium="tactile" emma:mode="ink">
                <msink:context xmlns:msink="http://schemas.microsoft.com/ink/2010/main" type="inkWord" rotatedBoundingBox="16084,2833 16735,2817 16774,4385 16122,4401"/>
              </emma:interpretation>
              <emma:one-of disjunction-type="recognition" id="oneOf16">
                <emma:interpretation id="interp80" emma:lang="zh-CN" emma:confidence="0">
                  <emma:literal>是</emma:literal>
                </emma:interpretation>
                <emma:interpretation id="interp81" emma:lang="zh-CN" emma:confidence="0">
                  <emma:literal>呈</emma:literal>
                </emma:interpretation>
                <emma:interpretation id="interp82" emma:lang="zh-CN" emma:confidence="0">
                  <emma:literal>昱</emma:literal>
                </emma:interpretation>
                <emma:interpretation id="interp83" emma:lang="zh-CN" emma:confidence="0">
                  <emma:literal>悬</emma:literal>
                </emma:interpretation>
                <emma:interpretation id="interp84" emma:lang="zh-CN" emma:confidence="0">
                  <emma:literal>茎</emma:literal>
                </emma:interpretation>
              </emma:one-of>
            </emma:emma>
          </inkml:annotationXML>
          <inkml:trace contextRef="#ctx0" brushRef="#br0" timeOffset="145839.9077">12169 2686 10 0,'5'0'5'0,"21"-4"-3"0,-13 0 7 16,5 0-9-16,4-4 1 15,5 4 1-15,0-3 0 16,4-5-3-16,4-4 1 16,14 0 1-16,-5 4 0 15,-4-3-1-15,-5 3 0 0,-4 0-3 16,-4 0 1-16,-1 0-2 15,-8 1 0-15,-5 3 0 16,1 4 1-16,-5 4 0 16,-9 0 1-16,0 0 1 15,-5 4 1-15,1 4 1 16,-5-1 1-16,0 5 0 16,-4 0 0-16,-1 4 0 15,-3 11 1-15,-5 1-1 16,-5 0 1-16,5-1-1 15,0 13 0-15,4-9-1 16,0 8 0-16,5-3 0 16,4-5 1-16,0 1-2 15,5-12 1-15,4-5 0 16,4 1 0-16,5 0-1 16,13-12 1-16,0-4-1 15,1-4 1-15,-1-4-1 16,0-8 0-16,0 0-1 0,-4 5 1 15,-1 3-1-15,-3 0 1 16,-5 4-2-16,-5 0 1 16,-4 4-1-16,-9 4 1 15,0 8-1-15,-4 3 1 16,-14 9-1-16,-4 0 1 16,0-5 1-16,0 5 0 15,0 4 0-15,0-1 1 16,0 1 1-16,-4-5 0 0,4 1 0 15,4 0 0-15,5-5 0 16,4-3 0-16,1-4-1 16,3 0 0-16,6-4-1 15,3-1 0-15,5-3-1 16,5 8 1-16,3-8-1 16,10-4 0-16,4 0 0 15,5 4 1-15,4 0 0 16,9-4 1-16,9 4 0 15,-1 0 0-15,1 0-1 16,0-4 1-16,-1 0 0 16,-3-4 0-16,-1 0-1 15,-4-4 1-15,0-8-4 16,0 1 0 0</inkml:trace>
          <inkml:trace contextRef="#ctx0" brushRef="#br0" timeOffset="145061.877">12426 1713 10 0,'0'-4'5'0,"-4"4"-2"0,4 0 6 16,0 0-10-16,0 4 1 15,0 8-1-15,0 4 1 16,4 12 0-16,-4-1 0 0,0 9 0 16,5 19 0-16,-5-4 0 15,0 8 0-15,0 4 0 16,0 0 0-16,0-16 0 15,0-3 0-15,0-13 0 16,0-7 1-16,0-5 0 16,0-3 0-16,0-4 0 15,0-12 0-15,0-12-1 16,0-8 1-16,0-7-1 16,0-9 0-16,0-11 0 15,4-12 0-15,0 8 0 16,5 4 1-16,5 3-1 15,3 9 0-15,1 3 0 16,4 5 1-16,-4 7-1 16,4 4 1-16,0 8-1 15,5 8 0-15,-1 0 0 16,1 4 1-16,0 4-1 16,-1 0 0-16,-4 8 0 15,0 8 0-15,-4 3 0 0,-5 5 1 16,-4-1-1-16,-9 5 0 15,-4-1-1-15,-5 0 1 16,-9 5-1-16,1-9 0 16,-6-3 0-16,-8-1 0 15,0-3 1-15,-4-8 0 16,-1 0 0-16,1-9 0 16,4 5 1-16,9-4 1 15,0-4-2-15,4-4 1 0,5 0-1 16,4-4 1-16,4 0-1 15,1-4 0-15,8-7 0 16,14 3 1-16,9 0-1 16,-1 4 1-16,5-4-1 15,0 0 1-15,-4 5 0 16,-5 7 0-16,0-8-2 16,-4 8 1-16,-5 0-3 15,1 0 0-15,-10 0-2 16,-4 0 0-16</inkml:trace>
        </inkml:traceGroup>
        <inkml:traceGroup>
          <inkml:annotationXML>
            <emma:emma xmlns:emma="http://www.w3.org/2003/04/emma" version="1.0">
              <emma:interpretation id="{89D7BFD7-CE55-40D2-8B3F-7C4F6314DA3C}" emma:medium="tactile" emma:mode="ink">
                <msink:context xmlns:msink="http://schemas.microsoft.com/ink/2010/main" type="inkWord" rotatedBoundingBox="17195,2953 18099,2930 18129,4147 17224,4170"/>
              </emma:interpretation>
              <emma:one-of disjunction-type="recognition" id="oneOf17">
                <emma:interpretation id="interp85" emma:lang="zh-CN" emma:confidence="0">
                  <emma:literal>×</emma:literal>
                </emma:interpretation>
                <emma:interpretation id="interp86" emma:lang="zh-CN" emma:confidence="0">
                  <emma:literal>X</emma:literal>
                </emma:interpretation>
                <emma:interpretation id="interp87" emma:lang="zh-CN" emma:confidence="0">
                  <emma:literal>Ⅹ</emma:literal>
                </emma:interpretation>
                <emma:interpretation id="interp88" emma:lang="zh-CN" emma:confidence="0">
                  <emma:literal>x</emma:literal>
                </emma:interpretation>
                <emma:interpretation id="interp8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50330.5886">13441 1883 5 0,'0'8'2'0,"9"-4"-1"15,-9-4 3-15,0 0-4 16,8-8 0-16,-8 8 0 15,5 0 0-15,4 4 0 16,-5 7 0-16,5 1 0 16,0-4 0-16,0 8 1 15,0 0 0-15,-1-1 0 16,1 5 0-16,0 0 1 16,4 7 0-16,5 1 0 15,0 3 1-15,4 13-2 0,5-1 1 16,4-4-1-16,-5 1 1 15,5 3-2-15,-4 0 1 16,4 1-1-16,0-5 1 16,0 0-1-16,0 1 1 15,-5-5 0-15,1 5 0 16,0-9-1-16,-5 5 1 16,0-9 0-16,0 1 1 15,-4 3-2-15,4-3 1 0,-4-5 0 16,-1 1 0-16,1 0-1 15,0-5 0-15,-5 5-1 16,0-8 1-16,-4-4-2 16,0 3 1-16,-5-3-3 15,1-4 1-15,-1 4-2 16,-4-8 0-16</inkml:trace>
          <inkml:trace contextRef="#ctx0" brushRef="#br0" timeOffset="150884.9809">14030 1816 9 0,'-5'4'4'0,"5"0"-2"0,0-4 6 0,0 4-8 15,-4 0 0-15,-5 3 0 16,-4 5 1-16,0 12-1 15,-10-1 0-15,1 5 0 16,5 0 1-16,-1-1-1 16,0 1 1-16,0-1 0 15,5 1 1-15,0 3-1 16,0-3 1-16,-1-4-1 16,1 7 1-16,0-7-1 15,-1 7 0-15,1-3-1 16,-5 3 1-16,1 5-1 15,-6 3 0-15,1 0 0 16,-4 13 1-16,-5 3-1 16,9 0 0-16,-9 4 0 15,0-4 0-15,0-4 0 16,0 1 0-16,0-5 0 16,4 4 1-16,0-16-2 15,1-3 0-15,4-1-1 0,-1-3 0 16,6-4-3-16,-5-5 0 15</inkml:trace>
        </inkml:traceGroup>
        <inkml:traceGroup>
          <inkml:annotationXML>
            <emma:emma xmlns:emma="http://www.w3.org/2003/04/emma" version="1.0">
              <emma:interpretation id="{947E8D6F-B7FF-4E80-9967-768D007BD7AC}" emma:medium="tactile" emma:mode="ink">
                <msink:context xmlns:msink="http://schemas.microsoft.com/ink/2010/main" type="inkWord" rotatedBoundingBox="18817,3955 19097,3948 19108,4392 18828,4399"/>
              </emma:interpretation>
              <emma:one-of disjunction-type="recognition" id="oneOf18">
                <emma:interpretation id="interp90" emma:lang="zh-CN" emma:confidence="0">
                  <emma:literal>,</emma:literal>
                </emma:interpretation>
                <emma:interpretation id="interp91" emma:lang="zh-CN" emma:confidence="0">
                  <emma:literal>)</emma:literal>
                </emma:interpretation>
                <emma:interpretation id="interp92" emma:lang="zh-CN" emma:confidence="0">
                  <emma:literal>〉</emma:literal>
                </emma:interpretation>
                <emma:interpretation id="interp93" emma:lang="zh-CN" emma:confidence="0">
                  <emma:literal>'</emma:literal>
                </emma:interpretation>
                <emma:interpretation id="interp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52176.9029">15005 2863 8 0,'0'-8'4'0,"4"20"-2"16,-4-20 3-1,4 0-6 1,1 5 1-16,-1-1 0 16,5 4 0-16,0-4 0 15,0 8 1-15,0-12-1 16,4 8 1-16,-4 0 1 15,0-4 0-15,0 12 0 16,4-4 0-16,-4-4-1 0,0 7 1 16,-1 1 0-16,1-4 0 15,-4 12-1-15,-1-8 0 16,1 4-1-16,-5 7 1 16,0 1-1-16,-5 4 1 15,-4-5-1-15,-8 9 1 16,-1 0-2-16,-4 3 1 15,-5 4-2-15,-4-3 1 0,5 3-4 16,-14 1 1-16,0-1-1 16,4 5 1-16</inkml:trace>
        </inkml:traceGroup>
        <inkml:traceGroup>
          <inkml:annotationXML>
            <emma:emma xmlns:emma="http://www.w3.org/2003/04/emma" version="1.0">
              <emma:interpretation id="{4E952DC0-9712-4428-BCF0-C84389EB2584}" emma:medium="tactile" emma:mode="ink">
                <msink:context xmlns:msink="http://schemas.microsoft.com/ink/2010/main" type="inkWord" rotatedBoundingBox="19556,2982 20734,2953 20776,4695 19598,4724"/>
              </emma:interpretation>
              <emma:one-of disjunction-type="recognition" id="oneOf19">
                <emma:interpretation id="interp95" emma:lang="zh-CN" emma:confidence="0">
                  <emma:literal>那</emma:literal>
                </emma:interpretation>
                <emma:interpretation id="interp96" emma:lang="zh-CN" emma:confidence="0">
                  <emma:literal>䢷</emma:literal>
                </emma:interpretation>
                <emma:interpretation id="interp97" emma:lang="zh-CN" emma:confidence="0">
                  <emma:literal>郡</emma:literal>
                </emma:interpretation>
                <emma:interpretation id="interp98" emma:lang="zh-CN" emma:confidence="0">
                  <emma:literal>邡</emma:literal>
                </emma:interpretation>
                <emma:interpretation id="interp99" emma:lang="zh-CN" emma:confidence="0">
                  <emma:literal>邗</emma:literal>
                </emma:interpretation>
              </emma:one-of>
            </emma:emma>
          </inkml:annotationXML>
          <inkml:trace contextRef="#ctx0" brushRef="#br0" timeOffset="154007.1935">15642 2544 11 0,'-8'12'5'0,"8"-12"-6"15,0 0 11-15,0 0-10 16,0 0 1-16,8 0-1 15,6 0 1-15,3 0-2 16,6-4 1-16,-1 0 0 16,4-4 1-16,5 0-1 0,0 1 0 15,0-1 0-15,9 0 0 16,0-8 0-16,0 8 1 16,-5 0-2-16,-8 0 0 15,0 1-2-15,-5-1 1 16,-5 4-1-16,-3-4 0 15</inkml:trace>
          <inkml:trace contextRef="#ctx0" brushRef="#br0" timeOffset="153738.5093">15673 2249 11 0,'5'-4'5'0,"13"0"-5"0,-10 0 10 15,6-4-10-15,4 8 0 16,-1 0 0-16,5 0 0 15,1 0 0-15,-1 0 0 16,4-4 0-16,5 4 0 16,-4-8 1-16,-1 1 0 0,1 3-2 15,-5 0 1-15,-4-4-2 16,-5 0 1-16,0 4-1 16,-8 0 0-16,-5 4-2 15,0-4 0-15</inkml:trace>
          <inkml:trace contextRef="#ctx0" brushRef="#br0" timeOffset="154382.4681">15868 2072 9 0,'0'-12'4'0,"5"28"-5"16,-5-16 8-16,4 4-7 15,-4 0 1-15,5 3-1 16,-5 5 1-16,4 8-1 16,1 0 0-16,-1-1 1 15,-4 9 0-15,0 3 0 16,0-3 0-16,0 7 1 15,0 1 0-15,-4 7 0 16,-1-3 1-16,1 7-1 16,-5 12 0-16,0-4-1 0,0 0 1 15,-4 4-2-15,-5-4 1 16,0 8-2-16,1-8 1 16,-1-3-2-16,5-9 0 15,-1-8-2-15,1-3 1 16,4-5-3-16,0-7 1 15</inkml:trace>
          <inkml:trace contextRef="#ctx0" brushRef="#br0" timeOffset="153407.27">15758 1969 8 0,'0'8'4'0,"9"-31"-3"0,-9 23 7 0,8-8-8 16,1 4 0-16,0 0 0 16,0-4 1-16,4 0-2 15,1 0 1-15,3-4 0 16,5 5 1-16,5-1-1 15,4 0 0-15,0 0 0 16,0 4 0-16,0 0 0 16,0 0 1-16,0 4 0 15,-4-4 0-15,4 4 0 16,-5-4 0-16,1 4 0 16,-9 0 0-16,-5 0 0 15,0 0 0-15,-4 0 0 16,0 0 0-16,-9 0-1 15,0 0 1-15,4 0-1 16,1 4 1-16,-5 8-1 16,0 4 1-16,0 7-1 0,4 1 1 15,-4 4-1-15,0 7 0 16,5 4 0-16,-5 5 1 16,0 11-1-16,0 0 0 15,0 4 0-15,0 4 0 16,0-4 0-16,0 16 1 15,-5-4-1-15,1-4 1 16,-1 0-1-16,1-8 0 16,-5-4 0-16,0 0 1 0,0-12 0 15,-4 1 0-15,0-13-1 16,-1-7 1-16,-8-1-1 16,5-7 1-16,-1-4-2 15,0-4 0-15,-4-4-2 16,-5-4 1-16,-4 0-3 15,5-12 1-15,4-4-2 16,-1-15 1-16</inkml:trace>
          <inkml:trace contextRef="#ctx0" brushRef="#br0" timeOffset="155059.4411">16529 1973 8 0,'0'-4'4'0,"0"-4"-2"0,0 8 5 16,0 0-6-16,4 0 0 16,5-3 0-16,0-9 0 15,4 0-2-15,9 4 1 16,5 4 0-16,-1 0 0 15,1 0-1-15,-5 0 1 16,0 4-1-16,-4 8 0 16,-5-4-1-16,0 0 1 15,-8 12 0-15,-5 0 0 16,-5 3 1-16,5 5 0 16,-4-4 0-16,0 3 1 0,-1 1 0 15,1-5 1-15,-1 1-2 16,1 0 1-16,4-4-1 15,0 3 1-15,4-7-1 16,1 8 0-16,4 3 0 16,-1-3 0-16,1 0 0 15,0 3 1-15,0-3-1 16,0 0 1-16,0 0-1 16,0-1 1-1,-18 5 0 1,0-4 0-16,0-5-1 15,-4 1 0-15,-5-4-2 16,-4-4 1-16,-5-4-2 16,1-4 1-16,4-8-2 15,-1-4 1-15</inkml:trace>
          <inkml:trace contextRef="#ctx0" brushRef="#br0" timeOffset="155419.2032">16502 2076 6 0,'0'-24'3'0,"4"-4"-1"0,-4 21 5 16,0-5-7-16,0 12 1 16,0 0 0-16,0-8 1 15,0 12-3-15,0-4 1 0,0 8 1 16,0 7 0-16,0 1 0 16,5 12 1-16,-5 3-1 15,4 5 1-15,1 7-1 16,-5 0 1-16,4 5 0 15,-4 7 0-15,0 4-1 16,0 24 0-16,-4 7 0 16,-1 1 0-16,-4 3-1 15,1 1 1-15,-1-5-1 16,0 1 1-16,0-5-1 16,0-3 1-16,0 0-1 15,5-16 1-15,-5-8-1 16,0-4 0-16,0-12-2 15,0-11 1-15,5-5-3 16,-5-3 0-16,5-12-2 16,4-16 1-16</inkml:trace>
        </inkml:traceGroup>
        <inkml:traceGroup>
          <inkml:annotationXML>
            <emma:emma xmlns:emma="http://www.w3.org/2003/04/emma" version="1.0">
              <emma:interpretation id="{7B6F49EB-3E30-4CE2-BDED-C1810904D6CE}" emma:medium="tactile" emma:mode="ink">
                <msink:context xmlns:msink="http://schemas.microsoft.com/ink/2010/main" type="inkWord" rotatedBoundingBox="21628,2839 22146,2826 22174,3960 21656,3972"/>
              </emma:interpretation>
              <emma:one-of disjunction-type="recognition" id="oneOf20">
                <emma:interpretation id="interp100" emma:lang="zh-CN" emma:confidence="0">
                  <emma:literal>d</emma:literal>
                </emma:interpretation>
                <emma:interpretation id="interp101" emma:lang="zh-CN" emma:confidence="0">
                  <emma:literal>“</emma:literal>
                </emma:interpretation>
                <emma:interpretation id="interp102" emma:lang="zh-CN" emma:confidence="0">
                  <emma:literal>丬</emma:literal>
                </emma:interpretation>
                <emma:interpretation id="interp103" emma:lang="zh-CN" emma:confidence="0">
                  <emma:literal>a</emma:literal>
                </emma:interpretation>
                <emma:interpretation id="interp10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57386.5989">17955 2375 4 0,'0'-4'2'0,"0"16"0"0,0-12 3 16,0 0-5-16,0 0 0 16,0 0 0-16,0 0 0 15,4-8-1-15,-4 0 1 16,0-8-1-16,0 1 1 16,0-1-1-16,-4-4 1 15,0-3-1-15,-1-1 1 16,1 4 1-16,-5 4 0 0,0 1 1 15,0 3 0-15,0 4-1 16,0 0 1-16,1 4-1 16,-6 4 1-16,1 4-2 15,0 8 1-15,-1 4-1 16,-3 3 1-16,-1 5-2 16,5 0 1-16,-1 3 0 15,1 5 1-15,0-1-1 16,4 1 0-16,0-1 0 15,0 1 0-15,5-1 0 16,-1 9 0-16,5 3 0 16,0-8 0-16,5-3 0 15,4-5 1-15,0-7-1 16,-1 0 1-16,1 0 0 16,5-9 0-16,-1-3 0 15,0 0 1-15,5-8-1 16,0-4 1-16,-1-12-1 15,1-7 0-15,4-1 0 0,-4-3 0 16,0-9-1-16,4-3 1 16,4-5-1-16,1-11 1 15,0-4-1-15,-5-4 0 16,4-8 0-16,-4-7 0 16,1 3 0-16,-1 4 0 15,-9 8 0-15,5 8 0 16,-5 7 0-16,-4 9 1 15,0 4-1-15,0 7 0 0,-9 4 0 16,0 5 0-16,0-1-1 16,0 8 1-16,-5 4 0 15,5 4 0-15,-4 4-1 16,-1 8 0-16,-4 8 0 16,1 12 1-16,-1-1-1 15,0 13 1-15,0 7-1 16,5 12 1-16,-1 8-1 15,-4 12 1-15,0-9 0 16,5 1 1-16,-5-4-1 16,5 0 0-16,-1 0 1 15,1 0 0-15,8 0 0 16,1-12 0-16,-1-8-1 16,1-3 1-16,3-9-1 15,-3 1 1-15,4-17-3 16,0 5 0-16,-5-4-3 15,5-12 0-15</inkml:trace>
        </inkml:traceGroup>
        <inkml:traceGroup>
          <inkml:annotationXML>
            <emma:emma xmlns:emma="http://www.w3.org/2003/04/emma" version="1.0">
              <emma:interpretation id="{F8435BBB-8253-4B8F-BD89-D81A39C097C8}" emma:medium="tactile" emma:mode="ink">
                <msink:context xmlns:msink="http://schemas.microsoft.com/ink/2010/main" type="inkWord" rotatedBoundingBox="22091,2857 22713,2842 22749,4294 22127,4309"/>
              </emma:interpretation>
              <emma:one-of disjunction-type="recognition" id="oneOf21">
                <emma:interpretation id="interp105" emma:lang="zh-CN" emma:confidence="0">
                  <emma:literal>f</emma:literal>
                </emma:interpretation>
                <emma:interpretation id="interp106" emma:lang="zh-CN" emma:confidence="0">
                  <emma:literal>寸</emma:literal>
                </emma:interpretation>
                <emma:interpretation id="interp107" emma:lang="zh-CN" emma:confidence="0">
                  <emma:literal>十</emma:literal>
                </emma:interpretation>
                <emma:interpretation id="interp108" emma:lang="zh-CN" emma:confidence="0">
                  <emma:literal>卜</emma:literal>
                </emma:interpretation>
                <emma:interpretation id="interp109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58015.5385">18775 1895 13 0,'-14'-8'6'0,"14"-12"-7"16,-4 8 8-16,-5 0-8 16,-4-3 1-16,-1-1 0 15,1 0 0-15,0 0 0 16,-5 1 0-16,5 3 0 15,-5 0 1-15,5 4-1 16,-5 4 1-16,0 4-1 0,5 8 0 16,0 8-1-16,0 0 1 15,-1 3-1-15,1 5 1 16,4 11 0-16,0 9 0 16,0-1 0-16,5 16 1 15,0 0-1-15,-1 12 1 16,1-8 0-16,4 0 0 0,0 0-1 15,0 0 1-15,0 12-1 16,0 4 1-16,-5-5-1 16,1 9 1-16,-1-4-1 15,1-12 1-15,0 0-1 16,-5-8 0-16,0-8 0 16,4-4 1-16,-3-3-3 15,-1-13 1-15,0 1-3 16,0-9 0-16</inkml:trace>
          <inkml:trace contextRef="#ctx0" brushRef="#br0" timeOffset="158406.8156">18168 2359 10 0,'0'12'5'0,"9"-32"-5"0,-5 20 7 15,5-4-7-15,4 4 1 16,9 0 0-16,5 4 0 15,-1-8-2-15,1 4 1 16,4-4 1-16,0 4 1 0,5-3-2 16,-1-1 1-16,0 4-1 15,1-4 1-15,-1-8-1 16,10 8 1-16,-6-4-1 16,-3 0 1-16,-1 0 0 15,-8-4 0-15,-5 12-1 16,-4-3 0-16,-5-1-2 15,-4 4 0-15,-9 0-2 16,0 0 0-16</inkml:trace>
        </inkml:traceGroup>
        <inkml:traceGroup>
          <inkml:annotationXML>
            <emma:emma xmlns:emma="http://www.w3.org/2003/04/emma" version="1.0">
              <emma:interpretation id="{C8069298-1688-4469-8B37-6166B0448209}" emma:medium="tactile" emma:mode="ink">
                <msink:context xmlns:msink="http://schemas.microsoft.com/ink/2010/main" type="inkWord" rotatedBoundingBox="22984,3168 23316,3160 23329,3686 22997,3694"/>
              </emma:interpretation>
              <emma:one-of disjunction-type="recognition" id="oneOf22">
                <emma:interpretation id="interp110" emma:lang="zh-CN" emma:confidence="0">
                  <emma:literal>a</emma:literal>
                </emma:interpretation>
                <emma:interpretation id="interp111" emma:lang="zh-CN" emma:confidence="0">
                  <emma:literal>“</emma:literal>
                </emma:interpretation>
                <emma:interpretation id="interp112" emma:lang="zh-CN" emma:confidence="0">
                  <emma:literal>9</emma:literal>
                </emma:interpretation>
                <emma:interpretation id="interp113" emma:lang="zh-CN" emma:confidence="0">
                  <emma:literal>d</emma:literal>
                </emma:interpretation>
                <emma:interpretation id="interp11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60028.4728">19244 2182 10 0,'-4'4'5'0,"-5"-36"-4"16,9 25 6-16,-4-5-6 16,-1-8 0-16,-4 8 0 15,0 0 0-15,1 1-1 16,-1-1 0-16,-5 8 1 16,1-4 1-16,0 0-1 15,-1 8 0-15,1 4-1 16,0 0 1-16,0 12-1 15,4-1 0-15,0 9-1 16,0 8 0-16,5-1 0 16,-1 9 0-16,1-5 0 0,4 0 1 15,0 1-1-15,0-1 1 16,0 1 0-16,4-5 0 16,1-7 0-16,3-1 0 15,1-7 0-15,0 4 0 16,0-8 0-16,0-4 1 15,0-4-1-15,4-8 1 16,0-4-1-16,5-8 1 16,0-12-1-16,0 5 1 0,-1-9-1 15,1-3 0-15,-5-5 0 16,1 1 0-16,-6 0 0 16,1 3 1-16,0 9-1 15,-4 3 1-15,-1 8-1 16,0-3 1-16,-4 7-1 15,0 12 0-15,0 0 0 16,-4 8 0-16,0 11-1 16,-1 5 1-16,1 4-1 15,4 3 1-15,0 5 0 16,0-1 0-16,4 4 0 16,1 1 0-16,3-5-1 15,1 1 1-15,0-9-1 16,4 1 1-16,-4-9-2 15,5-3 0-15,8-4-2 16,-5-8 0-16</inkml:trace>
        </inkml:traceGroup>
        <inkml:traceGroup>
          <inkml:annotationXML>
            <emma:emma xmlns:emma="http://www.w3.org/2003/04/emma" version="1.0">
              <emma:interpretation id="{79C5DC7A-33AA-4856-932E-ABE18F01F047}" emma:medium="tactile" emma:mode="ink">
                <msink:context xmlns:msink="http://schemas.microsoft.com/ink/2010/main" type="inkWord" rotatedBoundingBox="23523,2874 23844,2866 23874,4098 23554,4105"/>
              </emma:interpretation>
              <emma:one-of disjunction-type="recognition" id="oneOf23">
                <emma:interpretation id="interp115" emma:lang="zh-CN" emma:confidence="0">
                  <emma:literal>I</emma:literal>
                </emma:interpretation>
                <emma:interpretation id="interp116" emma:lang="zh-CN" emma:confidence="0">
                  <emma:literal>[</emma:literal>
                </emma:interpretation>
                <emma:interpretation id="interp117" emma:lang="zh-CN" emma:confidence="0">
                  <emma:literal>「</emma:literal>
                </emma:interpretation>
                <emma:interpretation id="interp118" emma:lang="zh-CN" emma:confidence="0">
                  <emma:literal>Ⅰ</emma:literal>
                </emma:interpretation>
                <emma:interpretation id="interp11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60405.7325">19594 1761 11 0,'-9'0'5'0,"18"0"-5"0,-9 0 8 0,5-4-8 15,4 4 0-15,4 0 0 16,5 0 0-16,-1 0 0 16,5 4 0-16,1-4 0 15,-1 0 0-15,0 0 0 16,0 0 0-16,0-4 0 16,-4 4 0-16,0-4-1 15,-1 4 1-15,-3 0-2 16,-1 0 1-16,-4-4-2 15,0 4 0-15,-9 0 0 16,0 0 0-16</inkml:trace>
          <inkml:trace contextRef="#ctx0" brushRef="#br0" timeOffset="160929.6027">19701 1808 11 0,'-9'4'5'0,"-5"-8"-5"0,10 4 12 16,4 0-13-16,0 0 1 16,-4 4-1-16,-1 0 0 15,1 0 1-15,-1 0 1 16,1 7-1-16,4 5 0 0,-5 0 0 16,5 8 0-16,0 11 1 15,0 4 0-15,5 9 0 16,-1-1 0-16,1 8 0 15,-5 4 0-15,0-8 0 16,0 4 1-16,0 1-2 16,0 7 1-16,-5 0-1 15,5 4 1-15,0-4-1 16,0-8 0-16,0-8 0 16,0 0 1-16,0-3-1 15,0-9 0-15,0-7 0 16,0-1 0-16,0-7 0 15,5-1 0-15,4-7 0 16,-1 4 1-16,1-8 0 16,5-4 0-16,-1 0-1 15,0 0 1-15,0 0 0 16,5 0 0-16,0-8-1 16,0 8 1-16,-1-4-1 0,1 0 1 15,0 7-1-15,-1-10 0 16,-3 6-1-16,-1 1 1 15,-4-4-2-15,0-4 0 16,0 1-2-16,-5 3 1 16,1-8-3-16,3-4 1 15</inkml:trace>
        </inkml:traceGroup>
        <inkml:traceGroup>
          <inkml:annotationXML>
            <emma:emma xmlns:emma="http://www.w3.org/2003/04/emma" version="1.0">
              <emma:interpretation id="{66ECEEEC-F862-441B-8AD0-0C7D5191D70D}" emma:medium="tactile" emma:mode="ink">
                <msink:context xmlns:msink="http://schemas.microsoft.com/ink/2010/main" type="inkWord" rotatedBoundingBox="24313,2872 24677,2863 24702,3887 24338,3895"/>
              </emma:interpretation>
              <emma:one-of disjunction-type="recognition" id="oneOf24">
                <emma:interpretation id="interp120" emma:lang="zh-CN" emma:confidence="0">
                  <emma:literal>I</emma:literal>
                </emma:interpretation>
                <emma:interpretation id="interp121" emma:lang="zh-CN" emma:confidence="0">
                  <emma:literal>?</emma:literal>
                </emma:interpretation>
                <emma:interpretation id="interp122" emma:lang="zh-CN" emma:confidence="0">
                  <emma:literal>“</emma:literal>
                </emma:interpretation>
                <emma:interpretation id="interp123" emma:lang="zh-CN" emma:confidence="0">
                  <emma:literal>2</emma:literal>
                </emma:interpretation>
                <emma:interpretation id="interp12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63303.9594">20383 1914 11 0,'-5'0'5'0,"14"-16"-4"15,-4 9 6-15,-1-1-7 16,1 0 0-16,-5 8 0 15,4-8 1-15,0-4-2 16,1 0 1-16,4 1 0 16,0-1 0-16,4 0-1 15,0 0 1-15,5 0-1 16,4 0 1-16,5 1-1 16,-1 3 1-16,1 4 0 15,4 4 0-15,-5 4 0 16,-4 4 0-16,1 3 0 15,-6 5 1-15,1 4-1 16,-9 0 1-16,0 7 0 0,-5 5 0 16,-4 3 0-16,-4 1 1 15,-1 7-1-15,-3 0 0 16,-1 0-1-16,0 5 1 16,-4-5-1-16,4-4 0 15,0-7 0-15,0-4 0 16,4-5-1-16,1-3 1 15,4-4-2-15,0-1 0 0,0-3-2 16,0 0 1-16</inkml:trace>
          <inkml:trace contextRef="#ctx0" brushRef="#br0" timeOffset="163615.6809">20547 2733 10 0,'4'4'5'0,"23"0"-3"0,-14-8 7 16,0 0-10-16,1 8 1 16,-1-4 0-16,0 0 0 15,5 4-1-15,-5-4 1 16,1 8-2-16,3-4 1 16,1 0-2-16,-5 0 0 15,5 0 0-15,-9 0 0 16</inkml:trace>
        </inkml:traceGroup>
        <inkml:traceGroup>
          <inkml:annotationXML>
            <emma:emma xmlns:emma="http://www.w3.org/2003/04/emma" version="1.0">
              <emma:interpretation id="{63DC922D-8CA2-4436-BE74-D6BA73CEF8AE}" emma:medium="tactile" emma:mode="ink">
                <msink:context xmlns:msink="http://schemas.microsoft.com/ink/2010/main" type="inkWord" rotatedBoundingBox="25009,2879 25467,2867 25493,3911 25035,3922"/>
              </emma:interpretation>
              <emma:one-of disjunction-type="recognition" id="oneOf25">
                <emma:interpretation id="interp125" emma:lang="zh-CN" emma:confidence="0">
                  <emma:literal>)</emma:literal>
                </emma:interpretation>
                <emma:interpretation id="interp126" emma:lang="zh-CN" emma:confidence="0">
                  <emma:literal>]</emma:literal>
                </emma:interpretation>
                <emma:interpretation id="interp127" emma:lang="zh-CN" emma:confidence="0">
                  <emma:literal>」</emma:literal>
                </emma:interpretation>
                <emma:interpretation id="interp128" emma:lang="zh-CN" emma:confidence="0">
                  <emma:literal>〕</emma:literal>
                </emma:interpretation>
                <emma:interpretation id="interp129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164442.2671">21220 1765 13 0,'-4'4'6'0,"13"-4"-7"16,-9 0 15-16,4-4-15 15,0 0 1-15,5 0-1 0,0 4 0 16,0 0 1-16,0 0 1 16,4 0-2-16,0 0 0 15,1 4 0-15,3-4 1 16,1 4 0-16,-5-4 0 16,1 0 0-16,-1 0 0 15,0 0 0-15,-4 0 0 16,0 4 0-16,0-4 0 15,0 3 0-15,-5 1 0 0,5 0 0 16,0 4 1-16,-9 4-1 16,0 0 1-16,0 0-1 15,0 3 1-15,4 13-1 16,1 0 1-16,-5-1-1 16,4 12 1-16,1 5-1 15,-1-1 1-15,5 8-1 16,-9 4 0-16,9-7 0 15,0-5 1-15,-5 0-1 16,1 1 0-16,3-1 0 16,-3-8 0-16,-1 9 0 15,1-5 1-15,-1 4-1 16,1-7 0-16,-1-5 0 16,-4 5 1-16,0-9-1 15,4-3 1-15,-4-8 0 16,0-4 0-16,0-1 0 0,0 1 0 31,-4-4 0-15,0 0 0-16,-10 0 0 0,1-4 0 15,-5-4-1-15,1-12 1 16,-1 8-1-16,5 0 1 16,-10-4-1-16,1 8 0 15,0 0 0-15,-5 0 0 16,-4 0-1-16,0 8 1 15,0 0-1-15,5 4 0 16,4-4-1-16,-9 3 0 16,4 1-3-16,5-8 1 0,0-4-1 15,4 0 0-15</inkml:trace>
        </inkml:traceGroup>
        <inkml:traceGroup>
          <inkml:annotationXML>
            <emma:emma xmlns:emma="http://www.w3.org/2003/04/emma" version="1.0">
              <emma:interpretation id="{B718A3C5-7FB0-47D7-8C2C-FA61983B589A}" emma:medium="tactile" emma:mode="ink">
                <msink:context xmlns:msink="http://schemas.microsoft.com/ink/2010/main" type="inkWord" rotatedBoundingBox="25812,2816 27096,2784 27132,4228 25847,4259"/>
              </emma:interpretation>
              <emma:one-of disjunction-type="recognition" id="oneOf26">
                <emma:interpretation id="interp130" emma:lang="zh-CN" emma:confidence="0">
                  <emma:literal>们</emma:literal>
                </emma:interpretation>
                <emma:interpretation id="interp131" emma:lang="zh-CN" emma:confidence="0">
                  <emma:literal>ⅶ</emma:literal>
                </emma:interpretation>
                <emma:interpretation id="interp132" emma:lang="zh-CN" emma:confidence="0">
                  <emma:literal>刟</emma:literal>
                </emma:interpretation>
                <emma:interpretation id="interp133" emma:lang="zh-CN" emma:confidence="0">
                  <emma:literal>内</emma:literal>
                </emma:interpretation>
                <emma:interpretation id="interp134" emma:lang="zh-CN" emma:confidence="0">
                  <emma:literal>功</emma:literal>
                </emma:interpretation>
              </emma:one-of>
            </emma:emma>
          </inkml:annotationXML>
          <inkml:trace contextRef="#ctx0" brushRef="#br0" timeOffset="164969.1398">21876 1820 16 0,'0'0'8'0,"4"-4"-10"0,-4 4 15 0,0 0-14 15,9-4 1-15,0-4 0 16,4 0 0-16,5 0 0 15,4 0 0-15,0 0 0 16,5-3 0-16,-1 3-1 16,-3-8 0-16,3 4-1 15,5 0 1-15,0 5-2 16,-4-1 0-16,-5 4-1 16,-4 0 0-16</inkml:trace>
          <inkml:trace contextRef="#ctx0" brushRef="#br0" timeOffset="165462.4889">21942 1832 11 0,'-4'0'5'0,"4"0"-5"0,0 0 9 15,0 0-9-15,0 0 0 16,0 0 0-16,0 3 0 16,0 9-1-16,0 0 1 0,0 8 0 15,0 3 1-15,0 13 0 16,0-1 0-16,0 13 0 16,0-1 0-16,0 16 1 15,0-12 0-15,0 4-1 16,0 4 1-16,0-4-1 15,0 8 0-15,4 0 0 16,1-4 0-16,-1-7 0 16,5-9 0-16,-5-4 0 15,1-7 0-15,-1 3 0 16,5-15 0-16,0 4-1 16,0-9 1-16,-5-3-1 15,5 0 1-15,0 0-1 16,0-4 1-16,0 0-2 15,-5-1 1-15,5 1-2 16,-5-4 1-16,5-4-2 16,-4-4 1-16,-1 8-1 15,1 4 1-15,-1-8-2 0,0 8 1 16,1-4-2-16,-1-4 1 16</inkml:trace>
          <inkml:trace contextRef="#ctx0" brushRef="#br0" timeOffset="166259.5643">22487 2367 10 0,'-4'4'5'0,"8"12"-6"16,-4-16 8-16,5 4-7 15,-1 4 0-15,0-1 0 16,-4 5 0-16,0 4 0 16,0 4 0-16,5 3 0 15,-1 13 0-15,1-1 0 16,-5 12 0-16,4-7 1 15,-4 7 0-15,0 4 0 16,0 4 1-16,0-3-1 16,-4-1 1-16,-1-8 0 15,-4-3 0-15,5-5-1 0,-9-4 1 16,-5-3-2-16,0-4 0 16,1-9-1-16,-6-3 0 15,1-4-3-15,-9-4 1 16,9-8-2-16,-9-8 1 15</inkml:trace>
          <inkml:trace contextRef="#ctx0" brushRef="#br0" timeOffset="165867.7784">22359 2060 7 0,'-9'-8'3'0,"9"-39"0"16,0 43 4-16,0-4-7 16,4 0 1-16,-4 8 0 15,0-8 1-15,0 8-2 16,5-8 0-16,8 4 1 15,5-3 0-15,4 7 0 16,-4 0 1-16,-1 0-1 16,1 3 0-16,4 1 0 15,-4-4 0-15,0 0-1 0,-1 4 1 16,-3-4-2-16,-1 4 0 16,-4-8-2-16,0 0 1 15,0 4-3-15,-5 4 1 16</inkml:trace>
          <inkml:trace contextRef="#ctx0" brushRef="#br0" timeOffset="166920.0589">22930 1753 10 0,'-4'4'5'0,"30"8"-5"15,-17-12 9-15,5 3-10 16,-6 1 1-16,6 0-1 16,3 0 1-16,-3 0 0 15,3 0 0-15,1 0-2 16,-5-4 1-16,5 0 0 0,0 0 0 16,-5 0 0-16,-4 0 0 15,0 0 0-15,-9 0 1 16,9 0 1-16,0 0 0 15,-9 0 1-15,0 4 0 16,0 0-1-16,0 4 1 16,0 0 0-16,0 4 0 15,0 3-1-15,-9 9 0 16,4 11-1-16,1 13 1 16,-1 7-1-16,1 4 0 0,0 8 0 15,-1 0 0-15,5 0 0 16,0 0 0-16,9-4 0 15,-5 11 0-15,1-7 1 16,-1-8 0-16,1-3 0 16,-5-9 0-16,0-4 0 15,0-11 1-15,-5-5-1 16,1 1 1-16,-1-9-1 16,-3-7 1-16,-1 4-2 15,0-8 1-15,-13 4-1 16,0-8 1-16,-1 4-2 15,-3-12 0-15,-14 8-2 16,0-12 0-16,5-4-3 16,-1 12 1-16</inkml:trace>
        </inkml:traceGroup>
        <inkml:traceGroup>
          <inkml:annotationXML>
            <emma:emma xmlns:emma="http://www.w3.org/2003/04/emma" version="1.0">
              <emma:interpretation id="{8175AC5E-7403-439B-B4A5-C02BA7E4EF4A}" emma:medium="tactile" emma:mode="ink">
                <msink:context xmlns:msink="http://schemas.microsoft.com/ink/2010/main" type="inkWord" rotatedBoundingBox="27694,3224 28149,3213 28162,3705 27707,3716"/>
              </emma:interpretation>
              <emma:one-of disjunction-type="recognition" id="oneOf27">
                <emma:interpretation id="interp135" emma:lang="zh-CN" emma:confidence="0">
                  <emma:literal>“</emma:literal>
                </emma:interpretation>
                <emma:interpretation id="interp136" emma:lang="zh-CN" emma:confidence="0">
                  <emma:literal>二</emma:literal>
                </emma:interpretation>
                <emma:interpretation id="interp137" emma:lang="zh-CN" emma:confidence="0">
                  <emma:literal>=</emma:literal>
                </emma:interpretation>
                <emma:interpretation id="interp138" emma:lang="zh-CN" emma:confidence="0">
                  <emma:literal>工</emma:literal>
                </emma:interpretation>
                <emma:interpretation id="interp1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68029.8126">23865 2202 9 0,'0'0'4'0,"4"0"-2"0,-4 0 4 0,9 0-5 16,0 0 0-16,4 4 2 15,1-4 1-15,3-4-5 16,6 0 1-16,-1-4 2 16,9-4 1-16,-5 4-2 15,1 4 1-15,-1-8-2 16,-3 1 1-16,-6 3-1 16,6 0 1-16,-6-4-2 15,-3 8 1-15,-6 0-2 16,6 0 0-16,-5 4-2 15,-9 0 0-15,0-4-1 16,0 0 1-16</inkml:trace>
          <inkml:trace contextRef="#ctx0" brushRef="#br0" timeOffset="168360.0433">23772 2584 12 0,'-4'15'6'0,"8"-26"-4"0,9 11 12 16,1-4-14-16,3 0 1 15,1 0 0-15,4 0 0 0,0 4-1 16,5 0 0-16,-1 0 0 15,1-4 1-15,0 4-1 16,-1 0 0-16,-4-4-1 16,-4-4 0-16,9 4-1 15,-10 0 0-15,1 0-1 16,-5 0 1-16,1 4-2 16,-5-4 1-16,-1 0-1 15,1 1 1-15</inkml:trace>
        </inkml:traceGroup>
        <inkml:traceGroup>
          <inkml:annotationXML>
            <emma:emma xmlns:emma="http://www.w3.org/2003/04/emma" version="1.0">
              <emma:interpretation id="{050C3B4B-E20B-455A-AF28-5ED6453305B9}" emma:medium="tactile" emma:mode="ink">
                <msink:context xmlns:msink="http://schemas.microsoft.com/ink/2010/main" type="inkWord" rotatedBoundingBox="28454,2779 29254,2760 29293,4328 28493,4348"/>
              </emma:interpretation>
              <emma:one-of disjunction-type="recognition" id="oneOf28">
                <emma:interpretation id="interp140" emma:lang="zh-CN" emma:confidence="0">
                  <emma:literal>有</emma:literal>
                </emma:interpretation>
                <emma:interpretation id="interp141" emma:lang="zh-CN" emma:confidence="0">
                  <emma:literal>忖</emma:literal>
                </emma:interpretation>
                <emma:interpretation id="interp142" emma:lang="zh-CN" emma:confidence="0">
                  <emma:literal>炒</emma:literal>
                </emma:interpretation>
                <emma:interpretation id="interp143" emma:lang="zh-CN" emma:confidence="0">
                  <emma:literal>村</emma:literal>
                </emma:interpretation>
                <emma:interpretation id="interp144" emma:lang="zh-CN" emma:confidence="0">
                  <emma:literal>杪</emma:literal>
                </emma:interpretation>
              </emma:one-of>
            </emma:emma>
          </inkml:annotationXML>
          <inkml:trace contextRef="#ctx0" brushRef="#br0" timeOffset="169712.003">25305 1702 7 0,'-13'4'3'0,"-1"-4"-1"0,10-4 2 0,-1 4-5 15,1 0 0-15,-14 0 1 16,5 0 0-16,0 4 0 16,-5-1 0-16,5 5-1 15,-1 0 1-15,1 8 0 16,9 4 0-16,-1-1 0 15,1 13 1-15,-1 3 0 16,5 5 1-16,0 11-1 16,9 0 1-16,-4 0 0 15,-1 8 0-15,5 0-1 16,-5 0 1-16,5 1-1 16,0-1 0-16,0 4 0 15,-5 0 0-15,1 11-1 16,-1-3 1-16,-8 0-1 15,-1 4 0-15,-4-4 0 16,1 0 0-16,-6-8-1 16,1-8 1-16,0-4-1 0,-5-8 0 15,0-3-2-15,-4-13 1 16,4 1-2-16,1-12 0 16</inkml:trace>
          <inkml:trace contextRef="#ctx0" brushRef="#br0" timeOffset="170103.2813">24813 2186 9 0,'9'-8'4'0,"17"12"-3"16,-17-4 7-16,9-4-8 16,9 8 1-16,4 0-1 15,0 0 1-15,13-4-1 16,-13-4 0-16,13 8 0 15,-13-8 1-15,5 4-1 16,-10-8 0-16,5 4 0 16,-9 0 1-16,1-8-1 15,-6 4 0-15,1-3-1 0,-5-1 0 16,-4 8-1-16,-4-8 0 16,4 4-2-16,-5 0 1 15</inkml:trace>
          <inkml:trace contextRef="#ctx0" brushRef="#br0" timeOffset="169202.1693">24764 2355 10 0,'0'4'5'0,"9"-35"-4"0,-4 19 9 16,-5 0-10-16,0 0 0 16,-5 4-1-16,1-7 1 15,-1-1-1-15,-8-4 1 16,4 1-1-16,-9-1 0 0,5 4 0 15,-9 0 0-15,9 4 0 16,4-3 0-16,-4-5 1 16,-1 20 0-16,5-4 0 15,1 16 1-15,-1 4 0 16,0 7 0-16,-4 9-1 16,4 3 1-16,0 1-1 15,-4-1 1-15,8 5-1 16,-4 3 0-16,0 0 0 15,9 0 1-15,0-3-1 16,0-5 1-16,0-3-1 16,9-5 0-16,-4-7 1 15,-1-8 0-15,1 0 0 16,3-4 0-16,1-12 0 16,0-4 1-16,4-12-1 15,1 0 0-15,3-7-1 16,1-9 1-16,0 1-1 15,0-8 0-15,-1-9 0 0,5-11 0 16,-4-15-2-16,0-1 1 16,-5 0-1-16,0 8 1 15,1 0-1-15,-5 8 0 16,-5 12 0-16,5 8 1 16,-5 7 1-16,-4 1 0 15,9 11 0-15,-9 5 1 16,0-1 0-16,0 8 0 15,0 4-1-15,0 4 1 16,-9 8-1-16,9 4 0 0,-4 12 1 16,-5 3 0-16,0 17-1 15,0 3 1-15,0 12 0 16,5 12 0-16,-5 4 0 16,5 4 0-16,-1 4 0 15,1-8 0-15,4-1-1 16,4-3 1-16,1-4 0 15,4-7 0-15,-1-1-1 16,1-12 1-16,0-8-2 16,0-7 1-16,0-4-2 15,-5-9 0-15,14-11-3 16,-5-8 0-16</inkml:trace>
        </inkml:traceGroup>
        <inkml:traceGroup>
          <inkml:annotationXML>
            <emma:emma xmlns:emma="http://www.w3.org/2003/04/emma" version="1.0">
              <emma:interpretation id="{A2BB1330-6B44-4F4D-B1D5-C3A960CB4EC4}" emma:medium="tactile" emma:mode="ink">
                <msink:context xmlns:msink="http://schemas.microsoft.com/ink/2010/main" type="inkWord" rotatedBoundingBox="29433,3036 29926,3024 29944,3745 29451,3757"/>
              </emma:interpretation>
              <emma:one-of disjunction-type="recognition" id="oneOf29">
                <emma:interpretation id="interp145" emma:lang="zh-CN" emma:confidence="0">
                  <emma:literal>“</emma:literal>
                </emma:interpretation>
                <emma:interpretation id="interp146" emma:lang="zh-CN" emma:confidence="0">
                  <emma:literal>a</emma:literal>
                </emma:interpretation>
                <emma:interpretation id="interp147" emma:lang="zh-CN" emma:confidence="0">
                  <emma:literal>q</emma:literal>
                </emma:interpretation>
                <emma:interpretation id="interp148" emma:lang="zh-CN" emma:confidence="0">
                  <emma:literal>9</emma:literal>
                </emma:interpretation>
                <emma:interpretation id="interp14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70887.3362">25823 1969 6 0,'-22'-8'3'0,"-13"-19"-1"15,21 23 5-15,1-4-8 16,0 8 1-16,-1 0-1 15,-8-8 1-15,-4 8-1 16,8 4 1-16,0 4-2 0,-8 0 1 31,3 27-1-15,1 5 1-16,5 7 1 0,3 4 0 16,1-4 0-16,9 1 1 15,-1-5 0-15,5 0 1 16,5-3-1-16,-1-5 1 15,5-3-1-15,-5-9 0 16,10-3-1-16,-1-8 0 16,5-4 0-16,-1-8 1 15,14-8-1-15,-8-4 0 0,-1-8 0 16,4-7 1-16,1-5-1 16,-5-11 0-16,0-4 0 15,-4 3 1-15,0 1-1 16,-5 4 0-16,-9 7-1 15,10 5 1-15,-10 7 0 16,0-4 0-16,-4 12 0 16,0 1 0-16,0 7 1 15,0-4 0-15,-4 8-1 16,0 4 1-16,4 8-1 16,0-1 1-16,0 13-1 15,4 7 1-15,0 9-1 16,1-1 0-16,-1 9 0 15,5-1 1-15,0 0-1 16,13 4 1-16,-4-7-1 16,0 3 0-16,-5-4-1 15,5-4 1-15,-5-7-2 16,0-4 0-16,0-5-2 0,1-11 1 16</inkml:trace>
        </inkml:traceGroup>
        <inkml:traceGroup>
          <inkml:annotationXML>
            <emma:emma xmlns:emma="http://www.w3.org/2003/04/emma" version="1.0">
              <emma:interpretation id="{0E59356D-D467-46AD-972D-4B4B500A415E}" emma:medium="tactile" emma:mode="ink">
                <msink:context xmlns:msink="http://schemas.microsoft.com/ink/2010/main" type="inkWord" rotatedBoundingBox="30069,2708 30550,2697 30581,3936 30100,3947"/>
              </emma:interpretation>
              <emma:one-of disjunction-type="recognition" id="oneOf30">
                <emma:interpretation id="interp150" emma:lang="zh-CN" emma:confidence="0">
                  <emma:literal>[</emma:literal>
                </emma:interpretation>
                <emma:interpretation id="interp151" emma:lang="zh-CN" emma:confidence="0">
                  <emma:literal>「</emma:literal>
                </emma:interpretation>
                <emma:interpretation id="interp152" emma:lang="zh-CN" emma:confidence="0">
                  <emma:literal>匚</emma:literal>
                </emma:interpretation>
                <emma:interpretation id="interp153" emma:lang="zh-CN" emma:confidence="0">
                  <emma:literal>工</emma:literal>
                </emma:interpretation>
                <emma:interpretation id="interp1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71213.0735">26133 1678 17 0,'0'-4'8'0,"5"4"-10"16,4-4 18-16,4 4-16 16,0 0 0-16,5 0 0 15,0 0 1-15,-1 0-2 16,19 0 1-16,-10-4-1 15,14 4 1-15,-4 0-2 16,-1-4 0-16,-8 0-1 16,13-4 1-16,-5-3-1 15,-8-1 1-15,4 4-1 0,-14-8 0 16,5 4 0 0,-8 0 0-16</inkml:trace>
          <inkml:trace contextRef="#ctx0" brushRef="#br0" timeOffset="171694.4089">26178 1741 10 0,'0'8'5'0,"0"-8"-5"0,0 0 10 0,0 0-10 15,0 4 0-15,0 4 0 16,0 0 0-16,0 3 0 16,0 1 0-16,0 4 0 15,0 8 0-15,0 7 0 16,0 12 0-16,0 5 0 16,0 7 0-16,0 8 1 15,0 0 0-15,-5-4 0 16,-4 4 0-16,9 0 0 15,0 0 1-15,0 0-1 16,0-4 1-16,0-4-1 16,9-12 0-16,-4 1 0 15,8-5 0-15,-4-3-1 16,4-5 1-16,0-11-1 16,18-1 0-16,0-7 0 0,-4 0 0 15,8-8 0-15,-8-4 0 16,13 0 0-16,-5 0 0 15,-4 0 0-15,0 0 0 16,-4 0-1-16,-5 0 0 16,5-8-3-16,-14 12 1 15,5-4-2-15,-1-8 0 16</inkml:trace>
        </inkml:traceGroup>
        <inkml:traceGroup>
          <inkml:annotationXML>
            <emma:emma xmlns:emma="http://www.w3.org/2003/04/emma" version="1.0">
              <emma:interpretation id="{9F12E8B4-55E7-408C-AB3E-91374E3637FB}" emma:medium="tactile" emma:mode="ink">
                <msink:context xmlns:msink="http://schemas.microsoft.com/ink/2010/main" type="inkWord" rotatedBoundingBox="30692,2920 31075,2910 31101,3966 30718,3975"/>
              </emma:interpretation>
              <emma:one-of disjunction-type="recognition" id="oneOf31">
                <emma:interpretation id="interp155" emma:lang="zh-CN" emma:confidence="0">
                  <emma:literal>]</emma:literal>
                </emma:interpretation>
                <emma:interpretation id="interp156" emma:lang="zh-CN" emma:confidence="0">
                  <emma:literal>?</emma:literal>
                </emma:interpretation>
                <emma:interpretation id="interp157" emma:lang="zh-CN" emma:confidence="0">
                  <emma:literal></emma:literal>
                </emma:interpretation>
                <emma:interpretation id="interp158" emma:lang="zh-CN" emma:confidence="0">
                  <emma:literal>!</emma:literal>
                </emma:interpretation>
                <emma:interpretation id="interp15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73149.4448">26873 1867 8 0,'0'8'4'0,"13"-24"-3"16,-13 16 4-16,5-4-5 16,4 0 0-16,0-4 0 15,-5 0 1-15,9-3-2 16,1 3 1-16,8 0 0 16,0 0 1-16,-4 4 0 15,8 4 0-15,-8 4 0 16,0 0 0-16,8 4 0 15,-8 0 1-15,-5 11-1 16,0 5 0-16,-8 11 0 16,-5 9 0-16,-5 3 0 15,-3 8 0-15,-6 4-1 16,-8-4 1-16,4-7 0 16,-4-1 0-16,0-4-1 15,9-3 1-15,0-9-2 0,-1-3 1 16,5-9-2-16,1-3 0 15,3-4-2-15,1 0 0 16</inkml:trace>
          <inkml:trace contextRef="#ctx0" brushRef="#br0" timeOffset="173450.6525">26776 2718 13 0,'0'-16'6'0,"13"47"-4"16,0-23 10-16,-4 0-12 15,4 0 1-15,1 0 0 16,-1 0 0-16,9 7-2 15,0-3 0-15,-4-4-1 16,9 8 1-16,4-8-2 16,-5 0 0-16,1 0-2 15,-1-5 1-15</inkml:trace>
        </inkml:traceGroup>
        <inkml:traceGroup>
          <inkml:annotationXML>
            <emma:emma xmlns:emma="http://www.w3.org/2003/04/emma" version="1.0">
              <emma:interpretation id="{11AB8DC0-38CF-4649-9222-24674A3398DD}" emma:medium="tactile" emma:mode="ink">
                <msink:context xmlns:msink="http://schemas.microsoft.com/ink/2010/main" type="inkWord" rotatedBoundingBox="31197,2770 31489,2763 31516,3847 31224,3855"/>
              </emma:interpretation>
              <emma:one-of disjunction-type="recognition" id="oneOf32">
                <emma:interpretation id="interp160" emma:lang="zh-CN" emma:confidence="0">
                  <emma:literal>j</emma:literal>
                </emma:interpretation>
                <emma:interpretation id="interp161" emma:lang="zh-CN" emma:confidence="0">
                  <emma:literal>]</emma:literal>
                </emma:interpretation>
                <emma:interpretation id="interp162" emma:lang="zh-CN" emma:confidence="0">
                  <emma:literal>〕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74126.1339">27374 1662 17 0,'0'-12'8'0,"4"20"-11"0,-4-8 18 0,0-8-16 15,13 8 1-15,-4 4-1 16,0 0 1-16,-4-4 0 16,8 0 0-16,0-4-2 15,0 4 1-15,1 0-1 16,-5-4 0-16,4 4 0 15,9 0 0-15,-9 0 0 16,-4-4 1-16,0 8 0 16,-9-4 1-16,5 4 0 15,-1-4 0-15,-4 4 1 16,0 0 0-16,0 4 0 16,0 8 1-16,0 4-1 15,-4 3 1-15,-1 9-1 16,1 3 1-16,-1 8-1 15,1 9 0-15,-1 7-1 0,5 4 0 16,0-4 0-16,0 4 0 16,0-4 0-16,5-4 0 15,-1 0-1-15,1-4 0 16,-1-7 1-16,1-5 1 16,-1-4-1-16,-4 5 0 15,9-9 0-15,-5-11 1 16,-4 4 1-16,0-9 0 0,0-3-2 15,0-4 1-15,-4 8-1 16,-5-8 1-16,5 0-1 16,-10-1 1-16,-4 5-2 15,-8-4 0-15,8-4-2 16,-4 4 1-16,0 0-1 16,-5 0 1-16,-8 4-2 15,4-9 0-15,0 5 0 16,13-4 0-16</inkml:trace>
        </inkml:traceGroup>
        <inkml:traceGroup>
          <inkml:annotationXML>
            <emma:emma xmlns:emma="http://www.w3.org/2003/04/emma" version="1.0">
              <emma:interpretation id="{6F5D82D4-1025-4C67-AEF9-837E3FB27B71}" emma:medium="tactile" emma:mode="ink">
                <msink:context xmlns:msink="http://schemas.microsoft.com/ink/2010/main" type="inkWord" rotatedBoundingBox="31860,2798 32201,2790 32230,3965 31889,3973"/>
              </emma:interpretation>
              <emma:one-of disjunction-type="recognition" id="oneOf33">
                <emma:interpretation id="interp165" emma:lang="zh-CN" emma:confidence="0">
                  <emma:literal>i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{</emma:literal>
                </emma:interpretation>
                <emma:interpretation id="interp168" emma:lang="zh-CN" emma:confidence="0">
                  <emma:literal>〔</emma:literal>
                </emma:interpretation>
                <emma:interpretation id="interp16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4561.9492">27928 1725 9 0,'-5'0'4'0,"10"-4"-3"0,-5 4 9 0,0 0-10 16,0 0 1-16,8 0 1 16,6-4 1-16,-1 0-4 15,0 4 1-15,9 0 0 16,-4-4 1-16,4 1-1 15,5-1 0-15,-1 0-2 16,-3 0 0-16,3-4-1 16,1 4 0-16,-10 0 0 15,1 0 0-15</inkml:trace>
          <inkml:trace contextRef="#ctx0" brushRef="#br0" timeOffset="175025.7728">27936 1792 10 0,'5'12'5'0,"-5"0"-6"0,13-8 10 0,-4 4-8 15,0 7 0-15,-5 5-1 16,10 4 1-16,-6 3-2 16,-3 9 1-16,4 7 0 15,-5 0 1-15,-4 12-2 16,0 4 1-16,-4-3 0 16,-5 3 0-16,9-4 1 15,-5 4 0-15,-3-4 0 16,-6 0 0-16,14 4 0 15,-4-8 0-15,-5-3 0 16,22-13 0-16,1-3 0 16,-6 3 0-16,6-7-1 15,3-5 0-15,6-3-1 16,-1-12 1-16,4 4-1 16,1-4 0-16,-1-5-1 15,5-6 1-15,-13 3-1 16,9 0 0-16,-10-4-1 15,1-4 1-15,-5 4-1 0,1 4 0 16</inkml:trace>
        </inkml:traceGroup>
        <inkml:traceGroup>
          <inkml:annotationXML>
            <emma:emma xmlns:emma="http://www.w3.org/2003/04/emma" version="1.0">
              <emma:interpretation id="{33564EEB-B711-4899-8660-99CEF2F42728}" emma:medium="tactile" emma:mode="ink">
                <msink:context xmlns:msink="http://schemas.microsoft.com/ink/2010/main" type="inkWord" rotatedBoundingBox="32212,2926 32769,2913 32788,3650 32230,3663"/>
              </emma:interpretation>
              <emma:one-of disjunction-type="recognition" id="oneOf34">
                <emma:interpretation id="interp170" emma:lang="zh-CN" emma:confidence="0">
                  <emma:literal>x</emma:literal>
                </emma:interpretation>
                <emma:interpretation id="interp171" emma:lang="zh-CN" emma:confidence="0">
                  <emma:literal>ⅹ</emma:literal>
                </emma:interpretation>
                <emma:interpretation id="interp172" emma:lang="zh-CN" emma:confidence="0">
                  <emma:literal>X</emma:literal>
                </emma:interpretation>
                <emma:interpretation id="interp173" emma:lang="zh-CN" emma:confidence="0">
                  <emma:literal>Ⅹ</emma:literal>
                </emma:interpretation>
                <emma:interpretation id="interp174" emma:lang="zh-CN" emma:confidence="0">
                  <emma:literal>×</emma:literal>
                </emma:interpretation>
              </emma:one-of>
            </emma:emma>
          </inkml:annotationXML>
          <inkml:trace contextRef="#ctx0" brushRef="#br0" timeOffset="175491.0997">28472 1835 11 0,'-8'0'5'0,"21"0"-6"16,-13 0 11-16,0 0-10 16,9 4 1-16,-5 4-1 15,9 4 1-15,1 8-2 16,3 11 1-16,1 1 0 15,9 7 1-15,4 12-1 16,-5 1 0-16,1 3 0 0,-5-4 0 16,5 0 0-16,-10 0 1 15,6 0-1-15,3-11 1 16,-4-5-1-16,-8-3 0 16,-1-9-1-16,-4-3 0 15,-5 4-3-15,5-9 0 16</inkml:trace>
          <inkml:trace contextRef="#ctx0" brushRef="#br0" timeOffset="175851.8583">28800 1796 16 0,'0'4'8'0,"0"-4"-11"15,0 0 16-15,-9 4-13 16,5 4 1-16,-9 8-1 16,-9 3 1-16,8 1-1 15,-12 8 0-15,-10 7 0 16,1 4 0-16,4 1 0 15,-5 11 0-15,-12 4 0 16,12 4 0-16,1-4-1 0,4-4 1 16,4-3 0-16,-4-5 0 15,13-4-1-15,-4-3 1 16,9-9-3-16,4-7 1 16,-4 0-2-16,13-8 0 15</inkml:trace>
        </inkml:traceGroup>
        <inkml:traceGroup>
          <inkml:annotationXML>
            <emma:emma xmlns:emma="http://www.w3.org/2003/04/emma" version="1.0">
              <emma:interpretation id="{3FC4E47B-CF2A-4AF5-8D4B-F90CD25AF5F8}" emma:medium="tactile" emma:mode="ink">
                <msink:context xmlns:msink="http://schemas.microsoft.com/ink/2010/main" type="inkWord" rotatedBoundingBox="32806,2626 33305,2614 33339,4001 32841,4014"/>
              </emma:interpretation>
              <emma:one-of disjunction-type="recognition" id="oneOf35">
                <emma:interpretation id="interp175" emma:lang="zh-CN" emma:confidence="0">
                  <emma:literal>i</emma:literal>
                </emma:interpretation>
                <emma:interpretation id="interp176" emma:lang="zh-CN" emma:confidence="0">
                  <emma:literal>]</emma:literal>
                </emma:interpretation>
                <emma:interpretation id="interp177" emma:lang="zh-CN" emma:confidence="0">
                  <emma:literal>}</emma:literal>
                </emma:interpretation>
                <emma:interpretation id="interp178" emma:lang="zh-CN" emma:confidence="0">
                  <emma:literal>了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176603.3903">29053 1544 16 0,'-14'8'8'0,"41"-4"-8"16,-27-4 14-16,13 4-14 15,10-4 1-15,-10 4-2 16,0-8 1-16,0 4-1 15,-4 0 0-15,13-12-1 16,-4 4 1-16,-5 0-1 16,10 0 0-16,-10 0 0 15,9 5 1-15,-9-1 0 0,5 0 0 16,0 0 1-16,-1 0 0 16,-3 4 0-16,-1 0 0 15,-4 4 0-15,-5 4 1 16,-4 7 0-16,-4 1 0 15,-5 8 0-15,-4 3 0 16,-1 5 0-16,1-1 0 16,0 5 0-16,4 7 0 15,-4 12-1-15,-1 8 0 0,10 0 0 16,-9 4 0-16,-1 4 0 16,6 8 1-16,-1-12-1 15,4 0 1-15,-4-4 0 16,9-4 0-16,0 8-1 15,0-4 1-15,0-8 0 16,0-4 0-16,0-8-1 16,0-7 1-16,0-5-1 15,0-11 1-15,0 4 0 16,0-9 0-16,0-3-1 16,0 4 1-16,0-4-1 15,-4 0 1-15,4-5-1 16,0-3 1-16,-9 4-1 15,9-8 0 1,-13 4 0 0,-9 8 0-16,4-8-1 15,-4 0 1-15,-5-4-3 0,5 0 1 16,-18 0-3-16,5 4 0 16,-5 0-1-16,-9-4 1 15</inkml:trace>
        </inkml:traceGroup>
      </inkml:traceGroup>
    </inkml:traceGroup>
    <inkml:traceGroup>
      <inkml:annotationXML>
        <emma:emma xmlns:emma="http://www.w3.org/2003/04/emma" version="1.0">
          <emma:interpretation id="{0B8F94CD-7613-4126-98CB-9DC8C5B3FDEC}" emma:medium="tactile" emma:mode="ink">
            <msink:context xmlns:msink="http://schemas.microsoft.com/ink/2010/main" type="paragraph" rotatedBoundingBox="4234,4965 19093,5117 19075,6889 4216,6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8AB7BD-4399-43FF-A81E-34D5E8A6B055}" emma:medium="tactile" emma:mode="ink">
              <msink:context xmlns:msink="http://schemas.microsoft.com/ink/2010/main" type="line" rotatedBoundingBox="4234,4965 19093,5117 19075,6889 4216,6736"/>
            </emma:interpretation>
          </emma:emma>
        </inkml:annotationXML>
        <inkml:traceGroup>
          <inkml:annotationXML>
            <emma:emma xmlns:emma="http://www.w3.org/2003/04/emma" version="1.0">
              <emma:interpretation id="{FF70F653-F755-43FE-A1AF-9B7EEF4A098D}" emma:medium="tactile" emma:mode="ink">
                <msink:context xmlns:msink="http://schemas.microsoft.com/ink/2010/main" type="inkWord" rotatedBoundingBox="4234,4965 5384,4977 5366,6748 4216,6736"/>
              </emma:interpretation>
              <emma:one-of disjunction-type="recognition" id="oneOf36">
                <emma:interpretation id="interp180" emma:lang="zh-CN" emma:confidence="0">
                  <emma:literal>除</emma:literal>
                </emma:interpretation>
                <emma:interpretation id="interp181" emma:lang="zh-CN" emma:confidence="0">
                  <emma:literal>䧐</emma:literal>
                </emma:interpretation>
                <emma:interpretation id="interp182" emma:lang="zh-CN" emma:confidence="0">
                  <emma:literal>险</emma:literal>
                </emma:interpretation>
                <emma:interpretation id="interp183" emma:lang="zh-CN" emma:confidence="0">
                  <emma:literal>隙</emma:literal>
                </emma:interpretation>
                <emma:interpretation id="interp184" emma:lang="zh-CN" emma:confidence="0">
                  <emma:literal>陪</emma:literal>
                </emma:interpretation>
              </emma:one-of>
            </emma:emma>
          </inkml:annotationXML>
          <inkml:trace contextRef="#ctx0" brushRef="#br0" timeOffset="189950.6105">1151 3856 8 0,'0'4'4'0,"9"7"-3"0,-5-3 6 15,-4 4-7-15,0 4 0 16,-4 11 0-16,-5 9 1 16,0 11-2-16,-4-4 0 0,-9 5 0 15,0-1 0-15,-9-4-1 16,4-3 1-16,1-13-2 15,3 1 1-15,1-9 0 16,5-7 1-16,3 0 0 16,5-4 0-16,5-4 1 15,0 0 0-15,8 0 1 16,5-4 1-16,9-4-1 16,4-8 1-16,4 4-1 15,5 0 1-15,0-4-1 16,5 5 0-16,-1-5 0 15,1 0 0-15,-5 4-1 16,0 4 1-16,-5 4-1 16,-4-4 1-16,-4 8-2 15,-5 4 1-15,-4 0-2 16,-4 8 0-16</inkml:trace>
          <inkml:trace contextRef="#ctx0" brushRef="#br0" timeOffset="190384.9177">1045 4781 7 0,'-36'36'3'0,"1"-5"-3"16,31-27 6-16,-1 0-5 15,1 0 0-15,-1-4 0 16,5 4 0-16,0 0-2 16,5 0 0-16,4-4 2 15,8-4 0-15,5-4-1 16,1-4 1-16,3-4 0 16,5 1 0-16,0-9 0 15,0 8 0-15,5-7-3 0,-1 3 1 16,-4 0-2-16,-4 0 0 15</inkml:trace>
          <inkml:trace contextRef="#ctx0" brushRef="#br0" timeOffset="190850.248">1311 4501 5 0,'-14'12'2'0,"1"4"1"0,9-8 1 0,-1 4-4 15,1 3 0-15,-1 5 1 16,1 12 0-16,0 7-2 16,4 4 1-16,0 13 0 15,0-1 0-15,-5 0 0 16,1 8 1-16,-1-4-1 16,1 0 0-16,-5-4 1 15,0-4 0-15,-4-11-1 16,-1-5 1-16,1-3-1 15,0-5 1-15,0-7-1 16,-5-8 1-16,0-4 0 16,-4-5 0-16,-5 1 0 15,1-8 0-15,-1-3-1 16,10-5 1-16,3-4-1 16,5-4 1-16,9 1-2 15,5-1 1-15,8 4-1 16,5 0 0-16,4-3 1 0,0-5 0 15,14-3 0-15,-5-9 0 16,4 5 0-16,5-1 1 16,-5 1-1-16,1 3 1 15,4 0 0-15,-9 1 0 16,4 11-2-16,-8-7 1 16,-10 7-4-16,-3 4 1 15</inkml:trace>
          <inkml:trace contextRef="#ctx0" brushRef="#br0" timeOffset="190220.3009">1098 4553 6 0,'-9'15'3'0,"5"-3"-2"0,4-12 4 16,0 0-5-16,0 4 0 15,4 0 0-15,5-4 0 16,0 0 0-16,4 0 1 16,0-4-1-16,5-4 1 0,0 0-1 15,4 1 1-15,-4-5-1 16,-1 4 0-16,-3 0-2 15,-1 0 1-15,-4 4-1 16,-9 4 0-16</inkml:trace>
          <inkml:trace contextRef="#ctx0" brushRef="#br0" timeOffset="189170.0652">292 4230 2 0,'9'4'1'0,"-5"0"-1"16,-4-4 2-16,4-4-2 15,1 0 1-15,4 0 1 16,0-4 0-16,-1 4-2 15,6-4 0-15,-1-4 1 16,0 0 1-16,-4 1-1 16,4-5 1-16,1 0-1 15,8 4 0-15,-4 1-1 16,-1-1 1-16,1 12 0 16,0-8 0-16,0 8-1 0,-1 4 0 15,-3 0 0-15,-6 4 1 16,1 3-2-16,-4 9 1 15,-5 0-1-15,-5-1 1 16,1 5-1-16,-5-4 1 16,0 3-1-16,-4 1 1 15,0 4 0-15,4-1 0 16,0-3-1-16,0-1 1 16,0-7 0-16,5-4 0 0,-1 0 0 15,5 0 0-15,0-1 0 16,5-3 0-16,4 0 0 15,4 0 0-15,0 0 0 16,5 0 0-16,-5 4 0 16,0-1 0-16,1 1 0 15,-1 4 0-15,0 4 0 16,-4-1 1-16,-4-3-1 16,-5 0 0-16,0 4 0 15,-5-5 1-15,1 5-1 16,-5-4 1-16,0 0-1 15,0-9 0-15,-4 1-2 16,0-12 1-16,-5-4-1 16,0-7 0-16</inkml:trace>
          <inkml:trace contextRef="#ctx0" brushRef="#br0" timeOffset="189455.2685">385 4273 5 0,'4'-20'2'0,"1"9"0"0,-5 11 3 15,0 0-5-15,4 0 1 16,0 11-1-16,5 9 1 16,-4 8-1-16,-1 3 0 15,1 12 1-15,-1 5 0 16,5 7 0-16,-5 12 0 0,1 15 0 16,-1 9 0-16,-4 4 0 15,0-1 0-15,0-3 0 16,0-9 1-16,0 9-1 15,0-12 0-15,-4-1 0 16,-1-11 1-16,1-8-3 16,-5-3 1-16,5-17-3 15,-1-8 1-15,1 1-2 16,4-24 0-16</inkml:trace>
        </inkml:traceGroup>
        <inkml:traceGroup>
          <inkml:annotationXML>
            <emma:emma xmlns:emma="http://www.w3.org/2003/04/emma" version="1.0">
              <emma:interpretation id="{29C8B2C0-DC48-40B7-8511-5BCC8DE44E0A}" emma:medium="tactile" emma:mode="ink">
                <msink:context xmlns:msink="http://schemas.microsoft.com/ink/2010/main" type="inkWord" rotatedBoundingBox="5786,5392 6145,5395 6134,6473 5775,6469"/>
              </emma:interpretation>
              <emma:one-of disjunction-type="recognition" id="oneOf37">
                <emma:interpretation id="interp185" emma:lang="zh-CN" emma:confidence="0">
                  <emma:literal>了</emma:literal>
                </emma:interpretation>
                <emma:interpretation id="interp186" emma:lang="zh-CN" emma:confidence="0">
                  <emma:literal>3</emma:literal>
                </emma:interpretation>
                <emma:interpretation id="interp187" emma:lang="zh-CN" emma:confidence="0">
                  <emma:literal>裂</emma:literal>
                </emma:interpretation>
                <emma:interpretation id="interp188" emma:lang="zh-CN" emma:confidence="0">
                  <emma:literal>弓</emma:literal>
                </emma:interpretation>
                <emma:interpretation id="interp189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1902.5018">1847 4332 8 0,'0'-4'4'0,"4"4"-3"16,-4 0 4-16,5 4-5 15,3-8 1-15,1 0-1 16,5 4 1-16,3-4-1 16,1-4 0-16,4 5 0 15,0-5 1-15,0 0-1 16,5 4 0-16,9 0 0 15,-5 0 1-15,0 0-2 0,-5 4 1 16,1 8 0-16,-10-4 1 16,-3 16-1-16,-5 3 1 15,-9 1-1-15,-9 7 0 16,-13 1 0-16,-1 7 1 16,-3 1-1-16,-1 3 0 15,-4 4 0-15,5-4 0 16,-1 5 0-16,5-5 1 15,0 4-1-15,4-11 0 0,0-5 0 16,5-3 1-16,4-5-1 16,5-7 0-16,4-4 0 15,4-4 0-15,5-4 1 16,4-4 0-16,5 0-1 16,4-4 0-16,-4 0 0 15,4 0 1-15,5 4-1 16,4 0 1-16,-5 4-1 15,-4 8 0-15,1 3 1 16,-6 5 0-16,-8 4-1 16,-9 7 1-16,-9-3-1 15,-4 3 1-15,-5 9 0 16,-4-5 0-16,0 1 0 16,0-1 0-16,-5-7-1 15,1-5 1-15,-1-3 0 16,0-4 0-16,1-1-3 15,-1-3 0-15,5 0-3 16,4-12 0-16</inkml:trace>
        </inkml:traceGroup>
        <inkml:traceGroup>
          <inkml:annotationXML>
            <emma:emma xmlns:emma="http://www.w3.org/2003/04/emma" version="1.0">
              <emma:interpretation id="{D6F3BB26-CED4-41E0-BFA7-6E2CBD28A05F}" emma:medium="tactile" emma:mode="ink">
                <msink:context xmlns:msink="http://schemas.microsoft.com/ink/2010/main" type="inkWord" rotatedBoundingBox="7261,5426 7265,5427 7264,5446 7260,5445"/>
              </emma:interpretation>
              <emma:one-of disjunction-type="recognition" id="oneOf38">
                <emma:interpretation id="interp190" emma:lang="zh-CN" emma:confidence="0">
                  <emma:literal>“</emma:literal>
                </emma:interpretation>
                <emma:interpretation id="interp191" emma:lang="zh-CN" emma:confidence="0">
                  <emma:literal>‘</emma:literal>
                </emma:interpretation>
                <emma:interpretation id="interp192" emma:lang="zh-CN" emma:confidence="0">
                  <emma:literal>·</emma:literal>
                </emma:interpretation>
                <emma:interpretation id="interp193" emma:lang="zh-CN" emma:confidence="0">
                  <emma:literal>.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94738.5107">3326 4328 6 0,'-4'0'3'0,"4"-8"1"16,4 0 0-16,-4 8-4 15,0 0 1-15,0 0 0 16,0 0 1-16,0 0-3 15,0 0 1-15,0-3 1 16,0 3 0-16,0 0 0 16,0 0 0-16,0 0 0 15,0 0 1-15,0 0-1 16,0 0 0-16,0 0 0 0,0 0 0 16,0 0-1-16,0 0 1 15,0 0-1-15,0 0 0 16,0 0 0-16,0 0 0 15,0 0 0-15,0 0 1 16,0 0-1-16,0 0 0 16,0 0 0-16,0 0 0 15,0 0-1-15,0 0 0 16,0 0-1-16,0 0 0 0,0 0-2 16,0 0 1-16,0 0-1 15,0 0 0-15</inkml:trace>
        </inkml:traceGroup>
        <inkml:traceGroup>
          <inkml:annotationXML>
            <emma:emma xmlns:emma="http://www.w3.org/2003/04/emma" version="1.0">
              <emma:interpretation id="{C06864D1-D118-4257-AEF9-79F8E1C53530}" emma:medium="tactile" emma:mode="ink">
                <msink:context xmlns:msink="http://schemas.microsoft.com/ink/2010/main" type="inkWord" rotatedBoundingBox="7396,5428 8031,5435 8021,6364 7386,6358"/>
              </emma:interpretation>
              <emma:one-of disjunction-type="recognition" id="oneOf39">
                <emma:interpretation id="interp195" emma:lang="zh-CN" emma:confidence="0">
                  <emma:literal>d</emma:literal>
                </emma:interpretation>
                <emma:interpretation id="interp196" emma:lang="zh-CN" emma:confidence="0">
                  <emma:literal>a</emma:literal>
                </emma:interpretation>
                <emma:interpretation id="interp197" emma:lang="zh-CN" emma:confidence="0">
                  <emma:literal>〝</emma:literal>
                </emma:interpretation>
                <emma:interpretation id="interp198" emma:lang="zh-CN" emma:confidence="0">
                  <emma:literal>“</emma:literal>
                </emma:interpretation>
                <emma:interpretation id="interp19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96075.9602">3929 4801 11 0,'-9'-16'5'0,"-4"-31"-5"16,13 31 11-16,-5 0-11 16,1 0 0-16,-1 5 1 15,-3-1 0-15,-6 0-1 16,-3 4 0-16,-6 0 0 16,-3 4 0-16,-1 4 0 15,-4 4 0-15,-4 8-1 16,-9 0 0-16,-1 12 0 15,5 3 0-15,1 13 0 16,12-1 1-16,0 8-1 16,10 4 0-16,3 1 0 15,10-9 1-15,-1 0-1 16,10-3 1-16,4-1 0 16,0 0 0-16,13-11 0 15,0-1 0-15,0-7 0 16,9-8 1-16,5-4-1 0,-5-8 0 15,0-8 0-15,4-8 0 16,-4-11 0-16,0-9 0 16,-4-11 0-16,-1-4 1 15,-4-12-1-15,0-8 1 16,-4-4-1-16,0-4 1 16,-5 0-1-16,1 16 1 15,-1 0-1-15,-4 4 0 16,0 12 0-16,-1 4 1 0,-3 11-1 15,-1 1 0-15,1 11 0 16,-5 8 0-16,0 8 0 16,-5 16 0-16,1 4-1 15,-1 4 1-15,1 11-1 16,0 5 1-16,4 7 0 16,0 16 0-16,0 8 0 15,0 4 0-15,4-4 0 16,0 4 1-16,5-4-1 15,0-8 1-15,0-16-1 16,0-4 0-16,4-3 0 16,0-9 1-16,1-3-3 15,-1-4 0-15,0-9-1 16,5-3 0-16</inkml:trace>
        </inkml:traceGroup>
        <inkml:traceGroup>
          <inkml:annotationXML>
            <emma:emma xmlns:emma="http://www.w3.org/2003/04/emma" version="1.0">
              <emma:interpretation id="{A2E02F5B-0FE0-4474-BAB9-F2B08A1216E5}" emma:medium="tactile" emma:mode="ink">
                <msink:context xmlns:msink="http://schemas.microsoft.com/ink/2010/main" type="inkWord" rotatedBoundingBox="8001,5204 8603,5210 8590,6416 7989,6409"/>
              </emma:interpretation>
              <emma:one-of disjunction-type="recognition" id="oneOf40">
                <emma:interpretation id="interp200" emma:lang="zh-CN" emma:confidence="0">
                  <emma:literal>f</emma:literal>
                </emma:interpretation>
                <emma:interpretation id="interp201" emma:lang="zh-CN" emma:confidence="0">
                  <emma:literal>t</emma:literal>
                </emma:interpretation>
                <emma:interpretation id="interp202" emma:lang="zh-CN" emma:confidence="0">
                  <emma:literal>千</emma:literal>
                </emma:interpretation>
                <emma:interpretation id="interp203" emma:lang="zh-CN" emma:confidence="0">
                  <emma:literal>丬</emma:literal>
                </emma:interpretation>
                <emma:interpretation id="interp204" emma:lang="zh-CN" emma:confidence="0">
                  <emma:literal>寸</emma:literal>
                </emma:interpretation>
              </emma:one-of>
            </emma:emma>
          </inkml:annotationXML>
          <inkml:trace contextRef="#ctx0" brushRef="#br0" timeOffset="196496.2596">4585 4127 10 0,'-9'-11'5'0,"4"-5"-7"0,5 12 9 0,0 0-8 16,-4 4 0-16,-1 0 0 16,-3 8 1-16,-1 4 0 15,0 3 0-15,0 9-1 16,0-4 1-16,0 11 0 16,-4 1 0-16,4 3 0 15,0 1 0-15,5 7 0 16,-1 8 1-16,10 0-1 15,4 4 1-15,0 8 0 16,-1 12 0-16,1 4-1 16,0 8 1-16,0-16 0 15,0-5 0-15,-5-3 0 16,1-3 0-16,-1-1-1 16,-4-12 0-16,0-8-1 15,0-7 0-15,-4-5-2 16,-1-3 0-16</inkml:trace>
          <inkml:trace contextRef="#ctx0" brushRef="#br0" timeOffset="196855.5058">4057 4663 8 0,'5'-4'4'0,"17"8"-3"16,-13-8 6-16,4 0-7 16,5-4 1-16,13 4-1 15,4-4 0-15,10 0-1 16,-6 1 1-16,1 3 0 15,5 0 1-15,-5-4-1 16,-5 0 0-16,0 0 0 16,-4-4 0-16,-4 0 0 15,0 1 1-15,-5-1-2 16,0 0 1-16,-4 0-2 16,-1 4 0-16,-3 0-1 15,-1 1 1-15</inkml:trace>
        </inkml:traceGroup>
        <inkml:traceGroup>
          <inkml:annotationXML>
            <emma:emma xmlns:emma="http://www.w3.org/2003/04/emma" version="1.0">
              <emma:interpretation id="{28238C03-6C84-4042-98B6-05ADAD56E37F}" emma:medium="tactile" emma:mode="ink">
                <msink:context xmlns:msink="http://schemas.microsoft.com/ink/2010/main" type="inkWord" rotatedBoundingBox="8840,5432 9357,5437 9351,6052 8833,6047"/>
              </emma:interpretation>
              <emma:one-of disjunction-type="recognition" id="oneOf41">
                <emma:interpretation id="interp205" emma:lang="zh-CN" emma:confidence="0">
                  <emma:literal>a</emma:literal>
                </emma:interpretation>
                <emma:interpretation id="interp206" emma:lang="zh-CN" emma:confidence="0">
                  <emma:literal>G</emma:literal>
                </emma:interpretation>
                <emma:interpretation id="interp207" emma:lang="zh-CN" emma:confidence="0">
                  <emma:literal>氏</emma:literal>
                </emma:interpretation>
                <emma:interpretation id="interp208" emma:lang="zh-CN" emma:confidence="0">
                  <emma:literal>q</emma:literal>
                </emma:interpretation>
                <emma:interpretation id="interp20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97921.2645">5187 4360 6 0,'-13'0'3'0,"13"-12"-2"0,-9 4 6 0,0 4-6 16,-4 0 0-16,0-4 0 16,-10 4 1-16,6 0-3 15,-5 4 1-15,-1 8 0 16,1 0 1-16,-4 8-1 15,-1 8 0-15,5-5 0 16,4 5 0-16,5 7-1 16,4 9 1-16,0-1 0 15,9 12 1-15,0 4-1 16,9-3 1-16,0-1-1 16,4-4 1-16,0-4-1 15,5-7 1-15,0-13-1 16,-5 1 0-16,5-12 0 15,0-4 0-15,-1-4-1 0,6-12 1 16,-6-8-1-16,1-8 1 16,-5-11 0-16,5-4 0 15,-9 3 0-15,0-3 0 16,-9 3 0-16,0 5 0 16,0 3 0-16,0 5 1 15,-5 3 0-15,5 4 0 16,-4 4-1-16,4 5 1 15,-5-1-1-15,1 4 0 0,0 0 0 16,4 4 0-16,-5 4-1 16,5 0 0-16,5 4 0 15,-1 3 1-15,5 5 0 16,4 0 0-16,5 7 0 16,0 1 0-16,4 12 0 15,0-5 0-15,0 5 0 16,5-5 0-16,-5 1-1 15,4-9 1-15,-4 1-3 16,1-8 1-16,-6-5-1 16,1-3 1-16</inkml:trace>
        </inkml:traceGroup>
        <inkml:traceGroup>
          <inkml:annotationXML>
            <emma:emma xmlns:emma="http://www.w3.org/2003/04/emma" version="1.0">
              <emma:interpretation id="{C02E7B60-E2CA-4237-BA5F-086CD3637112}" emma:medium="tactile" emma:mode="ink">
                <msink:context xmlns:msink="http://schemas.microsoft.com/ink/2010/main" type="inkWord" rotatedBoundingBox="9497,5138 9985,5143 9971,6474 9484,6469"/>
              </emma:interpretation>
              <emma:one-of disjunction-type="recognition" id="oneOf42">
                <emma:interpretation id="interp210" emma:lang="zh-CN" emma:confidence="0">
                  <emma:literal>(</emma:literal>
                </emma:interpretation>
                <emma:interpretation id="interp211" emma:lang="zh-CN" emma:confidence="0">
                  <emma:literal>[</emma:literal>
                </emma:interpretation>
                <emma:interpretation id="interp212" emma:lang="zh-CN" emma:confidence="0">
                  <emma:literal>〔</emma:literal>
                </emma:interpretation>
                <emma:interpretation id="interp213" emma:lang="zh-CN" emma:confidence="0">
                  <emma:literal>「</emma:literal>
                </emma:interpretation>
                <emma:interpretation id="interp21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98327.5613">5604 4021 10 0,'-18'4'5'0,"44"-4"-7"15,-30-4 11-15,8 4-10 16,1 0 1-16,4 0 0 16,4 4 0-16,5-4 0 15,4 12 0-15,4-8 0 16,1 4 0-16,8-4 0 15,-4 3 0-15,-4 1 0 16,0 0 0-16,-5-4-1 16,0-8 1-16,-4 4-1 15,-1-4 0-15,-3 4-2 16,-5-8 1-16</inkml:trace>
          <inkml:trace contextRef="#ctx0" brushRef="#br0" timeOffset="198763.3659">5639 4175 7 0,'-13'15'3'0,"-18"-15"-2"0,26 4 6 16,1 8-6-16,-5-4 0 15,5 4 0-15,-1 11 0 16,1 5-2-16,-1 7 0 15,5-3 1-15,-4 7 1 16,4 5-1-16,0-1 0 0,0 8 0 16,0 8 0-16,0 8 0 15,0 4 1-15,0 8-1 16,4-4 1-16,1-8 0 16,-1-8 0-16,9-8 0 15,1-4 0-15,-1-4 0 16,0-7 1-16,5-5-1 15,0-3 1-15,-1-8-1 16,6-1 1-16,-1-3-2 16,4-4 1-16,5 0-1 15,0 0 1-15,-4-5-1 16,0-3 0-16,-1 0-1 16,-4 0 1-16,0 0-2 15,1 0 1-15,-1-4-3 16,0 4 1-16,-4-4-2 15,-1-4 1-15</inkml:trace>
        </inkml:traceGroup>
        <inkml:traceGroup>
          <inkml:annotationXML>
            <emma:emma xmlns:emma="http://www.w3.org/2003/04/emma" version="1.0">
              <emma:interpretation id="{2C422D3E-2948-419D-8BD7-296FDE64B86F}" emma:medium="tactile" emma:mode="ink">
                <msink:context xmlns:msink="http://schemas.microsoft.com/ink/2010/main" type="inkWord" rotatedBoundingBox="10463,5338 11399,5348 11385,6707 10449,6697"/>
              </emma:interpretation>
              <emma:one-of disjunction-type="recognition" id="oneOf43">
                <emma:interpretation id="interp215" emma:lang="zh-CN" emma:confidence="0">
                  <emma:literal>作</emma:literal>
                </emma:interpretation>
                <emma:interpretation id="interp216" emma:lang="zh-CN" emma:confidence="0">
                  <emma:literal>阢</emma:literal>
                </emma:interpretation>
                <emma:interpretation id="interp217" emma:lang="zh-CN" emma:confidence="0">
                  <emma:literal>任</emma:literal>
                </emma:interpretation>
                <emma:interpretation id="interp218" emma:lang="zh-CN" emma:confidence="0">
                  <emma:literal>仉</emma:literal>
                </emma:interpretation>
                <emma:interpretation id="interp219" emma:lang="zh-CN" emma:confidence="0">
                  <emma:literal>阷</emma:literal>
                </emma:interpretation>
              </emma:one-of>
            </emma:emma>
          </inkml:annotationXML>
          <inkml:trace contextRef="#ctx0" brushRef="#br0" timeOffset="199800.5991">6560 4249 13 0,'-17'-19'6'0,"21"15"-8"16,5 0 11-16,-9 4-8 15,0 4 0-15,0-4 0 16,0 4 1-16,0 8-3 16,0 3 1-16,-4 13 0 15,-1 3 0-15,-4 5-1 16,5 7 1-16,-5 4 0 0,9 9 0 16,-4 14 0-16,4 13 0 15,0 16 0-15,4-9 1 16,0-3 0-16,5-1 0 15,0-11-1-15,0 8 1 16,-9-4-1-16,0-4 1 16,0-12-1-16,0-12 1 15,4-4-3-15,1-8 1 16,-10-11-3-16,5-8 0 0,0-13-1 16,0-7 1-16</inkml:trace>
          <inkml:trace contextRef="#ctx0" brushRef="#br0" timeOffset="200068.2836">6618 4249 7 0,'5'-11'3'0,"12"-1"-2"16,-8 8 5-16,0 4-6 16,4 0 0-16,1 4 1 15,-1 12 0-15,5 3-1 16,-1 9 0-16,-3 3 1 0,-6-3 1 16,1 7-1-16,-4 1 1 15,-10 7-1-15,1-4 0 16,-9 13 0-16,-1 3 0 15,-8 0-1-15,4 0 1 16,1-4-1-16,-1-11 0 16,-4-9-1-16,0-3 0 15,4-5-3-15,5-7 0 16</inkml:trace>
          <inkml:trace contextRef="#ctx0" brushRef="#br0" timeOffset="200353.4903">6933 4316 11 0,'13'-7'5'0,"40"3"-5"16,-35-4 8-16,8 4-8 15,5 0 0-15,5-4 0 16,-1 4 0-16,1 0 0 16,-5 0 1-16,0 4 0 15,-5-4 0-15,1 0-1 16,-5 0 0-16,0-4-2 0,0 5 1 16,-4-1-2-16,-5 4 0 15</inkml:trace>
          <inkml:trace contextRef="#ctx0" brushRef="#br0" timeOffset="200728.7519">7092 4466 12 0,'-18'0'6'0,"14"8"-7"0,4-8 10 0,-4 4-9 16,-1 4 0-16,5 4 0 15,0 7 0-15,-4 5 0 16,-1 3 0-16,1 9 0 16,4 7 0-16,0 8 0 15,0 5 0-15,0-5 0 16,9 4 1-16,0-4 0 16,4-4 0-16,0-3 1 15,9-5 0-15,0-8 0 16,5 1 0-16,0-4-1 15,-1-13 0-15,1-3-1 16,-1-4 1-16,-4 0-1 16,1-4 1-16,-1-4-1 15,4 0 0-15,-8-4-1 16,0 0 1-16,-5 4-4 0,0-4 0 16,1 0-1-16,-1-8 0 15</inkml:trace>
        </inkml:traceGroup>
        <inkml:traceGroup>
          <inkml:annotationXML>
            <emma:emma xmlns:emma="http://www.w3.org/2003/04/emma" version="1.0">
              <emma:interpretation id="{49AAB56B-4987-4D6F-A3B6-6C620756965A}" emma:medium="tactile" emma:mode="ink">
                <msink:context xmlns:msink="http://schemas.microsoft.com/ink/2010/main" type="inkWord" rotatedBoundingBox="11471,5548 11678,5550 11667,6602 11461,6600"/>
              </emma:interpretation>
              <emma:one-of disjunction-type="recognition" id="oneOf44">
                <emma:interpretation id="interp220" emma:lang="zh-CN" emma:confidence="0">
                  <emma:literal>了</emma:literal>
                </emma:interpretation>
                <emma:interpretation id="interp221" emma:lang="zh-CN" emma:confidence="0">
                  <emma:literal>;</emma:literal>
                </emma:interpretation>
                <emma:interpretation id="interp222" emma:lang="zh-CN" emma:confidence="0">
                  <emma:literal>ⅰ</emma:literal>
                </emma:interpretation>
                <emma:interpretation id="interp223" emma:lang="zh-CN" emma:confidence="0">
                  <emma:literal>i</emma:literal>
                </emma:interpretation>
                <emma:interpretation id="interp2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200998.9463">7553 4431 17 0,'4'11'8'0,"-4"-22"-11"16,0 11 16-16,9 0-13 16,4 0 1-16,1 4-2 15,-1-1 1-15,9 1 0 16,-4 0 0-16,0 0-1 16,-1 0 1-16,1 0-3 15,-5 4 1-15,1-4-2 16,-1 0 0-16</inkml:trace>
          <inkml:trace contextRef="#ctx0" brushRef="#br0" timeOffset="201314.1667">7606 4844 10 0,'-4'28'5'0,"4"-9"0"0,0-7 7 16,4 4-12-16,0 8 0 15,5 3 0-15,0 9 0 16,0 3 0-16,-5 4 0 16,-4 8 0-16,0-7 1 0,0-5-1 15,-4-3 0-15,0 7 0 16,-1-8 0-16,-4 1-1 15,0-9 0-15,1 1-1 16,-6-4 1-16,1-9-2 16,-5-3 0-16,1-8-1 15,-1-4 1-15</inkml:trace>
        </inkml:traceGroup>
        <inkml:traceGroup>
          <inkml:annotationXML>
            <emma:emma xmlns:emma="http://www.w3.org/2003/04/emma" version="1.0">
              <emma:interpretation id="{51D7EF8B-FB26-444D-BF3E-4AF0DC374602}" emma:medium="tactile" emma:mode="ink">
                <msink:context xmlns:msink="http://schemas.microsoft.com/ink/2010/main" type="inkWord" rotatedBoundingBox="11888,5133 12219,5136 12207,6306 11876,6302"/>
              </emma:interpretation>
              <emma:one-of disjunction-type="recognition" id="oneOf45">
                <emma:interpretation id="interp225" emma:lang="zh-CN" emma:confidence="0">
                  <emma:literal>了</emma:literal>
                </emma:interpretation>
                <emma:interpretation id="interp226" emma:lang="zh-CN" emma:confidence="0">
                  <emma:literal>]</emma:literal>
                </emma:interpretation>
                <emma:interpretation id="interp227" emma:lang="zh-CN" emma:confidence="0">
                  <emma:literal>〕</emma:literal>
                </emma:interpretation>
                <emma:interpretation id="interp228" emma:lang="zh-CN" emma:confidence="0">
                  <emma:literal>亅</emma:literal>
                </emma:interpretation>
                <emma:interpretation id="interp22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946.1211">8116 4017 16 0,'4'8'8'0,"31"20"-11"0,-21-25 16 15,-1 5-14-15,0-4 1 16,1 4-1-16,-1 4 1 16,-4 0-1-16,0-4 0 15,-1 0-1-15,1-1 1 0,0-3-1 16,-4 4 1-16,-1-4-1 15,0 4 1-15,-4-4 0 16,0 0 0-16,0 0 0 16,0 8 1-16,0-1 0 15,0 1 1-15,0 4 0 16,-4 8 0-16,0 11 0 16,-1 5 0-16,1-9 1 15,-1 8 0-15,1 1-2 16,-1 7 1-16,5 4 0 15,0 12 0-15,0 4-1 16,0 8 1-16,0 4-1 16,0-4 1-16,0-16 0 15,0-8 1-15,0-4-1 16,-4-8 0-16,0-7 0 16,-1-4 0-16,-4-9-1 15,0-3 1-15,-4-4-1 16,0-8 0-16,-5 0 0 15,-4-4 0-15,0-4-1 0,-5 0 0 16,1 0-2-16,-5-4 1 16,0 0-2-16,0-8 0 15,8 1-1-15,1-1 0 16</inkml:trace>
        </inkml:traceGroup>
        <inkml:traceGroup>
          <inkml:annotationXML>
            <emma:emma xmlns:emma="http://www.w3.org/2003/04/emma" version="1.0">
              <emma:interpretation id="{847E2D64-01A9-4F18-8CAF-A5A414B01A0F}" emma:medium="tactile" emma:mode="ink">
                <msink:context xmlns:msink="http://schemas.microsoft.com/ink/2010/main" type="inkWord" rotatedBoundingBox="12453,5156 12924,5161 12911,6459 12439,6454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}</emma:literal>
                </emma:interpretation>
                <emma:interpretation id="interp233" emma:lang="zh-CN" emma:confidence="0">
                  <emma:literal>〕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02920.8059">8674 4139 7 0,'4'-16'3'0,"14"12"-2"0,-9 1 5 16,-5-5-8-16,1 0 1 15,-1 0-3-15,0 0 1 16,1 0 3-16,4 0 1 0,-5 0-3 15,5 4 1-15,-9 4 0 16,9-7 1-16,-9 7 1 16,4-4 0-16,1 0 1 15,-5 4 0-15,9 0 0 16,-1 4 1-16,1-4-1 16,0 4 0-16,0 0-1 15,0-1 1-15,4 5-1 16,0 0 0-16,1 0-1 15,-1-4 1-15,0 0-1 16,1 4 0-16,-1 0 0 16,0 0 1-16,1-4-1 15,-6-1 1-15,1 1-1 16,0 0 0-16,-4 0 0 16,-1 0 1-16,-4 0-1 15,0 0 1-15,0 8 0 16,-4 0 0-16,-1 0 0 15,1 3 0-15,-1 5 0 16,5 4 0-16,-4-1-1 0,-1 9 1 16,1-1-1-16,4 1 1 15,0 7-1-15,0 4 0 16,0 5-1-16,4 15 1 16,1 8 0-16,-1 3 1 15,1 9-1-15,-1-8 0 16,1-8 0-16,-1-4 1 15,-4-4-1-15,0-4 1 0,-4 0-1 16,-1-15 0-16,-4-5 0 16,0-7 1-16,1-5-1 15,-6-7 1-15,1 0-1 16,0 0 1-16,-5-9-1 16,0-3 1-16,-4 0-1 15,0-4 1-15,-5-4-1 16,5 0 0-16,-13 0-2 15,-1-3 1-15,-8 3-3 16,-9 4 1-16,0 4-3 16,4 0 1-16</inkml:trace>
        </inkml:traceGroup>
        <inkml:traceGroup>
          <inkml:annotationXML>
            <emma:emma xmlns:emma="http://www.w3.org/2003/04/emma" version="1.0">
              <emma:interpretation id="{426A8F9A-F6B5-418D-AC68-F5C5A10737C9}" emma:medium="tactile" emma:mode="ink">
                <msink:context xmlns:msink="http://schemas.microsoft.com/ink/2010/main" type="inkWord" rotatedBoundingBox="13055,5275 13590,5281 13578,6463 13043,6458"/>
              </emma:interpretation>
              <emma:one-of disjunction-type="recognition" id="oneOf47">
                <emma:interpretation id="interp235" emma:lang="zh-CN" emma:confidence="0">
                  <emma:literal>上</emma:literal>
                </emma:interpretation>
                <emma:interpretation id="interp236" emma:lang="zh-CN" emma:confidence="0">
                  <emma:literal>[</emma:literal>
                </emma:interpretation>
                <emma:interpretation id="interp237" emma:lang="zh-CN" emma:confidence="0">
                  <emma:literal>匚</emma:literal>
                </emma:interpretation>
                <emma:interpretation id="interp238" emma:lang="zh-CN" emma:confidence="0">
                  <emma:literal>亡</emma:literal>
                </emma:interpretation>
                <emma:interpretation id="interp239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203671.3382">9236 4167 8 0,'-17'-8'4'0,"3"31"-1"0,14-23 4 16,0-7-7-16,0 7 0 15,0-8 0-15,0 8 0 0,0 0 0 16,0 0 0-16,0 0-1 16,9 0 1-16,0 4-1 15,9 0 1-15,8 0 0 16,1-1 0-16,0-3 0 16,-1 4 1-16,1-4-1 15,-1 4 1-15,1-4-1 16,-1 0 0-16,-3 0 0 15,-6 4 1-15,1-4-2 16,-5 0 0-16,-4 4-2 16,-4-4 1-16</inkml:trace>
          <inkml:trace contextRef="#ctx0" brushRef="#br0" timeOffset="204121.6582">9157 4344 10 0,'-14'0'5'0,"14"12"-7"0,5-8 8 16,-5 11-6-16,0-3 1 16,0 4-1-16,4 0 1 15,-4 3-1-15,0 5 0 16,0 8 0-16,-4-1 1 15,-1 1-1-15,5 11 1 16,0 4-1-16,-4 0 0 0,-5 13 0 16,5-1 1-16,-1 0-2 15,-4 0 1-15,5-8 0 16,4 0 1-16,9-4 0 16,0 5 1-16,4-9-1 15,5-8 0-15,4-7 1 16,4-1 0-16,10-7-1 15,-1-4 1-15,-4-4-1 16,5 0 1-16,-1-5-1 16,1 1 0-16,-1-4 0 15,0-4 0-15,-4 0-1 16,-4-4 0-16,-5 0-2 16,0-4 1-16,-4 1-3 15,-5-1 1-15,1 0-2 16,-5-4 0-16</inkml:trace>
        </inkml:traceGroup>
        <inkml:traceGroup>
          <inkml:annotationXML>
            <emma:emma xmlns:emma="http://www.w3.org/2003/04/emma" version="1.0">
              <emma:interpretation id="{E0D1BD8C-FD85-47DB-BA8B-240E6A53FFF9}" emma:medium="tactile" emma:mode="ink">
                <msink:context xmlns:msink="http://schemas.microsoft.com/ink/2010/main" type="inkWord" rotatedBoundingBox="13725,5322 14565,5331 14551,6745 13710,6736"/>
              </emma:interpretation>
              <emma:one-of disjunction-type="recognition" id="oneOf48">
                <emma:interpretation id="interp240" emma:lang="zh-CN" emma:confidence="0">
                  <emma:literal>门</emma:literal>
                </emma:interpretation>
                <emma:interpretation id="interp241" emma:lang="zh-CN" emma:confidence="0">
                  <emma:literal>卩</emma:literal>
                </emma:interpretation>
                <emma:interpretation id="interp242" emma:lang="zh-CN" emma:confidence="0">
                  <emma:literal>引</emma:literal>
                </emma:interpretation>
                <emma:interpretation id="interp243" emma:lang="zh-CN" emma:confidence="0">
                  <emma:literal>孙</emma:literal>
                </emma:interpretation>
                <emma:interpretation id="interp244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204482.4143">9919 4301 12 0,'13'4'6'0,"0"-4"-7"16,-4 0 10-16,0 0-10 15,9 7 1-15,-5 1 0 16,0 4 0-16,1-4 0 16,-1 4 0-16,0 8 0 15,-4-9 0-15,0 1 0 16,0-4 0-16,0 0-2 16,-1 0 0-16,-3 0-1 15,-1 0 1-15</inkml:trace>
          <inkml:trace contextRef="#ctx0" brushRef="#br0" timeOffset="204828.1619">9967 4734 13 0,'-4'20'6'0,"13"23"-8"0,-5-27 11 16,1 3-9-16,-1 13 0 16,5 3 0-16,-5 9 0 15,-4 7 0-15,5 0 0 0,-5 0 1 16,0 8 0-16,0-16 0 16,0 5 1-16,-5-1-1 15,1 4 1-15,-1 0-1 16,1-3 1-16,-5-9-1 15,-4 0 0-15,0-7-1 16,-1-5 0-16,-3-7-2 16,-1-8 0-16,-4-4-1 15,-18-12 0-15,4-4-2 16,5-4 0-16</inkml:trace>
          <inkml:trace contextRef="#ctx0" brushRef="#br0" timeOffset="205444.1064">10326 4210 6 0,'0'16'3'0,"22"4"0"0,-13-17 3 0,13 1-6 16,1 8 0-16,-1-4 0 15,0 0 1-15,0-4-2 16,-4 4 1-16,-1-4 0 15,1 8 1-15,0-5-1 16,-5 1 1-16,-4 0-1 16,0 0 0-16,0 8 0 15,-5-8 0-15,1 7 1 16,-1-3 0-16,-4 0 0 16,0 0 1-16,4 8-1 15,1 7 1-15,-1 5 0 16,1 3 0-16,-1 8-1 15,1 9 0-15,-5 3-1 16,0 12 1-16,0 0-1 16,0 0 1-16,0-8-1 15,0-8 0-15,-5-4 0 16,1-4 1-16,-5-3-1 0,0-13 1 16,-4 1-1-16,-1-5 1 15,-3-3 0-15,-10-4 0 16,-4-4-1-16,0-4 1 15,0-4 0-15,0-4 0 16,-4-4-2-16,-1-4 0 16,1-4-3-16,4 0 0 15,4 0-2-15,9-7 1 16</inkml:trace>
        </inkml:traceGroup>
        <inkml:traceGroup>
          <inkml:annotationXML>
            <emma:emma xmlns:emma="http://www.w3.org/2003/04/emma" version="1.0">
              <emma:interpretation id="{061EB9BE-0722-42DC-8FBE-DA6A50889FE5}" emma:medium="tactile" emma:mode="ink">
                <msink:context xmlns:msink="http://schemas.microsoft.com/ink/2010/main" type="inkWord" rotatedBoundingBox="15201,5456 15674,5461 15668,6080 15195,6075"/>
              </emma:interpretation>
              <emma:one-of disjunction-type="recognition" id="oneOf49">
                <emma:interpretation id="interp245" emma:lang="zh-CN" emma:confidence="0">
                  <emma:literal>“</emma:literal>
                </emma:interpretation>
                <emma:interpretation id="interp246" emma:lang="zh-CN" emma:confidence="0">
                  <emma:literal>二</emma:literal>
                </emma:interpretation>
                <emma:interpretation id="interp247" emma:lang="zh-CN" emma:confidence="0">
                  <emma:literal>=</emma:literal>
                </emma:interpretation>
                <emma:interpretation id="interp248" emma:lang="zh-CN" emma:confidence="0">
                  <emma:literal>:</emma:literal>
                </emma:interpretation>
                <emma:interpretation id="interp249" emma:lang="zh-CN" emma:confidence="0">
                  <emma:literal></emma:literal>
                </emma:interpretation>
              </emma:one-of>
            </emma:emma>
          </inkml:annotationXML>
          <inkml:trace contextRef="#ctx0" brushRef="#br0" timeOffset="206583.9067">11257 4887 13 0,'4'4'6'0,"5"-12"-9"16,0 8 12-16,8 4-9 0,6-4 0 15,3 0 0-15,1 4 1 16,-1-4-1-16,1 4 0 15,-5 0 1-15,5 4 0 16,-1 0-1-16,1-4 1 16,-1 4 0-16,-3 0 0 15,-1 0-2-15,-5-5 1 16,1 5-4-16,-5 0 0 16</inkml:trace>
          <inkml:trace contextRef="#ctx0" brushRef="#br0" timeOffset="206326.7288">11345 4344 10 0,'0'4'5'0,"-4"-8"-6"0,4 4 8 15,4-4-6-15,5 4 0 16,9 0 1-16,-1 0 1 15,6 4-4-15,-1-4 1 16,0 4 2-16,4 4 0 16,5-4-1-16,1 8 1 15,-6-9-1-15,1 1 0 16,-1 0 0-16,1 0 0 16,-5 0-1-16,-4 0 1 0,-5 4-1 15,0-4 0-15,-4-4-2 16,-4 4 1-16,-1-4-3 15,-4 4 0-15,0-4-1 16,-4 0 0-16</inkml:trace>
        </inkml:traceGroup>
        <inkml:traceGroup>
          <inkml:annotationXML>
            <emma:emma xmlns:emma="http://www.w3.org/2003/04/emma" version="1.0">
              <emma:interpretation id="{EDD9585F-ACFB-4162-8371-73A66762D1B2}" emma:medium="tactile" emma:mode="ink">
                <msink:context xmlns:msink="http://schemas.microsoft.com/ink/2010/main" type="inkWord" rotatedBoundingBox="16160,5330 17325,5342 17315,6362 16150,6350"/>
              </emma:interpretation>
              <emma:one-of disjunction-type="recognition" id="oneOf50">
                <emma:interpretation id="interp250" emma:lang="zh-CN" emma:confidence="0">
                  <emma:literal>开</emma:literal>
                </emma:interpretation>
                <emma:interpretation id="interp251" emma:lang="zh-CN" emma:confidence="0">
                  <emma:literal>艹</emma:literal>
                </emma:interpretation>
                <emma:interpretation id="interp252" emma:lang="zh-CN" emma:confidence="0">
                  <emma:literal>升</emma:literal>
                </emma:interpretation>
                <emma:interpretation id="interp253" emma:lang="zh-CN" emma:confidence="0">
                  <emma:literal>打</emma:literal>
                </emma:interpretation>
                <emma:interpretation id="interp254" emma:lang="zh-CN" emma:confidence="0">
                  <emma:literal>扞</emma:literal>
                </emma:interpretation>
              </emma:one-of>
            </emma:emma>
          </inkml:annotationXML>
          <inkml:trace contextRef="#ctx0" brushRef="#br0" timeOffset="224285.6809">12856 4600 6 0,'0'4'3'0,"0"-12"-2"16,0 8 3-16,0 0-4 16,0 0 1-16,9 0 0 15,0 0 0-15,-1 0-2 16,1 0 1-16,5 0 0 0,-1 0 0 15,5 0 0-15,-1 0 0 16,5 0 0-16,5 0 0 16,4 0 0-16,0 0 1 15,9-4 0-15,-5 4 0 16,5-4 0-16,-4 0 0 16,-1 4 0-16,-4 0 0 15,-4-4-1-15,-5 0 1 16,-4 0-2-16,-5 4 1 15,-4 0-2-15,0 0 1 0,-5 0-2 16,-4 0 0-16</inkml:trace>
          <inkml:trace contextRef="#ctx0" brushRef="#br0" timeOffset="224732.9888">13108 4360 7 0,'0'12'3'0,"0"-36"-3"15,0 24 5-15,0 4-5 16,0 0 0-16,5 0 0 0,-5 11 1 15,4-3-1-15,1 4 0 16,-1 0 1-16,-4 7 0 16,5 5 0-16,-5 3 0 15,4 5 0-15,0-1 0 16,-4 1 0-16,0 7 0 16,0 0-1-16,0 1 1 15,0-1-1-15,0-7 0 16,0-1 0-16,0-4 0 15,0-3-1-15,0 0 0 0,0-9-1 16,0-3 0-16,0-8-1 16,0-4 0-16</inkml:trace>
          <inkml:trace contextRef="#ctx0" brushRef="#br0" timeOffset="218611.6528">12373 4214 5 0,'0'4'2'0,"0"-8"-2"0,4 4 2 16,5 0-2-16,-4 0 0 15,8 8 0-15,-4 0 1 16,0-4-1-16,4 4 0 16,9-1 0-16,-4 5 0 15,-5 0 0-15,0-4 1 16,1 0 0-16,-5 0 0 16,-1-8-1-16,1 4 1 15,0 0 0-15,-4-4 0 16,-1 4 0-16,-4-4 1 0,0-4-2 15,-4-4 1-15,-1 0-1 16,-4 4 1-16,0 0-1 16,1-4 1-16,-6 0-2 15,1 0 1-15,4 4-1 16,0 0 0-16,0 1-1 16,5-5 1-16,0 0-2 15,-1 4 1-15</inkml:trace>
          <inkml:trace contextRef="#ctx0" brushRef="#br0" timeOffset="223594.1827">12404 4612 6 0,'0'-4'3'0,"0"0"-2"15,0 4 4-15,0 0-6 16,0 0 1-16,0 0 0 15,0 0 0-15,0 0 0 16,0 0 1-16,0 0-1 16,4 4 0-16,1 0 1 15,-5 0 0-15,4 0 0 16,-4 3 0-16,5 5 0 16,-1 4 1-16,1 8-1 0,-5-5 0 15,4 9-1-15,-4 3 1 16,0 5 0-16,0 3 0 15,4 5-1-15,-4-5 0 16,0 0 0-16,0 1 0 16,-4-5 0-16,0-7 1 15,-1-1-1-15,1-3 1 16,-1 0 0-16,1-5 0 16,-5 1 0-16,-4-4 0 0,4-5 0 15,0 1 1-15,0-4 0 16,0 0 0-16,0-4-1 15,1 0 1-15,-6-4-1 16,1-4 0-16,0-4-1 16,-1-4 0-16,-3 0-2 15,3 1 0-15,1-9-3 16,0-12 1-16,4-7-2 16,4-12 0-16</inkml:trace>
        </inkml:traceGroup>
        <inkml:traceGroup>
          <inkml:annotationXML>
            <emma:emma xmlns:emma="http://www.w3.org/2003/04/emma" version="1.0">
              <emma:interpretation id="{4B30CA4D-1FC7-4872-98AC-8EB89371F9CE}" emma:medium="tactile" emma:mode="ink">
                <msink:context xmlns:msink="http://schemas.microsoft.com/ink/2010/main" type="inkWord" rotatedBoundingBox="17916,5300 18007,5300 17997,6297 17905,6296"/>
              </emma:interpretation>
              <emma:one-of disjunction-type="recognition" id="oneOf51">
                <emma:interpretation id="interp255" emma:lang="zh-CN" emma:confidence="0">
                  <emma:literal>1</emma:literal>
                </emma:interpretation>
                <emma:interpretation id="interp256" emma:lang="zh-CN" emma:confidence="0">
                  <emma:literal>丨</emma:literal>
                </emma:interpretation>
                <emma:interpretation id="interp257" emma:lang="zh-CN" emma:confidence="0">
                  <emma:literal>|</emma:literal>
                </emma:interpretation>
                <emma:interpretation id="interp258" emma:lang="zh-CN" emma:confidence="0">
                  <emma:literal>l</emma:literal>
                </emma:interpretation>
                <emma:interpretation id="interp25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25260.8639">13981 4186 6 0,'-4'-4'3'0,"8"12"-1"0,-4-8 5 15,0 0-6-15,0 0 1 0,0 0 0 16,0 0 0-16,0-4-3 16,0 8 0-16,0 0 3 15,-4 4 0-15,4-4-1 16,0 4 1-16,0 0-1 16,0 8 0-16,4 3 1 15,1 5 0-15,-1 7-1 16,0 1 0-16,5 7-1 15,0 5 1-15,0 3 0 16,0 4 0-16,0 16-1 16,0 0 0-16,-5 4 0 15,0 4 1-15,1-8-1 16,-5-8 1-16,-5-12-1 16,5-4 0-16,-4-7-1 15,0-5 1-15,-1 1-3 16,-4-9 0-16,0-3-3 15,1-4 1-15</inkml:trace>
        </inkml:traceGroup>
        <inkml:traceGroup>
          <inkml:annotationXML>
            <emma:emma xmlns:emma="http://www.w3.org/2003/04/emma" version="1.0">
              <emma:interpretation id="{46787E72-864A-4FEE-8A8A-F3D6EFB69EE0}" emma:medium="tactile" emma:mode="ink">
                <msink:context xmlns:msink="http://schemas.microsoft.com/ink/2010/main" type="inkWord" rotatedBoundingBox="18812,6185 19082,6187 19079,6451 18809,6448"/>
              </emma:interpretation>
              <emma:one-of disjunction-type="recognition" id="oneOf52">
                <emma:interpretation id="interp260" emma:lang="zh-CN" emma:confidence="0">
                  <emma:literal>0</emma:literal>
                </emma:interpretation>
                <emma:interpretation id="interp261" emma:lang="zh-CN" emma:confidence="0">
                  <emma:literal>。</emma:literal>
                </emma:interpretation>
                <emma:interpretation id="interp262" emma:lang="zh-CN" emma:confidence="0">
                  <emma:literal>○</emma:literal>
                </emma:interpretation>
                <emma:interpretation id="interp263" emma:lang="zh-CN" emma:confidence="0">
                  <emma:literal>〇</emma:literal>
                </emma:interpretation>
                <emma:interpretation id="interp26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30319.757">14876 5167 9 0,'-4'0'4'0,"12"8"-2"0,-8-8 4 15,0 0-6-15,0 0 1 16,0 0-1-16,0 0 0 16,0 0 0-16,0 0 0 15,0 0 0-15,0 0 0 16,0 0-1-16,0 0 1 16,0 0 0-16,0 4 0 15,0 0-1-15,0 0 1 0,0 4 0 16,0 3 0-16,5 1-1 15,-1 0 1-15,1 0 0 16,-1 4 0-16,1-5 0 16,8 1 0-16,-4 0-1 15,0 0 1-15,-1-4 0 16,6 0 0-16,-1-1 0 16,0-3 1-16,1-4-1 15,3 0 0-15,1-4 0 16,0-3 1-16,0-5-1 15,-1 0 0-15,-3-4 0 16,-1 0 1-16,0-3-1 16,-4-1 0-16,-5 4 2 15,1-3 0-15,-5 3 0 16,-5-4 0-16,-3 4 0 16,-1-3 0-16,0 3 0 15,-4 4 0-15,-1 0-2 16,-3 8 0-16,-1-3 0 0,0 7 0 15,0 3-2-15,1 9 0 16,3 0-1-16,1-4 1 16,0 0-2-16,4 4 1 15,0-4-1-15,0-1 0 16</inkml:trace>
        </inkml:traceGroup>
      </inkml:traceGroup>
    </inkml:traceGroup>
    <inkml:traceGroup>
      <inkml:annotationXML>
        <emma:emma xmlns:emma="http://www.w3.org/2003/04/emma" version="1.0">
          <emma:interpretation id="{225F1D72-5984-457F-869E-F777F5B76CAB}" emma:medium="tactile" emma:mode="ink">
            <msink:context xmlns:msink="http://schemas.microsoft.com/ink/2010/main" type="paragraph" rotatedBoundingBox="4305,7080 26586,6666 26618,8406 4337,8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9AA73B-0305-4B5C-B765-38682AFCE441}" emma:medium="tactile" emma:mode="ink">
              <msink:context xmlns:msink="http://schemas.microsoft.com/ink/2010/main" type="line" rotatedBoundingBox="4305,7080 26586,6666 26618,8406 4337,8820"/>
            </emma:interpretation>
          </emma:emma>
        </inkml:annotationXML>
        <inkml:traceGroup>
          <inkml:annotationXML>
            <emma:emma xmlns:emma="http://www.w3.org/2003/04/emma" version="1.0">
              <emma:interpretation id="{0DF901C3-E74B-4388-A3EC-E21D0D91E87D}" emma:medium="tactile" emma:mode="ink">
                <msink:context xmlns:msink="http://schemas.microsoft.com/ink/2010/main" type="inkWord" rotatedBoundingBox="4310,7374 5103,7359 5126,8587 4333,8602"/>
              </emma:interpretation>
              <emma:one-of disjunction-type="recognition" id="oneOf53">
                <emma:interpretation id="interp265" emma:lang="zh-CN" emma:confidence="0">
                  <emma:literal>因</emma:literal>
                </emma:interpretation>
                <emma:interpretation id="interp266" emma:lang="zh-CN" emma:confidence="0">
                  <emma:literal>固</emma:literal>
                </emma:interpretation>
                <emma:interpretation id="interp267" emma:lang="zh-CN" emma:confidence="0">
                  <emma:literal>园</emma:literal>
                </emma:interpretation>
                <emma:interpretation id="interp268" emma:lang="zh-CN" emma:confidence="0">
                  <emma:literal>国</emma:literal>
                </emma:interpretation>
                <emma:interpretation id="interp269" emma:lang="zh-CN" emma:confidence="0">
                  <emma:literal>周</emma:literal>
                </emma:interpretation>
              </emma:one-of>
            </emma:emma>
          </inkml:annotationXML>
          <inkml:trace contextRef="#ctx0" brushRef="#br0" timeOffset="296365.7068">380 6699 3 0,'9'-8'1'0,"4"-8"-1"15,-4 8 2-15,0 0-2 16,0 1 0-16,4-1-1 16,-4 0 1-16,4 0 0 15,-4 0 1-15,0 4 0 16,0 4 0-16,-4 0 0 15,-1 0 0-15,0 4 0 16,1 4 1-16,-5 4 0 16,0 7 0-16,0 1-1 15,0 8 1-15,0 11-1 16,0 12 1-16,0 4-1 16,0 1 1-16,-5 11-1 15,5-4 1-15,-4-8-1 0,0 0 1 16,-1-4-2-16,1 0 1 15,-1-7-1-15,5-5 1 16,0-4-1-16,0-3 0 16,-4-9 0-16,4-3 1 15,0 0-1-15,0-8 1 16,0-8-2-16,0 0 0 16,0-4-2-16,0-8 0 15,0-4-2-15,4-8 1 16</inkml:trace>
          <inkml:trace contextRef="#ctx0" brushRef="#br0" timeOffset="297363.9223">593 6837 10 0,'-4'19'5'0,"12"-54"-7"16,-3 35 10-16,4-4-8 15,4-4 0-15,0 4 1 16,9 0 0-16,5-4-1 16,8 4 0-16,5 1 0 15,0-5 1-15,0 4-1 16,0-4 1-16,-5 0-1 15,1 0 1-15,-10 4-1 16,-3 0 1-16,-6 0 0 16,-3 0 0-16,-1 0-3 15,-4 0 1-15,-5 4-2 16,-4 0 0-16</inkml:trace>
          <inkml:trace contextRef="#ctx0" brushRef="#br0" timeOffset="297058.7049">606 6317 8 0,'-4'0'4'0,"8"-4"-4"16,-4 4 5-16,0 0-5 15,0 0 0-15,0 0 0 16,5 4 1-16,4 0-1 16,-1-4 0-16,1-4 1 0,5 0 0 15,3 0 0-15,10 0 1 16,-1-4-1-16,5-4 1 15,5 5-1-15,-1-1 1 16,1-4-2-16,-1 4 1 16,1 4 0-16,-5 4 0 15,-5 0-1-15,1 4 0 16,-5 0 0-16,-4 4 0 16,4 4 0-16,-4 3 1 15,-5 1-1-15,0 8 1 0,-4-1-1 16,0 9 1-16,0-1-1 15,0 5 1 1,-5 27 0 0,0 0 0-16,1 4-1 15,-1-4 1-15,-4 0 0 16,0 4 0-16,0-4-1 16,0 0 1-16,0-4-1 15,0-12 0-15,0-8 0 16,0-7 0-16,5-1 0 15,-5-3 1-15,4-4-1 16,-4-1 0-16,0-3 0 16,0-4 0-16,0-1 0 15,0-3 0-15,0 0 0 16,0-4 0-16,-4 0-1 16,-1 0 1-16,-4-4-3 15,1-4 1-15,-1-4-1 16,-5-4 0-16,1 0-2 15,0-4 0-15,-9 0 0 0,4-3 1 16</inkml:trace>
          <inkml:trace contextRef="#ctx0" brushRef="#br0" timeOffset="297625.099">801 6640 10 0,'5'-8'5'0,"-1"8"-6"0,-4 0 7 16,9 0-6-16,-5 0 0 15,5 4 0-15,-4 8 1 0,-1 3-1 16,0 5 0-16,-4 8 0 15,-4 7 0-15,-5 1 0 16,0 11 0-16,-8 0 0 16,-1 4 1-16,0-7-1 15,5 3 0-15,0-12 0 16,-1 1 0-16,1-9-2 16,4-7 0-16,0-8-1 15,5-4 1-15,-1-8-1 16,5-12 1-16</inkml:trace>
          <inkml:trace contextRef="#ctx0" brushRef="#br0" timeOffset="298075.9191">699 7294 9 0,'0'7'4'0,"0"-7"-2"15,9 0 7-15,9-4-6 16,-5 1 0-16,5-5 1 16,4 0 0-16,5 4-6 15,4-4 1-15,4 0 3 16,1-4 1-16,-1-4-2 15,-4 1 0-15,-4-5-1 16,-1 0 0-16,-4 5-2 16,5-5 1-16,-9 4-3 15,-5 0 1-15,0 5-2 16,-4 3 0-16</inkml:trace>
          <inkml:trace contextRef="#ctx0" brushRef="#br0" timeOffset="297790.7166">872 6939 8 0,'40'-16'4'0,"0"-7"-3"16,-27 19 9-16,0 4-10 16,5-4 1-16,0 4-1 15,-5 0 1-15,0 4-1 16,-4 0 0-16,0 0-1 15,4 4 1-15,-8 3-1 0,-5-3 0 16,0 4-2-16,0 0 0 16</inkml:trace>
        </inkml:traceGroup>
        <inkml:traceGroup>
          <inkml:annotationXML>
            <emma:emma xmlns:emma="http://www.w3.org/2003/04/emma" version="1.0">
              <emma:interpretation id="{A67E34D7-132B-46DA-9DA9-4892ABEEDB1E}" emma:medium="tactile" emma:mode="ink">
                <msink:context xmlns:msink="http://schemas.microsoft.com/ink/2010/main" type="inkWord" rotatedBoundingBox="5290,7092 5970,7079 5994,8344 5313,8357"/>
              </emma:interpretation>
              <emma:one-of disjunction-type="recognition" id="oneOf54">
                <emma:interpretation id="interp270" emma:lang="zh-CN" emma:confidence="0">
                  <emma:literal>为</emma:literal>
                </emma:interpretation>
                <emma:interpretation id="interp271" emma:lang="zh-CN" emma:confidence="0">
                  <emma:literal>内</emma:literal>
                </emma:interpretation>
                <emma:interpretation id="interp272" emma:lang="zh-CN" emma:confidence="0">
                  <emma:literal>閃</emma:literal>
                </emma:interpretation>
                <emma:interpretation id="interp273" emma:lang="zh-CN" emma:confidence="0">
                  <emma:literal>必</emma:literal>
                </emma:interpretation>
                <emma:interpretation id="interp274" emma:lang="zh-CN" emma:confidence="0">
                  <emma:literal>肉</emma:literal>
                </emma:interpretation>
              </emma:one-of>
            </emma:emma>
          </inkml:annotationXML>
          <inkml:trace contextRef="#ctx0" brushRef="#br0" timeOffset="298646.3256">1364 6652 11 0,'0'4'5'0,"4"-8"-5"0,-4 4 9 15,0 0-9-15,0 0 1 0,5-4-1 16,4 0 1-16,8-4-2 16,1 0 1-16,9 0 1 15,4-8 0-15,8 1 0 16,6-1 0-16,-5 0 0 16,0-4 0-16,-1 1 0 15,6-5 1-15,-5 4-1 16,-1 1 0-16,-3 3-1 15,-1 0 0-15,-4 4 0 16,-4 5 0-16,-5 3 0 16,0 4 1-16,-4 4-1 15,0 3 0-15,-5 9 0 16,-4 8 0-16,-5-1 0 16,1 5 0-16,-5 3 0 15,0 5 1-15,0 11-1 16,-5 4 0-16,1 8 0 15,-1 4 0-15,-3 0 0 0,-1 0 1 16,0 0-1-16,-5-3 1 16,1-17-1-16,0-8 1 15,0-3-1-15,4-9 1 16,-5-3-1-16,6-4 0 16,-6-4-1-16,1-4 1 15,0-5-3-15,4-14 1 16,0-9-3-16,0-12 0 15,0-7-1-15,0-20 1 16</inkml:trace>
          <inkml:trace contextRef="#ctx0" brushRef="#br0" timeOffset="298961.5495">1811 5986 8 0,'0'-20'4'0,"0"28"-3"15,0-8 7-15,0 8-8 16,0 4 1-16,0 12-1 16,0 7 1-16,0 12-1 15,-4 9 1-15,-1 7 1 16,1 4 0-16,-9-4 0 16,-1 0 0-16,-3 4 0 15,3 0 0-15,-8-4-1 16,0 4 1-16,-9 4-2 15,5-4 1-15,-1-4-1 16,-4-4 0-16,0-4-1 0,0-11 1 16,9-5-2-16,0-3 0 15,4-13-2-15,0-7 1 16,5 0-2-16,0-16 0 16</inkml:trace>
          <inkml:trace contextRef="#ctx0" brushRef="#br0" timeOffset="299186.7115">1479 6230 7 0,'9'12'3'0,"26"-28"-1"15,-21 20 4-15,-1 8-6 16,5 4 0-16,4 4 1 15,0-1 0-15,0 5-1 16,5-1 0-16,-5 9 0 16,0-1 0-16,-4-3-3 15,-5 0 1-15</inkml:trace>
          <inkml:trace contextRef="#ctx0" brushRef="#br0" timeOffset="299381.8441">1798 7022 14 0,'0'4'7'0,"0"0"-6"0,0-4 14 15,0 0-15-15,0 0 1 16,4-4-1-16,5 4 1 16,0 0-2-16,0 4 0 15,0-4-4-15,0 4 1 16,4-4-1-16,5-4 0 15</inkml:trace>
        </inkml:traceGroup>
        <inkml:traceGroup>
          <inkml:annotationXML>
            <emma:emma xmlns:emma="http://www.w3.org/2003/04/emma" version="1.0">
              <emma:interpretation id="{CE7AC866-22A0-48C3-8869-4D71D1FB5DC8}" emma:medium="tactile" emma:mode="ink">
                <msink:context xmlns:msink="http://schemas.microsoft.com/ink/2010/main" type="inkWord" rotatedBoundingBox="6320,7286 6862,7276 6880,8214 6338,8224"/>
              </emma:interpretation>
              <emma:one-of disjunction-type="recognition" id="oneOf55">
                <emma:interpretation id="interp275" emma:lang="zh-CN" emma:confidence="0">
                  <emma:literal>只</emma:literal>
                </emma:interpretation>
                <emma:interpretation id="interp276" emma:lang="zh-CN" emma:confidence="0">
                  <emma:literal>吕</emma:literal>
                </emma:interpretation>
                <emma:interpretation id="interp277" emma:lang="zh-CN" emma:confidence="0">
                  <emma:literal>兴</emma:literal>
                </emma:interpretation>
                <emma:interpretation id="interp278" emma:lang="zh-CN" emma:confidence="0">
                  <emma:literal>卡</emma:literal>
                </emma:interpretation>
                <emma:interpretation id="interp279" emma:lang="zh-CN" emma:confidence="0">
                  <emma:literal>艮</emma:literal>
                </emma:interpretation>
              </emma:one-of>
            </emma:emma>
          </inkml:annotationXML>
          <inkml:trace contextRef="#ctx0" brushRef="#br0" timeOffset="300494.6352">2405 6908 11 0,'-9'19'5'0,"9"-15"-3"16,0-4 8-16,5 0-9 15,3 0 1-15,1 8 0 16,0 0 1-16,0 0-4 16,0 0 0-16,0 7 2 15,0 1 1-15,-1 0-2 0,6 0 1 16,-1-1-2-16,-4-3 1 16,0 4-3-16,0 0 0 15,4-4-2-15,0-5 1 16</inkml:trace>
          <inkml:trace contextRef="#ctx0" brushRef="#br0" timeOffset="299775.1247">2502 6234 16 0,'0'8'8'0,"-4"-4"-11"16,4-4 16-16,0 0-13 16,0 0 0-16,4 4-1 0,1 4 1 15,-1 4 0-15,1 7 0 16,-1 5-1-16,1 0 1 16,3 3 0-16,-3 1 0 15,4 3-1-15,-5-7 0 16,1-4-1-16,-1-5 0 15,0-3-2-15,1 0 1 16</inkml:trace>
          <inkml:trace contextRef="#ctx0" brushRef="#br0" timeOffset="300209.4333">2556 6262 11 0,'0'-32'5'15,"13"20"-4"-15,-9 5 8 0,5-1-10 16,4-4 1-16,1 4-1 16,3 0 1-16,1 4 0 15,4-4 0-15,-4 8 0 16,0 0 0-16,4 8 1 16,-4 0 0-16,4 4 0 15,-4 0 0-15,-5 7 0 16,-9 9 1-16,-4 3-2 15,-9 9 0-15,1-1-2 16,-6 1 1-16,-4-5 0 16,1-3 0-16,-1-5 1 15,0-3 0-15,1-5 1 16,3-3 1-16,1-4 0 0,4 0 0 16,5-4 0-16,-1-4 0 15,5 0-1-15,5-8 1 16,8-4-1-16,0 0 1 15,5-4-2-15,0 0 1 16,-1-4-1-16,1-3 1 16,0 3-3-16,-5 0 1 15,5 1-3-15,-5 3 0 0,1 0-2 16,-14 4 1-16</inkml:trace>
          <inkml:trace contextRef="#ctx0" brushRef="#br0" timeOffset="300703.2843">2719 6852 9 0,'5'-3'4'0,"-1"-1"-2"0,1 4 6 0,4 4-7 15,-5-1 0-15,5 9 1 16,-5 4 0-16,10 0-3 15,-5 7 0-15,13 1 2 16,-5 0 0-16,1 3 0 16,4-3 0-16,0-4-3 15,1-1 1-15,-6-3-3 16,1 0 1-16</inkml:trace>
        </inkml:traceGroup>
        <inkml:traceGroup>
          <inkml:annotationXML>
            <emma:emma xmlns:emma="http://www.w3.org/2003/04/emma" version="1.0">
              <emma:interpretation id="{F2F9D03B-506D-4C6C-800A-464C55DBB2A1}" emma:medium="tactile" emma:mode="ink">
                <msink:context xmlns:msink="http://schemas.microsoft.com/ink/2010/main" type="inkWord" rotatedBoundingBox="7017,7141 7670,7129 7697,8567 7044,8580"/>
              </emma:interpretation>
              <emma:one-of disjunction-type="recognition" id="oneOf56">
                <emma:interpretation id="interp280" emma:lang="zh-CN" emma:confidence="0">
                  <emma:literal>有</emma:literal>
                </emma:interpretation>
                <emma:interpretation id="interp281" emma:lang="zh-CN" emma:confidence="0">
                  <emma:literal>自</emma:literal>
                </emma:interpretation>
                <emma:interpretation id="interp282" emma:lang="zh-CN" emma:confidence="0">
                  <emma:literal>䏍</emma:literal>
                </emma:interpretation>
                <emma:interpretation id="interp283" emma:lang="zh-CN" emma:confidence="0">
                  <emma:literal>肖</emma:literal>
                </emma:interpretation>
                <emma:interpretation id="interp284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301110.5721">3092 6482 9 0,'-5'-4'4'0,"32"-4"-3"0,-18 1 5 16,-1-5-6-16,6 8 0 0,-1 0 1 16,5 0 0-16,4 0-1 15,5-4 0-15,-1 4 1 16,5 0 0-16,5 0 0 15,-5 4 1-15,8-8-1 16,1 5 1-16,0 3-1 16,-4-8 0-16,-5 0 0 15,-5 0 0-15,5-4-2 16,-9 4 0-16,-8 0-1 16,-1-3 0-16,-4-1-3 15,-9 0 1-15</inkml:trace>
          <inkml:trace contextRef="#ctx0" brushRef="#br0" timeOffset="301519.8807">3424 6053 10 0,'-13'-12'5'0,"8"-4"-5"0,5 16 8 15,0-3-7-15,0-1 0 16,-4 4 0-16,-1 0 0 15,1 4-2-15,-1 3 1 16,-3 5 0-16,-1 16 1 16,0 7-2-16,-4 12 1 15,-1 5 0-15,-3 11 1 16,-1-4-1-16,-4 0 0 16,0-4-1-16,-1-4 1 0,6-4-1 15,-1-3 0-15,0-5-2 16,5-11 1-16,0-5-1 15,-1 1 0-15</inkml:trace>
          <inkml:trace contextRef="#ctx0" brushRef="#br0" timeOffset="301663.9628">3180 6656 7 0,'0'7'3'0,"9"-3"-2"16,-4 4 5-16,-1 4-5 16,0 8 0-16,1 3 1 15,-1 9 1-15,1 11-3 16,4 8 0-16,-1 8 1 16,-3 8 1-16,-1-8-1 0,1-3 1 15,-5-5-2-15,0 0 1 16,0-8-2-16,0-7 1 15,0-5-3-15,0-7 1 16,0-8-2-16,-5-5 0 16</inkml:trace>
          <inkml:trace contextRef="#ctx0" brushRef="#br0" timeOffset="302129.2944">3366 6600 10 0,'9'-15'5'0,"9"3"-6"16,-18 12 9-16,9-4-9 15,0 0 1-15,-1 0-1 16,6 0 1-16,-1 0 0 16,9 4 1-16,5 0-1 15,-5 0 1-15,0-4 0 16,0 4 0-16,5 0 0 15,-5 0 1-15,-4 0-1 16,-1 4 0-16,-3 0 0 16,3 4 1-16,-8 4-2 15,0 0 0-15,0 3 1 16,0 13 0-16,-5-1-1 16,5 9 1-16,-9 3-1 15,5 16 1-15,-1 1 0 0,0 7 0 16,1 4-1-16,-1-8 1 15,1 0-1-15,-5-4 0 16,0-4 0-16,0 0 1 16,0-7-1-16,-5-9 1 15,1 4-1-15,4-11 1 16,-5-4-1-16,1-9 0 16,-5-7-1-16,0-4 1 0,-4 0-3 15,0-12 0-15,-9-8-3 16,-1-7 1-16</inkml:trace>
          <inkml:trace contextRef="#ctx0" brushRef="#br0" timeOffset="302354.9525">3340 6770 9 0,'-5'-12'4'0,"10"12"-2"15,-5 0 6-15,0 0-8 16,9 0 1-16,-1-4-1 15,1 4 0-15,5 4-1 16,-1-4 1-16,5 0 0 16,-1 0 0-16,1 0-1 15,0 0 1-15,-1 0-1 16,-3 0 0-16,-1 0-1 16,-4-4 0-16,-5 8-1 15,-8 8 0-15</inkml:trace>
          <inkml:trace contextRef="#ctx0" brushRef="#br0" timeOffset="302550.0933">3313 7116 11 0,'-13'16'5'0,"13"-4"-5"0,4-8 11 16,-4-4-9-16,9-4 0 16,4 0 1-16,5-4 0 15,0 0-4-15,4-4 0 0,5 1 3 16,8-1 0-16,0 0-2 15,-4 0 1-15,-4 4-3 16,0-4 0-16,-1 5-3 16,-8-5 0-16</inkml:trace>
        </inkml:traceGroup>
        <inkml:traceGroup>
          <inkml:annotationXML>
            <emma:emma xmlns:emma="http://www.w3.org/2003/04/emma" version="1.0">
              <emma:interpretation id="{E0E359BE-D169-487C-A415-928FDC2247DA}" emma:medium="tactile" emma:mode="ink">
                <msink:context xmlns:msink="http://schemas.microsoft.com/ink/2010/main" type="inkWord" rotatedBoundingBox="8060,7277 8891,7261 8913,8471 8083,8487"/>
              </emma:interpretation>
              <emma:one-of disjunction-type="recognition" id="oneOf57">
                <emma:interpretation id="interp285" emma:lang="zh-CN" emma:confidence="0">
                  <emma:literal>出</emma:literal>
                </emma:interpretation>
                <emma:interpretation id="interp286" emma:lang="zh-CN" emma:confidence="0">
                  <emma:literal>岱</emma:literal>
                </emma:interpretation>
                <emma:interpretation id="interp287" emma:lang="zh-CN" emma:confidence="0">
                  <emma:literal>讲</emma:literal>
                </emma:interpretation>
                <emma:interpretation id="interp288" emma:lang="zh-CN" emma:confidence="0">
                  <emma:literal>诎</emma:literal>
                </emma:interpretation>
                <emma:interpretation id="interp289" emma:lang="zh-CN" emma:confidence="0">
                  <emma:literal>绐</emma:literal>
                </emma:interpretation>
              </emma:one-of>
            </emma:emma>
          </inkml:annotationXML>
          <inkml:trace contextRef="#ctx0" brushRef="#br0" timeOffset="312789.8276">4328 6246 6 0,'9'-20'3'0,"22"16"-3"0,-27 12 4 16,-4-4-3-16,0 16 0 16,0-4 0-16,0 15 0 15,-4 1-2-15,-10 3 1 16,5 1 0-16,-13 3 1 16,-4 0-1-16,3 1 1 15,-3-1 0-15,4 0 0 0,0-3-1 16,4-9 1-16,5-3 0 15,-1-4 0-15,5-1 0 16,1-3 0-16,3-4 0 16,1-8 0-16,4 0 0 15,0-4 0-15,13-4 0 16,9 0 0-16,9 0 0 16,5-4 0-16,-1 0-1 15,1 0 1-15,3 4-1 16,1-3 1-16,-4-1-1 15,-5 0 0-15,0-4 0 16,-5 4 0-16,1-4 0 16,-1 4 1-16,-3 1-1 15,-1-5 0-15,0 0-1 16,0 0 1-16,-4-4-2 16,0 5 1-16,-5-1-1 15,0 4 0-15,0 0 0 0,-4 0 0 16,0 4-1-16,-4 0 0 15,-5 4 1-15,4-8 0 16,-4 8-1-16,0 0 1 16</inkml:trace>
          <inkml:trace contextRef="#ctx0" brushRef="#br0" timeOffset="313120.079">4629 6258 4 0,'-5'-16'2'0,"5"0"1"16,0 16 3-16,0 0-6 16,0-8 0-16,0 8 0 15,0 0 0-15,0 0 0 16,0 4 0-16,0 4 0 16,0 8 0-16,0 4 1 15,0 3 1-15,0 9-1 16,0 11 0-16,-4-3 1 15,0 3 1-15,-1 4-1 16,1 4 0-16,-1-3-1 16,1 3 0-16,-1 4 0 15,1-4 1-15,0-4-2 16,-1-3 1-16,1-5-2 16,-1-7 0-16,1-9-1 15,-1-3 0-15,5-8-2 16,0-8 0-16</inkml:trace>
          <inkml:trace contextRef="#ctx0" brushRef="#br0" timeOffset="313631.4228">4571 6762 7 0,'-4'4'3'0,"13"4"-3"0,-5 0 6 16,-4-1-6-16,5 5 1 16,-5 12 0-16,0 0 0 15,0 7-3-15,0 1 1 0,-5-1-1 16,1 1 1-16</inkml:trace>
          <inkml:trace contextRef="#ctx0" brushRef="#br0" timeOffset="313405.2692">4939 6171 7 0,'13'-27'3'0,"-13"42"-1"0,0-11 3 0,0 0-5 16,0 12 1-16,0 8-1 16,-4 11 0-16,-5 1 0 15,-4 7 0-15,-1 0 0 16,6-3 1-16,-1 3-1 16,0 0 1-16,0 0 0 15,5 1 0-15,-1-5-1 16,1-7 0-16,-5-1-2 15,4-3 0-15,1-5-1 16,-9-7 1-16</inkml:trace>
          <inkml:trace contextRef="#ctx0" brushRef="#br0" timeOffset="314036.7105">4323 7108 6 0,'-4'-4'3'0,"17"4"-4"16,-13 4 4-16,0 4-4 15,0 0 1-15,-4 4 0 16,-1 4 1-16,1-1-1 16,-5 1 0-16,0 4 0 15,-4-4 0-15,4-1 0 16,4-3 1-16,1 0-1 0,-9 0 0 15,13 0 0-15,4-4 1 16,5-4 0-16,4-1 1 16,5 1-1-16,4-4 1 15,9 0-1-15,5-4 1 16,-5 1-2-16,0-5 1 16,0 0-1-16,-5 0 1 15,1 0-1-15,-1 4 0 16,1-4-1-16,0 0 0 15,-1-4-2-15,1-3 1 0,-5-5-1 16,0-4 1-16</inkml:trace>
          <inkml:trace contextRef="#ctx0" brushRef="#br0" timeOffset="314412.9766">4833 6915 8 0,'9'-11'4'0,"-9"26"-4"16,0-15 8-16,0 4-8 15,0-4 0-15,0 8 1 16,0 4 1-16,0 8-3 16,0 3 1-16,0 13 1 15,0 3 0-15,-9-3 0 16,4-1 0-16,1 0-1 16,-1 1 0-16,1-1 0 15,0-3 0-15,-1-5-2 16,1-3 0-16,-1-4-2 15,1-4 1-15</inkml:trace>
        </inkml:traceGroup>
        <inkml:traceGroup>
          <inkml:annotationXML>
            <emma:emma xmlns:emma="http://www.w3.org/2003/04/emma" version="1.0">
              <emma:interpretation id="{21B644E2-6D48-430B-BE96-B1D5FBFAD4E5}" emma:medium="tactile" emma:mode="ink">
                <msink:context xmlns:msink="http://schemas.microsoft.com/ink/2010/main" type="inkWord" rotatedBoundingBox="9283,7161 10389,7140 10411,8290 9304,8310"/>
              </emma:interpretation>
              <emma:one-of disjunction-type="recognition" id="oneOf58">
                <emma:interpretation id="interp290" emma:lang="zh-CN" emma:confidence="0">
                  <emma:literal>现</emma:literal>
                </emma:interpretation>
                <emma:interpretation id="interp291" emma:lang="zh-CN" emma:confidence="0">
                  <emma:literal>观</emma:literal>
                </emma:interpretation>
                <emma:interpretation id="interp292" emma:lang="zh-CN" emma:confidence="0">
                  <emma:literal>班</emma:literal>
                </emma:interpretation>
                <emma:interpretation id="interp293" emma:lang="zh-CN" emma:confidence="0">
                  <emma:literal>阻</emma:literal>
                </emma:interpretation>
                <emma:interpretation id="interp294" emma:lang="zh-CN" emma:confidence="0">
                  <emma:literal>㺲</emma:literal>
                </emma:interpretation>
              </emma:one-of>
            </emma:emma>
          </inkml:annotationXML>
          <inkml:trace contextRef="#ctx0" brushRef="#br0" timeOffset="314575.591">5347 6171 11 0,'0'-4'5'0,"13"8"-6"16,-4-8 9-16,4 4-8 15,0 0 0-15,1 0 0 16,3 0 0-16,1 0 0 15,-5-4 0-15,5 0 0 16,0 0 1-16,0 4-1 16,-1-7 1-16,10-1-3 15,-9-4 1-15,-1 4-2 16,1 4 0-16</inkml:trace>
          <inkml:trace contextRef="#ctx0" brushRef="#br0" timeOffset="315070.9426">5386 6565 10 0,'0'0'5'0,"0"-4"-8"16,0 4 9-16,9-4-7 16,0 0 1-16,4 0-1 15,1-4 1-15,4-3 0 16,-1-5 0-16,10-8-1 15,-1 8 1-15,1 1 0 0,0 3 0 16,-1 0 0-16,-8 4 1 16,0 8-2-16,-5 4 0 15,-4 8-1-15,-9 12 1 16</inkml:trace>
          <inkml:trace contextRef="#ctx0" brushRef="#br0" timeOffset="315476.2296">5524 6821 8 0,'-18'63'4'0,"5"24"-3"0,13-72 7 15,-5 9-8-15,5-8 1 0,0-1 0 16,0 1 1-16,0-4-2 16,0-4 0-16,0-8 0 15,5-8 1-15,4-12-1 16,4-11 1-16,9-12-2 16,9-5 1-16,-4 1-1 15,4-4 0-15,0-4 0 16,0-4 0-16,0-4-1 15,-5-8 1-15,1 8 0 16,-5 0 1-16,0 8 0 16,-4 7 1-16,-5 9-1 15,1 11 1-15,-6 5-1 16,1 3 1-16,0 8-1 16,0 12 1-16,-9 16-1 15,4 4 1 1,-4 43-1-1,-8-4 1-15,-1 0-1 0,0 0 0 16,4-4 0-16,1 0 0 16,0-12-2-16,-1-7 1 15,1-1-1-15,4-11 0 16,0-12-1-16,0-4 1 16,0-8-1-16,9-12 1 15</inkml:trace>
          <inkml:trace contextRef="#ctx0" brushRef="#br0" timeOffset="314815.7613">5617 6120 9 0,'-5'31'4'0,"-12"-7"-3"0,12-16 6 15,1 4-7-15,-5 7 1 16,5 13 0-16,-1 3 1 16,1 9-3-16,-1 3 1 15,1-4 1-15,-1 5 1 16,1 7-1-16,-5-4 0 15,5 8-1-15,-5 0 1 0,4-8-2 16,-3-7 1-16,3-9-2 16,1-3 0-16,-1-9-2 15,-4-7 0-15</inkml:trace>
          <inkml:trace contextRef="#ctx0" brushRef="#br0" timeOffset="316061.6546">6051 6451 11 0,'0'12'5'0,"-4"-16"-7"0,4 12 10 0,-5 7-8 16,1 5 0-16,-5 8 0 16,0 7 1-16,0 4-1 15,0 16 0-15,-4 8 0 16,4 8 1-16,-4 0-1 15,0-4 0-15,-1-4 0 16,5-8 0-16,-4-11-3 16,0-5 1-16,4-11-1 15,0-5 1-15</inkml:trace>
          <inkml:trace contextRef="#ctx0" brushRef="#br0" timeOffset="316287.3053">5989 7038 6 0,'9'-4'3'0,"4"8"-3"0,-4-1 5 16,0 1-5-16,4 8 0 15,5 4 1-15,0-4 1 16,8 0-2-16,-4-1 1 16,0-7 1-16,5-4 1 15,9-4 0-15,-1-7 0 16,0-5-1-16,5-4 0 15,-4-11-3-15,-1-5 0 16,1-7-3-16,3-8 0 0</inkml:trace>
          <inkml:trace contextRef="#ctx0" brushRef="#br0" timeOffset="315821.4748">5967 6136 8 0,'18'-51'4'0,"8"35"-5"15,-17 8 8-15,4 0-7 16,1 0 1-16,3 4-1 16,-3 0 1-16,3 0-2 15,5 0 1-15,-4 4 1 16,0 0 0-16,0 0 0 15,-5 4 0-15,5 0 1 16,4 0 0-16,0 8-1 16,-4 0 1-16,-5 8-1 15,-4 11 1-15,-9 4 0 16,-5 9 0-16,-3 7-2 16,-1 8 1-16,0 0-1 15,-4 4 1-15,4 4 0 16,-5 4 0-16,1 12-1 15,0-5 0-15,-1-3-1 16,1-12 1-16,0-8-3 0,4-11 1 16,0-13-3-16,0-7 0 15,0-8 0-15,1-16 1 16</inkml:trace>
        </inkml:traceGroup>
        <inkml:traceGroup>
          <inkml:annotationXML>
            <emma:emma xmlns:emma="http://www.w3.org/2003/04/emma" version="1.0">
              <emma:interpretation id="{C8C8B1C1-2500-4FFA-88A9-2E0573D44D7F}" emma:medium="tactile" emma:mode="ink">
                <msink:context xmlns:msink="http://schemas.microsoft.com/ink/2010/main" type="inkWord" rotatedBoundingBox="10778,7168 11251,7160 11274,8395 10800,8404"/>
              </emma:interpretation>
              <emma:one-of disjunction-type="recognition" id="oneOf59">
                <emma:interpretation id="interp295" emma:lang="zh-CN" emma:confidence="0">
                  <emma:literal>”</emma:literal>
                </emma:interpretation>
                <emma:interpretation id="interp296" emma:lang="zh-CN" emma:confidence="0">
                  <emma:literal>p</emma:literal>
                </emma:interpretation>
                <emma:interpretation id="interp297" emma:lang="zh-CN" emma:confidence="0">
                  <emma:literal>P</emma:literal>
                </emma:interpretation>
                <emma:interpretation id="interp298" emma:lang="zh-CN" emma:confidence="0">
                  <emma:literal>卩</emma:literal>
                </emma:interpretation>
                <emma:interpretation id="interp299" emma:lang="zh-CN" emma:confidence="0">
                  <emma:literal>卪</emma:literal>
                </emma:interpretation>
              </emma:one-of>
            </emma:emma>
          </inkml:annotationXML>
          <inkml:trace contextRef="#ctx0" brushRef="#br0" timeOffset="318029.7284">6964 6088 7 0,'-36'-7'3'0,"54"-5"-1"0,-18 8 3 16,0 4-5-16,0 0 0 15,0 0 0-15,0-8 1 16,0 4-1-16,-5 4 1 0,5-4-1 16,0 4 1-16,0 8-1 15,-4 4 1-15,4 11 0 16,0 9 0-16,4 11 0 15,1 8 0-15,-10 16 0 16,10-4 0-16,-10 0 0 16,1 4 1-16,0 4-1 15,-1 12 0-15,1 0-1 16,-1-5 1-16,1-3-1 16,-5 4 0-16,0-4 0 15,0-12 0-15,5-8 0 16,-1-12 0-16,1-7-2 15,0-9 0-15,-1-3-3 16,1-8 1-16</inkml:trace>
          <inkml:trace contextRef="#ctx0" brushRef="#br0" timeOffset="318471.533">7070 6313 6 0,'0'-8'3'0,"0"-16"-2"0,4 17 2 15,5-1-4-15,5 0 1 16,3-8-1-16,1 0 1 16,0 8 0-16,8 4 0 0,1 4-1 15,-5 0 1-15,0 8 0 16,0 4 1-16,-4 4 0 15,-5 0 1-15,-4 3 0 16,0 9 1-16,-9 7 0 16,-4 9 0-16,-10-1-1 15,-3 0 1-15,-10 5-3 16,-8-5 1-16,-1 8-1 16,1-4 0-16,-5-11 0 15,0-5 0-15,5-3-4 16,8-8 1-16,5-9-1 15,9-7 1-15</inkml:trace>
        </inkml:traceGroup>
        <inkml:traceGroup>
          <inkml:annotationXML>
            <emma:emma xmlns:emma="http://www.w3.org/2003/04/emma" version="1.0">
              <emma:interpretation id="{DF1D79A2-4F13-4102-817E-B30AEAABEBA0}" emma:medium="tactile" emma:mode="ink">
                <msink:context xmlns:msink="http://schemas.microsoft.com/ink/2010/main" type="inkWord" rotatedBoundingBox="11391,7186 12232,7170 12254,8371 11413,8386"/>
              </emma:interpretation>
              <emma:one-of disjunction-type="recognition" id="oneOf60">
                <emma:interpretation id="interp300" emma:lang="zh-CN" emma:confidence="0">
                  <emma:literal>订</emma:literal>
                </emma:interpretation>
                <emma:interpretation id="interp301" emma:lang="zh-CN" emma:confidence="0">
                  <emma:literal>玎</emma:literal>
                </emma:interpretation>
                <emma:interpretation id="interp302" emma:lang="zh-CN" emma:confidence="0">
                  <emma:literal>㔿</emma:literal>
                </emma:interpretation>
                <emma:interpretation id="interp303" emma:lang="zh-CN" emma:confidence="0">
                  <emma:literal>印</emma:literal>
                </emma:interpretation>
                <emma:interpretation id="interp30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318659.1666">7469 6199 11 0,'4'-4'5'0,"23"16"-5"0,-14-20 10 16,0-4-10-16,5 4 0 15,4-4 0-15,5 0 0 16,-1 1 1-16,1 3 0 16,-1 0-1-16,5-4 1 0,-4 0-1 15,0 0 0-15,-5 5-2 16,0-1 1-16,-9 0-3 15,1 4 1-15,-6 0-1 16,-8 4 0-16</inkml:trace>
          <inkml:trace contextRef="#ctx0" brushRef="#br0" timeOffset="319019.4251">7571 6301 12 0,'-9'47'6'0,"-5"24"-5"15,10-51 13-15,0 4-14 16,-1 3 0-16,-4 5 1 16,0 7 0-16,1 4-2 15,-1 9 1-15,0-5 0 16,0 4 1-16,5 4-1 16,-1-8 1-16,1-3-1 0,4-5 1 15,0-7 0-15,4-1 1 16,5-7-1-16,0-5 0 15,4-7 0-15,5-8 1 16,0-4-2-16,17-12 1 16,5 4-1-16,4-7 0 15,5-5-1-15,0-11 1 16,-1 11-2-16,-8-8 1 16,-4 9-2-16,-5-5 1 0,-5 4-1 15,-4-3 1-15,1 3-2 16,-1 4 0-16,-9-3 0 15,0-1 0-15</inkml:trace>
          <inkml:trace contextRef="#ctx0" brushRef="#br0" timeOffset="319275.1031">8027 6297 16 0,'4'4'8'0,"27"-24"-12"15,-17 17 16-15,-1-1-12 16,5 0 0-16,4 0 0 16,0 0 1-16,0 0-1 15,0 4 0-15,-4-4 0 0,0 0 0 16,-1 0-1-16,1 0 0 15,0-4-3-15,-5 4 0 16</inkml:trace>
          <inkml:trace contextRef="#ctx0" brushRef="#br0" timeOffset="319604.8371">8151 6581 11 0,'-18'23'5'0,"14"9"-3"16,4-24 6-16,0 4-7 15,0 7 1-15,0 5 0 16,0 7 1-16,0 9-4 16,0 3 1-16,0 4 1 15,0 5 1-15,0-5-2 16,0 8 1-16,0-8-1 15,-5-7 0-15,1-5 0 16,0-4 0-16,-5-3 0 16,4-8 1-16,-4-1-1 15,0-7 1-15,1-4-2 16,-6-4 1-16,1-4-3 16,0 0 1-16,-1-12-3 15,-8 0 0-15</inkml:trace>
        </inkml:traceGroup>
        <inkml:traceGroup>
          <inkml:annotationXML>
            <emma:emma xmlns:emma="http://www.w3.org/2003/04/emma" version="1.0">
              <emma:interpretation id="{D4B16DA9-4B0E-45CA-831D-92B52CFF7007}" emma:medium="tactile" emma:mode="ink">
                <msink:context xmlns:msink="http://schemas.microsoft.com/ink/2010/main" type="inkWord" rotatedBoundingBox="12422,7185 12789,7178 12808,8169 12440,8175"/>
              </emma:interpretation>
              <emma:one-of disjunction-type="recognition" id="oneOf61">
                <emma:interpretation id="interp305" emma:lang="zh-CN" emma:confidence="0">
                  <emma:literal>了</emma:literal>
                </emma:interpretation>
                <emma:interpretation id="interp306" emma:lang="zh-CN" emma:confidence="0">
                  <emma:literal>]</emma:literal>
                </emma:interpretation>
                <emma:interpretation id="interp307" emma:lang="zh-CN" emma:confidence="0">
                  <emma:literal>」</emma:literal>
                </emma:interpretation>
                <emma:interpretation id="interp308" emma:lang="zh-CN" emma:confidence="0">
                  <emma:literal>丁</emma:literal>
                </emma:interpretation>
                <emma:interpretation id="interp30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320175.2422">8629 6144 14 0,'27'0'7'0,"4"-24"-10"15,-18 16 12-15,1 0-8 16,-1 0 1-16,0 0-1 16,0 1 1-16,1 3-3 15,-1 0 0-15,0 0 1 16,1 0 1-16,-6 0-1 15,1 4 0-15,0 0 0 16,-4 0 0-16,-1 0 0 16,0 8 0-16,1 4 0 15,-5 7 1-15,0 5-1 16,0 7 1-16,0 9-1 16,0 7 1-16,0 4-1 15,-5 0 1-15,5 9-1 16,-4 3 1-16,0-4-1 0,4 4 0 15,0 4 0-15,0-4 0 16,0-8 0-16,0 0 1 16,0-8-1-16,-5-4 1 15,1-7 0-15,-1-5 0 16,-4-3-1-16,1-12 1 16,-6-5 0-16,1-3 0 15,-5-4-1-15,-4-4 1 16,-9-8-2-16,-4 4 0 15,-1 1-1-15,1-1 0 0,4 4-2 16,0-4 0-16,9 0-2 16,4-4 1-16</inkml:trace>
        </inkml:traceGroup>
        <inkml:traceGroup>
          <inkml:annotationXML>
            <emma:emma xmlns:emma="http://www.w3.org/2003/04/emma" version="1.0">
              <emma:interpretation id="{1E22FC25-1222-4C3F-B612-8F1DFAF828BE}" emma:medium="tactile" emma:mode="ink">
                <msink:context xmlns:msink="http://schemas.microsoft.com/ink/2010/main" type="inkWord" rotatedBoundingBox="13361,7183 14270,7166 14291,8302 13383,8319"/>
              </emma:interpretation>
              <emma:one-of disjunction-type="recognition" id="oneOf62">
                <emma:interpretation id="interp310" emma:lang="zh-CN" emma:confidence="0">
                  <emma:literal>时</emma:literal>
                </emma:interpretation>
                <emma:interpretation id="interp311" emma:lang="zh-CN" emma:confidence="0">
                  <emma:literal>叶</emma:literal>
                </emma:interpretation>
                <emma:interpretation id="interp312" emma:lang="zh-CN" emma:confidence="0">
                  <emma:literal>吋</emma:literal>
                </emma:interpretation>
                <emma:interpretation id="interp313" emma:lang="zh-CN" emma:confidence="0">
                  <emma:literal>忖</emma:literal>
                </emma:interpretation>
                <emma:interpretation id="interp314" emma:lang="zh-CN" emma:confidence="0">
                  <emma:literal>对</emma:literal>
                </emma:interpretation>
              </emma:one-of>
            </emma:emma>
          </inkml:annotationXML>
          <inkml:trace contextRef="#ctx0" brushRef="#br0" timeOffset="321047.3635">9458 6187 13 0,'0'12'6'0,"0"0"-5"0,0-5 11 16,0 9-13-16,0 8 0 16,4 7-1-16,-4 5 1 15,0 7 1-15,0-4 1 16,0 5-2-16,0-1 1 15,0 0 0-15,0 1 0 0,0-5 0 16,0-7 1-16,0-9-1 16,-4-7 1-16,4 4-1 15,-5-12 0-15,1-5 0 16,4-10 0-16,0-9-1 16,0-8 0-16,0-7-1 15,0-17 0-15,4-7 1 16,5-4 0-16,0 8 0 15,4 0 0-15,1 8 1 16,3-1 0-16,1 13 0 16,0-5 1-16,0 17 0 15,-1 7 1-15,1 8-1 16,0 4 1-16,13 8-1 16,-13 11 1-16,4 13-1 15,-5 3 0-15,-3 5-1 16,-14 3 1-16,-5 0-1 15,-4 1 1-15,1-1-1 0,-6 0 1 16,-3 1-2-16,-6-5 1 16,1-4-1-16,-4 1 1 15,-1-5 0-15,0-7 0 16,1-4 0-16,4-8 0 16,0-5 0-16,4-3 1 15,5-8-1-15,8-3 1 16,1-5-1-16,8-4 0 15,5 0 0-15,9-3 0 16,8-5 0-16,5 0 0 0,5 1 0 16,12-1 0-16,10-7 0 15,9 3 1-15,3-4-1 16,-3 1 1-16,4-4-1 16,-9 7 1-16,0 0-2 15,-5 1 1-15,-8 7-2 16,-9 4 1-16,0 1-1 15,-9-1 1-15,-9 4-3 16,-4-4 1-16,-9 5-1 16,-5-5 0-16</inkml:trace>
          <inkml:trace contextRef="#ctx0" brushRef="#br0" timeOffset="321482.6696">10109 6057 10 0,'-4'-4'5'0,"4"8"-6"16,0-4 9-16,0 0-8 0,4 0 0 15,1 4 0-15,3 8 0 16,-3 7 0-16,4 13 0 16,0 7 0-16,-1 12 0 15,-3 9 1-15,-5-1 0 16,0 8-1-16,0 3 1 15,-5 9-1-15,1 8 1 16,0-8-1-16,-1-1 1 0,-4-3-1 16,0-4 0-16,1-8 1 15,-1-12 0-15,0-7 0 16,-4-13 1-16,-1-7 0 16,-3-5 0-16,-10-7-1 15,5-4 1-15,-9-16-1 16,0-11 0-16,0-1-1 15,4 0 0-15,5-7-1 16,9-1 1-16,4 4-1 16,4 1 1-16,5-1 0 15,9-3 0-15,5-1-1 16,8-3 1 0,13-13-5-1,5-3 1-15</inkml:trace>
        </inkml:traceGroup>
        <inkml:traceGroup>
          <inkml:annotationXML>
            <emma:emma xmlns:emma="http://www.w3.org/2003/04/emma" version="1.0">
              <emma:interpretation id="{763B4BF2-C680-425E-9578-3E0E5EEA1F2A}" emma:medium="tactile" emma:mode="ink">
                <msink:context xmlns:msink="http://schemas.microsoft.com/ink/2010/main" type="inkWord" rotatedBoundingBox="14682,7944 14799,7942 14806,8357 14690,836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)</emma:literal>
                </emma:interpretation>
                <emma:interpretation id="interp317" emma:lang="zh-CN" emma:confidence="0">
                  <emma:literal>丿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22397.8171">10805 6833 7 0,'0'-4'3'0,"4"0"-2"16,-4 4 4-16,0 0-5 15,5 0 0-15,3 0 0 16,1 4 1-16,0 8-1 16,0 3 1-16,-5 5-1 0,1 4 1 15,-1 3 0-15,-4 5 0 16,-4 7 0-16,-1-3 0 16,-3-1-1-16,-1 0 1 15,-5-3-1-15,1-4 0 16,0-1-2-16,0-7 1 15,-1-4-2-15,-4-1 0 16</inkml:trace>
        </inkml:traceGroup>
        <inkml:traceGroup>
          <inkml:annotationXML>
            <emma:emma xmlns:emma="http://www.w3.org/2003/04/emma" version="1.0">
              <emma:interpretation id="{065BBE09-4B37-427C-BC58-FEF88D45055F}" emma:medium="tactile" emma:mode="ink">
                <msink:context xmlns:msink="http://schemas.microsoft.com/ink/2010/main" type="inkWord" rotatedBoundingBox="15269,7008 16064,6994 16090,8394 15295,8408"/>
              </emma:interpretation>
              <emma:one-of disjunction-type="recognition" id="oneOf64">
                <emma:interpretation id="interp320" emma:lang="zh-CN" emma:confidence="0">
                  <emma:literal>才</emma:literal>
                </emma:interpretation>
                <emma:interpretation id="interp321" emma:lang="zh-CN" emma:confidence="0">
                  <emma:literal>万</emma:literal>
                </emma:interpretation>
                <emma:interpretation id="interp322" emma:lang="zh-CN" emma:confidence="0">
                  <emma:literal>木</emma:literal>
                </emma:interpretation>
                <emma:interpretation id="interp323" emma:lang="zh-CN" emma:confidence="0">
                  <emma:literal>犭</emma:literal>
                </emma:interpretation>
                <emma:interpretation id="interp32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324814.5311">11748 6372 11 0,'0'8'5'0,"5"-8"-3"0,-5 4 7 15,0 0-8-15,0 8 1 16,0 7 0-16,-9 5 0 16,0 7-3-16,-9 9 1 15,-4 3 1-15,-4 4 0 0,-1 5 0 16,0-1 0-16,-4-4-1 15,5 0 0-15,-5-3-1 16,-5-5 1-16,1-8-3 16,-5-11 0-16,5-8-2 15,4-4 1-15</inkml:trace>
          <inkml:trace contextRef="#ctx0" brushRef="#br0" timeOffset="324154.0626">11398 6274 7 0,'-13'0'3'0,"31"-8"-3"0,-18 8 5 16,9 0-5-16,4 0 1 0,0-4 0 15,0 4 0-15,5-4-1 16,4 0 0-16,5-4 1 15,4-4 1-15,4 4 0 16,1-4 0-16,4 5-1 16,4-9 1-16,9 0-1 15,0 0 0-15,-4 1 0 16,-5-5 0-16,5 4-1 16,-9 0 0-16,-9 9 0 15,-4-1 0-15,-5 0-1 16,-5 0 1-16,-3 0-3 15,-5 4 0-15,-1 0-1 16,1 0 0-16</inkml:trace>
          <inkml:trace contextRef="#ctx0" brushRef="#br0" timeOffset="324544.3395">11917 5884 9 0,'-5'-4'4'0,"5"4"-6"0,0 0 8 16,0 0-7-16,0 0 1 15,0 8-1-15,0 3 1 16,0 5 0-16,0 8 1 16,0-1-1-16,0 9 1 0,0 7-1 15,0 9 1-15,5 7 0 16,-1 4 0-16,1 16 0 15,-1-4 1-15,0 3-1 16,1 5 0-16,-1 4 0 16,1 11 1-16,-5-7-1 15,0 0 1-15,0-5-1 16,-5-7 0-16,1-16 0 16,-1-4 0-16,-3-7 0 15,-6-9 0-15,5-8-1 16,-8-3 0-1,-10-12-3 1,0-12 0-16,5-4-1 16,-4-12 0-16</inkml:trace>
        </inkml:traceGroup>
        <inkml:traceGroup>
          <inkml:annotationXML>
            <emma:emma xmlns:emma="http://www.w3.org/2003/04/emma" version="1.0">
              <emma:interpretation id="{A9A8CF0E-1E3C-4438-884A-38F15D75D014}" emma:medium="tactile" emma:mode="ink">
                <msink:context xmlns:msink="http://schemas.microsoft.com/ink/2010/main" type="inkWord" rotatedBoundingBox="16524,6981 17399,6965 17423,8251 16548,8267"/>
              </emma:interpretation>
              <emma:one-of disjunction-type="recognition" id="oneOf65">
                <emma:interpretation id="interp325" emma:lang="zh-CN" emma:confidence="0">
                  <emma:literal>匹</emma:literal>
                </emma:interpretation>
                <emma:interpretation id="interp326" emma:lang="zh-CN" emma:confidence="0">
                  <emma:literal>叵</emma:literal>
                </emma:interpretation>
                <emma:interpretation id="interp327" emma:lang="zh-CN" emma:confidence="0">
                  <emma:literal>區</emma:literal>
                </emma:interpretation>
                <emma:interpretation id="interp328" emma:lang="zh-CN" emma:confidence="0">
                  <emma:literal>匠</emma:literal>
                </emma:interpretation>
                <emma:interpretation id="interp32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328222.4504">12599 6108 3 0,'-5'-8'1'0,"1"12"1"0,4-4 0 0,4 4-2 16,1 8 1-16,-1 4 0 16,-4-1 1-16,5 5-2 15,-1 8 0-15,1 7 2 16,-5 12 0-16,0 1-1 15,0-1 0-15,0-4 0 16,0 5 0-16,0 3-1 16,0-4 1-16,0 4-1 15,0 4 1-15,4 0-1 16,-4-3 0-16,0-1 0 16,0-8 1-16,0 0-1 15,0-3 0-15,0-9 0 16,0 9 0-16,0-17 0 15,4 1 1-15,5-4-1 16,0-1 0-16,4-7 1 16,1 0 1-16,8-4-1 15,0-4 0-15,5-8 0 0,-1 0 0 16,1 0 0-16,8-4 0 16,1 0-1-16,4-4 0 15,-5 1 0-15,5 3 0 16,9 0 0-16,-1-4 1 15,1 4-1-15,4-4 1 16,0 4-1-16,-8-3 1 16,-1 3-1-16,-9 0 1 15,1 0-2-15,-10-4 1 0,-3 0-3 16,-6 8 1-16,-3 1-2 16,-5-5 0-16</inkml:trace>
          <inkml:trace contextRef="#ctx0" brushRef="#br0" timeOffset="327501.9361">12630 6006 5 0,'13'0'2'0,"18"-4"3"16,-22 0 0-16,4 4-5 16,5-4 1-16,0 0 1 0,0 0 0 15,-1-4-2-15,1 4 0 16,0 0 1-16,4 0 1 16,0-3 0-16,0-1 0 15,5 0-1-15,-1 4 0 16,1-4 0-16,-1 0 0 15,1 0-1-15,4 4 1 16,-9-4-1-16,5 1 1 16,4 3-1-16,-5-4 0 0,-3 4 0 15,-6-4 1-15,-3 8-1 16,-1-4 1-16,-4-4-3 16,0 4 1-16,-9 4-2 15,0 0 0-15,-5 0-2 16,-4-4 1-16</inkml:trace>
          <inkml:trace contextRef="#ctx0" brushRef="#br0" timeOffset="328597.7134">12949 6096 8 0,'-9'-15'4'0,"9"7"-1"15,0 0 3-15,0 8-6 0,0 0 0 16,0 0 1-16,0 0 0 16,0 0-2-16,-4 0 1 15,-1 12 0-15,1 7 1 16,-1 5-1-16,1 7 1 15,-5 9-1-15,0 3 1 16,0 12-1-16,-4 0 0 16,0-3 0-16,-5-5 1 15,0-4-2-15,-4-3 1 16,4-9-2-16,5-3 0 0,0-9-1 16,0 1 0-16</inkml:trace>
          <inkml:trace contextRef="#ctx0" brushRef="#br0" timeOffset="329258.6816">13077 6092 6 0,'-8'28'3'0,"3"15"-1"15,5-31 5-15,-4 4-6 16,-1 7 1-16,1 17-1 16,-1-5 1-16,1 9-3 15,-1-1 0-15,1-8 2 16,0-3 1-16,4-5-1 16,4-3 0-16,0-4 0 15,5-4 1-15,5-5-1 16,-1-3 1-16,9-4 0 15,5-4 0-15,4 0-1 16,0-4 0-16,-5 0-1 16,1-4 1-16,-1 1 0 15,-3-1 0-15,-1-4-1 16,-5 8 1-16,-3-4-2 0,-1 0 0 16,-4 0-1-16,0 0 0 15,-9 8-3-15,0 0 0 16,4-4 0-16,1-7 0 15</inkml:trace>
        </inkml:traceGroup>
        <inkml:traceGroup>
          <inkml:annotationXML>
            <emma:emma xmlns:emma="http://www.w3.org/2003/04/emma" version="1.0">
              <emma:interpretation id="{473C9C10-A82E-4719-A3DE-DDD373AB9032}" emma:medium="tactile" emma:mode="ink">
                <msink:context xmlns:msink="http://schemas.microsoft.com/ink/2010/main" type="inkWord" rotatedBoundingBox="17662,6983 18881,6960 18904,8198 17685,8221"/>
              </emma:interpretation>
              <emma:one-of disjunction-type="recognition" id="oneOf66">
                <emma:interpretation id="interp330" emma:lang="zh-CN" emma:confidence="0">
                  <emma:literal>配</emma:literal>
                </emma:interpretation>
                <emma:interpretation id="interp331" emma:lang="zh-CN" emma:confidence="0">
                  <emma:literal>䣥</emma:literal>
                </emma:interpretation>
                <emma:interpretation id="interp332" emma:lang="zh-CN" emma:confidence="0">
                  <emma:literal>酝</emma:literal>
                </emma:interpretation>
                <emma:interpretation id="interp333" emma:lang="zh-CN" emma:confidence="0">
                  <emma:literal>酊</emma:literal>
                </emma:interpretation>
                <emma:interpretation id="interp3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329868.6176">13808 5959 9 0,'0'0'4'0,"5"-8"-3"15,-5 8 7-15,0 0-8 0,9-4 0 16,4 0 0-16,9-4 1 15,0 0-1-15,5 4 1 16,4 0 0-16,4-4 1 16,-4 0 0-16,5 4 0 15,-1-3-1-15,-4 3 1 16,-4-4-1-16,-5 4 1 16,-4 0-2-16,-5 0 0 15,0-4-2-15,-4 8 1 0,0-4-4 16,-9 4 0-16</inkml:trace>
          <inkml:trace contextRef="#ctx0" brushRef="#br0" timeOffset="330085.7709">13742 6250 12 0,'-5'20'6'0,"10"-12"-6"16,-1-5 9-16,-4 9-10 15,0 8 1-15,0 0-1 16,5 7 0-16,-5 5 2 16,0-1 0-16,0 5 0 15,0 3 0-15,0 8 0 0,0 4 1 16,0 12 0-16,0 4 0 15,0 0-1-15,0-8 0 16,0-3-1-16,0-5 1 16,0-4-2-16,0-15 0 15,0-9-3-15,-5 1 1 16,5-8-2-16,0-16 1 16</inkml:trace>
          <inkml:trace contextRef="#ctx0" brushRef="#br0" timeOffset="330581.1276">13768 6313 8 0,'-4'8'4'0,"8"-8"-4"15,-4 0 5-15,5-4-5 16,4 4 0-16,0 0 0 15,4-4 1-15,14-4-1 16,-1 0 0-16,10-4 1 16,-1 1 0-16,5-1 0 15,4 0 0-15,-4-12 0 16,0 9 1-16,-5-5-1 16,1 0 1-16,-1-3-2 15,1 7 0-15,-1 4 0 0,1 8 1 16,-10 12-2-16,-4 4 1 15,0 11-1-15,-4 5 1 16,-5 7 0-16,1 17 0 16,-5 3 1-16,-5-4 0 15,-4 0 0-15,-4 4 1 16,-1 0-1-16,-4-3 1 16,0 7-1-16,-4 0 1 15,0 4-2-15,0-4 1 16,4-8-1-16,0-4 0 0,0-3-1 15,0-9 1-15,0-11-2 16,0-1 1-16,5-7-3 16,0-4 1-16,-1-4-2 15,1-12 0-15</inkml:trace>
          <inkml:trace contextRef="#ctx0" brushRef="#br0" timeOffset="330896.8516">14043 5927 12 0,'-4'0'6'0,"13"0"-9"16,-9 0 11-16,0 4-7 0,0 8 0 15,0 4-1-15,-5 7 1 16,-4 13-2-16,0 7 1 16,-4 12 0-16,-5 4 1 15,-8 12-1-15,-1-8 0 16,1 0 0-16,4-4 1 16,-1-4-1-16,6-8 1 15,3-7-2-15,1-13 1 16,4 1-3-16,5-12 1 15,-1-8-2-15,5-8 1 16</inkml:trace>
          <inkml:trace contextRef="#ctx0" brushRef="#br0" timeOffset="331601.852">13932 6994 11 0,'-13'28'5'0,"9"3"0"15,4-27 9-15,4 4-14 0,1-4 0 16,3-8 0-16,10 0 1 16,4-4-1-16,0-7 0 15,5-1 0-15,4-4 0 16,0-11-4-16,0 3 1 16,-4 0-1-16,-1-3 0 15</inkml:trace>
          <inkml:trace contextRef="#ctx0" brushRef="#br0" timeOffset="331376.1833">13955 6695 10 0,'4'8'5'0,"-4"-8"-3"0,9 0 7 0,0-4-9 15,4 0 0-15,5 4 0 16,4-4 0-16,0-4-1 16,5 0 1-16,-5 0-2 15,0-3 1-15,-4 3-2 16,-1 0 0-16</inkml:trace>
          <inkml:trace contextRef="#ctx0" brushRef="#br0" timeOffset="331151.5263">14172 6037 10 0,'4'0'5'0,"-8"12"-7"15,4-4 10-15,-9 16-8 16,4 7 0-16,1 12 1 16,-1 5 1-16,-3 15-3 15,3-4 1-15,1-4 1 16,-1-4 0-16,5 0-1 16,0-7 1-16,9-9-1 15,0-3 0-15,0-5 0 16,0-7 1-16,0-4-3 0,-1-5 0 15,1-7-1-15,0-4 1 16</inkml:trace>
          <inkml:trace contextRef="#ctx0" brushRef="#br0" timeOffset="332306.3451">14796 6222 6 0,'-31'59'3'0,"9"-3"-3"0,18-37 6 15,-5 5-6-15,-4 3 0 16,-1 1 0-16,1 0 0 15,0 3 0-15,-1 1 0 0,-3 3 0 16,-1-3 0-16,0 3 0 16,9-7 0-16,-4-1 0 15,9 5 1-15,-1-1 0 16,5-3 1-16,0 3 0 16,0 1 0-16,9-1 0 15,0 1 0-15,0-9-1 16,0-3 1-16,4 4-1 15,5-5 0-15,4 1-1 16,-4-4 1-16,4-4 0 16,4-5 0-16,-4-3-1 15,9 0 1-15,-4-4-1 16,-5-8 1-16,0 5 0 16,-4 3 0-16,0-4-1 15,-5-4 1-15,5 0-1 16,-9-4 1-16,-1 0-1 15,1-7 1-15,-4 3-2 16,-1-8 0-16,-4-7-2 0,0-1 0 16,0 1-2-16,0-17 0 15</inkml:trace>
          <inkml:trace contextRef="#ctx0" brushRef="#br0" timeOffset="332016.1373">14646 5970 7 0,'4'-4'3'0,"18"8"-1"16,-13-8 3-16,4 4-6 15,5 0 1-15,0 0-1 16,8 0 1-16,-3 4 0 15,-1 0 0-15,0 4-2 0,-4 0 1 16,-5 0-1-16,-4 4 1 16</inkml:trace>
        </inkml:traceGroup>
        <inkml:traceGroup>
          <inkml:annotationXML>
            <emma:emma xmlns:emma="http://www.w3.org/2003/04/emma" version="1.0">
              <emma:interpretation id="{B9D903C8-138B-413B-8921-926D82861664}" emma:medium="tactile" emma:mode="ink">
                <msink:context xmlns:msink="http://schemas.microsoft.com/ink/2010/main" type="inkWord" rotatedBoundingBox="19103,6868 20113,6849 20140,8273 19129,8292"/>
              </emma:interpretation>
              <emma:one-of disjunction-type="recognition" id="oneOf67">
                <emma:interpretation id="interp335" emma:lang="zh-CN" emma:confidence="0">
                  <emma:literal>成</emma:literal>
                </emma:interpretation>
                <emma:interpretation id="interp336" emma:lang="zh-CN" emma:confidence="0">
                  <emma:literal>咸</emma:literal>
                </emma:interpretation>
                <emma:interpretation id="interp337" emma:lang="zh-CN" emma:confidence="0">
                  <emma:literal>㦴</emma:literal>
                </emma:interpretation>
                <emma:interpretation id="interp338" emma:lang="zh-CN" emma:confidence="0">
                  <emma:literal>戌</emma:literal>
                </emma:interpretation>
                <emma:interpretation id="interp339" emma:lang="zh-CN" emma:confidence="0">
                  <emma:literal>威</emma:literal>
                </emma:interpretation>
              </emma:one-of>
            </emma:emma>
          </inkml:annotationXML>
          <inkml:trace contextRef="#ctx0" brushRef="#br0" timeOffset="333492.6844">15412 6199 14 0,'-9'15'7'0,"0"-22"-8"16,9 3 13-16,0 8-13 16,0-4 0-16,0 4-1 15,0 3 1-15,0 5 1 16,0 12 1-16,-4 3-2 15,0 9 1-15,-1 3 0 16,-4 5 1-16,-4 3-1 16,-9 4 1-16,-5 0-1 15,5 8 1-15,0 8 0 0,4-8 0 16,0-7-2-16,5-9 0 16,0-8-1-16,4-3 0 15,5-9-2-15,-1-7 0 16</inkml:trace>
          <inkml:trace contextRef="#ctx0" brushRef="#br0" timeOffset="333176.9631">15319 6124 8 0,'0'-8'4'0,"0"4"-4"15,4 0 5-15,5 0-5 16,5 0 0-16,3 4 1 16,6 0 1-16,-1 0-3 0,9-4 1 15,0 0 1-15,0-3 0 16,0-1 0-16,4 0 1 16,-4 0-1-16,5 0 0 15,-1 0 0-15,-4-4 0 16,0 1 0-16,-4 3 0 15,-5 0-2-15,-4 0 1 16,-5 0-2-16,0 0 0 16,-4 0-2-16,-5 0 0 0</inkml:trace>
          <inkml:trace contextRef="#ctx0" brushRef="#br0" timeOffset="334483.3869">15341 6675 12 0,'-9'0'6'0,"18"4"-8"0,-9-4 11 16,9-8-10-16,4 0 1 15,5-3 0-15,0-1 0 16,4 0 0-16,5 0 0 0,-5-4-1 16,0 9 1-16,0-1 0 15,-4 0 0-15,-1 8-1 16,-3 4 1-16,-1 4-1 15,-4 7 0-15,-5 9 1 16,-4 4 0-16,0 3 0 16,-4 8 1-16,-5 5 0 15,-4-1 0-15,-9-4-1 16,4-3 1-16,9-5-3 16,-4-7 0-16,4-8-1 15,4-12 0-15</inkml:trace>
          <inkml:trace contextRef="#ctx0" brushRef="#br0" timeOffset="333912.4856">15594 5754 5 0,'4'-12'2'0,"1"12"4"16,-5 0 1-16,0 4-7 15,0 12 1-15,0 3 0 16,0-3 0-16,4 8-1 16,5 3 0-16,0 9 1 15,0-5 1-15,4 13-1 16,0 11 1-16,5 8-1 15,4 15 1-15,0 13-1 16,5-4 0-16,-1 3-1 16,1 9 0-16,0 3 0 15,8-11 0-15,0-9 0 0,1-7 1 16,-1-16-1-16,-4-4 1 16,-4-3 0-16,4-17 0 15,-5-7-1-15,-3-13 1 16,-1 5-3-16,-4-8 1 15,-1-8-2-15,1 0 0 16,-9-4-2-16,0-12 0 16</inkml:trace>
          <inkml:trace contextRef="#ctx0" brushRef="#br0" timeOffset="334739.5733">15895 6274 10 0,'9'-8'5'0,"9"20"-5"0,-18-9 10 15,4 1-10-15,-8 12 0 16,-1 8 2-16,-4 7 0 15,0 1-2-15,-4 3 0 16,-5 5 1-16,-4 3 1 16,0 0-1-16,0 1 0 15,0 3-1-15,0 0 1 16,4-4-2-16,5-3 0 0,-1-5-3 16,5-3 1-1,1-9-1-15,-1-11 0 0</inkml:trace>
          <inkml:trace contextRef="#ctx0" brushRef="#br0" timeOffset="334138.1445">15829 5919 12 0,'0'-4'6'0,"0"8"-7"16,0-4 10-16,0 0-10 16,0 0 1-16,4 4-1 15,-4 4 1-15,0 0-1 16,0 4 0-16,-4 3-2 15,-1 1 0-15</inkml:trace>
        </inkml:traceGroup>
        <inkml:traceGroup>
          <inkml:annotationXML>
            <emma:emma xmlns:emma="http://www.w3.org/2003/04/emma" version="1.0">
              <emma:interpretation id="{12842EAD-2F2A-4285-B431-093CCCA3A062}" emma:medium="tactile" emma:mode="ink">
                <msink:context xmlns:msink="http://schemas.microsoft.com/ink/2010/main" type="inkWord" rotatedBoundingBox="20131,6786 21068,6769 21091,8020 20155,8037"/>
              </emma:interpretation>
              <emma:one-of disjunction-type="recognition" id="oneOf68">
                <emma:interpretation id="interp340" emma:lang="zh-CN" emma:confidence="0">
                  <emma:literal>功</emma:literal>
                </emma:interpretation>
                <emma:interpretation id="interp341" emma:lang="zh-CN" emma:confidence="0">
                  <emma:literal>劝</emma:literal>
                </emma:interpretation>
                <emma:interpretation id="interp342" emma:lang="zh-CN" emma:confidence="0">
                  <emma:literal>仂</emma:literal>
                </emma:interpretation>
                <emma:interpretation id="interp343" emma:lang="zh-CN" emma:confidence="0">
                  <emma:literal>叻</emma:literal>
                </emma:interpretation>
                <emma:interpretation id="interp344" emma:lang="zh-CN" emma:confidence="0">
                  <emma:literal>㘦</emma:literal>
                </emma:interpretation>
              </emma:one-of>
            </emma:emma>
          </inkml:annotationXML>
          <inkml:trace contextRef="#ctx0" brushRef="#br0" timeOffset="335512.1364">16201 6108 12 0,'0'-8'6'0,"31"-11"-8"15,-22 19 12-15,-1 0-10 16,1-4 0-16,0 0 0 0,0 4 0 16,4-4 0-16,1 4 0 15,-6 0 0-15,6-4 0 16,-1 0 0-16,0 0 0 15,1 0-1-15,-6 0 0 16,6-4-1-16,-5 4 0 16,-1 0 0-16,1 0 0 15,-4 0 0-15,-5 4 1 16,0 0 0-16,0 0 0 16,0 0 0-16,0 0 1 15,0 0 0-15,0 4 0 16,0 0 0-16,0 0 1 0,-5 8-1 15,1 8 1-15,-1 3 0 16,1 9 1-16,-5 7-1 16,5 5 1-16,-5 7-1 15,0 0 1-15,0 0-1 16,0-4 1-16,5 1-1 16,-5-5 1-16,5-8-1 15,-1-3 1-15,1-4-1 16,4-5 0-16,0-7 0 15,0-4 0-15,4-4-1 16,1-4 0-16,3-8-1 16,6-4 0-16,-1-8-2 15,0-4 0-15,5 1-2 16,0-17 1-16</inkml:trace>
          <inkml:trace contextRef="#ctx0" brushRef="#br0" timeOffset="336067.5098">16529 6226 3 0,'13'-12'1'0,"13"5"3"0,-17-1 0 0,13 4-4 16,1-4 1-16,3-4 0 15,5 0 0-15,5-3-2 16,-1-1 1-16,9 0 0 16,1 0 0-16,-10 4 0 15,1 1 1-15,-5-1-1 16,0 4 0-16,0 0 0 16,-5 4 0-16,1 4 0 15,-5 8 0-15,-4 8 0 16,-1 11 0-16,-3 9 1 15,-6 7 0-15,-3 12 0 16,-5 8 1-16,-9-8 0 16,0 1 1-16,-4-1 0 15,0-4 0-15,-5-4-1 16,5 0 1-16,-5 5-2 16,0-13 1-16,5 0-2 15,0-7 0-15,-5-5-3 0,0-11 1 16,0-4-2-16,1-16 1 15,3-8-2-15,1-11 0 16</inkml:trace>
          <inkml:trace contextRef="#ctx0" brushRef="#br0" timeOffset="336145.0807">16914 5655 10 0,'-22'28'5'0,"26"11"-6"15,-4-27 9-15,-4 8-6 16,-1 3 0-16,1 1 1 16,-5 8 1-16,0 11-5 15,-4-4 0-15,0 8 3 16,-1 13 1-16,1-1-2 15,-14 8 1-15,5 7-1 16,-4 1 0-16,-5-4 0 16,4 0 0-16,1 0-1 15,-1 0 1-15,5 0-2 16,0-12 1-16,0-12-1 16,4-4 0-16,0-3-3 15,0-9 0-15,1-3-2 16,-1-13 1-16</inkml:trace>
        </inkml:traceGroup>
        <inkml:traceGroup>
          <inkml:annotationXML>
            <emma:emma xmlns:emma="http://www.w3.org/2003/04/emma" version="1.0">
              <emma:interpretation id="{B740C37B-49A2-4A1A-834B-F8C7B5C30F74}" emma:medium="tactile" emma:mode="ink">
                <msink:context xmlns:msink="http://schemas.microsoft.com/ink/2010/main" type="inkWord" rotatedBoundingBox="21380,7845 21658,7839 21667,8319 21389,8325"/>
              </emma:interpretation>
              <emma:one-of disjunction-type="recognition" id="oneOf69">
                <emma:interpretation id="interp345" emma:lang="zh-CN" emma:confidence="0">
                  <emma:literal>,</emma:literal>
                </emma:interpretation>
                <emma:interpretation id="interp346" emma:lang="zh-CN" emma:confidence="0">
                  <emma:literal>丿</emma:literal>
                </emma:interpretation>
                <emma:interpretation id="interp347" emma:lang="zh-CN" emma:confidence="0">
                  <emma:literal>'</emma:literal>
                </emma:interpretation>
                <emma:interpretation id="interp348" emma:lang="zh-CN" emma:confidence="0">
                  <emma:literal>0</emma:literal>
                </emma:interpretation>
                <emma:interpretation id="interp34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36675.441">17716 6722 7 0,'0'16'3'0,"4"-4"0"0,-4 0 3 15,-4 4-6-15,-1 3 1 16,1 9 0-16,0 3 1 16,-5 5-3-16,-9 3 1 15,-4 1 1-15,0 3 0 16,-5-8-2-16,0 1 1 0,1-1-2 15,-1-7 0-15,-4-1-1 16,-13 5 0-16</inkml:trace>
        </inkml:traceGroup>
        <inkml:traceGroup>
          <inkml:annotationXML>
            <emma:emma xmlns:emma="http://www.w3.org/2003/04/emma" version="1.0">
              <emma:interpretation id="{F6452649-B364-4A64-9FD9-6283AE55E295}" emma:medium="tactile" emma:mode="ink">
                <msink:context xmlns:msink="http://schemas.microsoft.com/ink/2010/main" type="inkWord" rotatedBoundingBox="22015,6879 23067,6860 23095,8373 22044,8392"/>
              </emma:interpretation>
              <emma:one-of disjunction-type="recognition" id="oneOf70">
                <emma:interpretation id="interp350" emma:lang="zh-CN" emma:confidence="0">
                  <emma:literal>状</emma:literal>
                </emma:interpretation>
                <emma:interpretation id="interp351" emma:lang="zh-CN" emma:confidence="0">
                  <emma:literal>壮</emma:literal>
                </emma:interpretation>
                <emma:interpretation id="interp352" emma:lang="zh-CN" emma:confidence="0">
                  <emma:literal>水</emma:literal>
                </emma:interpretation>
                <emma:interpretation id="interp353" emma:lang="zh-CN" emma:confidence="0">
                  <emma:literal>北</emma:literal>
                </emma:interpretation>
                <emma:interpretation id="interp354" emma:lang="zh-CN" emma:confidence="0">
                  <emma:literal>非</emma:literal>
                </emma:interpretation>
              </emma:one-of>
            </emma:emma>
          </inkml:annotationXML>
          <inkml:trace contextRef="#ctx0" brushRef="#br0" timeOffset="337966.3596">18092 6352 8 0,'-4'4'4'0,"35"-4"-4"16,-18 0 5-16,1 4-5 16,-1 0 0-16,0 0 0 15,0-4 1-15,5 4-2 16,-5-4 0-16,1 0-1 16,-5 4 1-16</inkml:trace>
          <inkml:trace contextRef="#ctx0" brushRef="#br0" timeOffset="338146.4868">18154 6632 8 0,'-13'20'4'0,"9"-13"-2"0,4-3 7 15,0-4-9-15,0 0 0 16,4 0 1-16,9 0 0 16,1-7-2-16,8-5 1 15,4-4-1-15,5-4 1 16,0-3-3-16,0-9 1 15,0-3-2-15,0-1 1 16</inkml:trace>
          <inkml:trace contextRef="#ctx0" brushRef="#br0" timeOffset="337726.186">18292 5766 3 0,'-14'-8'1'0,"19"12"-1"0,4-4 0 15,0 4 1-15,4 3 1 0,0-3 0 16,0 8 0-16,1 0-3 16,3-4 1-16,1 0 2 15,0 0 0-15,0-4-1 16,-1 0 0-16,-3-1-1 16,-1 1 1-16,-4 0 0 15,0-4 0-15,0 4-1 16,-5 4 1-16,-4 8 0 15,-4 4 0-15,-1-1 0 16,1 5 1-16,-5 3 0 16,0 13 0-16,0 7-1 15,5 12 1-15,-1 12-1 16,1 12 1-16,-1-8-2 16,1-1 1-16,0 9-1 15,-1 0 1-15,1 7-1 16,4-7 0-16,-5 0 0 15,1-4 0-15,-1-13 0 0,1-6 1 16,0-9-1-16,-1-8 0 16,1-8 0-16,4-7 1 15,-5-4-2-15,1-5 0 16,-1-7-2-16,1 0 0 16,-1-4-2-16,1-8 1 15</inkml:trace>
          <inkml:trace contextRef="#ctx0" brushRef="#br0" timeOffset="338656.8456">18854 6010 7 0,'-8'0'3'0,"-1"-4"0"0,9 4 4 16,0 0-7-16,0 4 1 15,0 4 1-15,-5-1 0 16,1 9-2-16,-1 16 0 0,-3 7 2 16,-1 8 0-16,-9 5 0 15,-4 7 0-15,0-4-1 16,-1 0 1-16,1-4-1 16,-4 0 0-16,4 0-1 15,4-7 0-15,0-1-2 16,5-11 1-16,0-5-3 15,-1-11 0-15,5-4-1 16,1-4 0-16</inkml:trace>
          <inkml:trace contextRef="#ctx0" brushRef="#br0" timeOffset="338372.1442">18553 6254 11 0,'0'12'5'0,"13"-12"-7"15,-8 0 11-15,4 0-9 16,0 0 1-16,4 4-1 15,5 0 1-15,13 0-1 16,4-4 1-16,5-4 1 16,0 0 0-16,-5-4-1 15,1-4 1-15,-1-4-1 16,1 0 1-16,-5 5-3 16,-5-5 0-16,-8 4-2 15,0 4 0-15,-5-4-2 16,-4 4 0-16</inkml:trace>
          <inkml:trace contextRef="#ctx0" brushRef="#br0" timeOffset="338898.5243">18695 6486 8 0,'18'-8'4'0,"21"32"-2"15,-30-24 6-15,5 8-8 16,-1 0 0-16,0 7 0 16,5 5 1-16,0 0-1 0,-1 7 0 15,6 5 0-15,3-1 0 16,5 9 0-16,-4-13 0 16,-5 1 0-16,4-8 0 15,-3-5 0-15,3-11 1 16,-4-8-2-16,0-3 0 15,1-5-2-15,-1-4 1 16</inkml:trace>
        </inkml:traceGroup>
        <inkml:traceGroup>
          <inkml:annotationXML>
            <emma:emma xmlns:emma="http://www.w3.org/2003/04/emma" version="1.0">
              <emma:interpretation id="{1AE54D69-E1BE-4E25-A58D-C3134471380E}" emma:medium="tactile" emma:mode="ink">
                <msink:context xmlns:msink="http://schemas.microsoft.com/ink/2010/main" type="inkWord" rotatedBoundingBox="23076,6824 23886,6809 23909,8046 23099,8061"/>
              </emma:interpretation>
              <emma:one-of disjunction-type="recognition" id="oneOf71">
                <emma:interpretation id="interp355" emma:lang="zh-CN" emma:confidence="0">
                  <emma:literal>态</emma:literal>
                </emma:interpretation>
                <emma:interpretation id="interp356" emma:lang="zh-CN" emma:confidence="0">
                  <emma:literal>㤁</emma:literal>
                </emma:interpretation>
                <emma:interpretation id="interp357" emma:lang="zh-CN" emma:confidence="0">
                  <emma:literal>忘</emma:literal>
                </emma:interpretation>
                <emma:interpretation id="interp358" emma:lang="zh-CN" emma:confidence="0">
                  <emma:literal>怘</emma:literal>
                </emma:interpretation>
                <emma:interpretation id="interp359" emma:lang="zh-CN" emma:confidence="0">
                  <emma:literal>志</emma:literal>
                </emma:interpretation>
              </emma:one-of>
            </emma:emma>
          </inkml:annotationXML>
          <inkml:trace contextRef="#ctx0" brushRef="#br0" timeOffset="339484.432">19262 6077 5 0,'0'0'2'0,"13"-8"0"15,-8 0 2-15,4 4-4 16,-1 0 1-16,6 0-1 15,12 0 0-15,5-4 0 16,0 0 0-16,5 1 1 16,4-1 0-16,-5 0-1 15,9 0 1-15,-4 4 0 16,-4 0 0-16,-5 0-1 0,-5 0 1 16,-4 0-1-16,1 4 0 15,-10-4-1-15,0 4 0 16,-4 0-2-16,-5-4 1 15</inkml:trace>
          <inkml:trace contextRef="#ctx0" brushRef="#br0" timeOffset="339589.0173">19546 5699 8 0,'-5'4'4'0,"10"3"-5"16,-1-3 7-16,-4 4-6 15,0 8 0-15,0 8 1 16,-4-1 1-16,-1 13-2 16,-4 3 1-16,-4 8 1 15,-5 5 0-15,-8 11 0 16,-1 7 0-16,0 1-1 15,-4 8 1-15,0-8-1 16,0-4 0-16,-4-4-2 16,8-4 0-16,1-4-1 15,4-12 1-15,0 1-2 0,4-17 0 16,5-3-1-16,4-8 0 16</inkml:trace>
          <inkml:trace contextRef="#ctx0" brushRef="#br0" timeOffset="339943.7584">19532 6187 8 0,'14'-4'4'0,"25"32"-3"0,-30-25 6 16,22 13-6-1,-4 0 0-15,-5-4-1 16,0 0 1-16,0-4-2 16,-4-1 1-16,-5 1 0 15,1 0 0-15,-1-4-3 16,-4 0 0-16</inkml:trace>
          <inkml:trace contextRef="#ctx0" brushRef="#br0" timeOffset="340039.8286">19452 6494 7 0,'5'0'3'0,"17"8"-1"0,-13-12 4 16,4 4-6-16,5 0 1 15,0 0-3-15,-1-4 0 16,-3 0 0-16,-1 0 1 16</inkml:trace>
          <inkml:trace contextRef="#ctx0" brushRef="#br0" timeOffset="340263.4846">19324 6715 12 0,'-18'27'6'0,"9"-3"-9"16,5-16 12-16,0 4-9 16,-1 7 0-16,1 5 0 15,-1-4 0-15,1-5-3 16,-1 5 1-16,1-8-1 15,0 0 1-15</inkml:trace>
          <inkml:trace contextRef="#ctx0" brushRef="#br0" timeOffset="340548.6872">19461 6738 7 0,'5'12'3'0,"8"20"-3"0,-9-21 5 16,1 1-5-16,-1 12 1 16,5-4-1-16,0-1 1 15,4 1-1-15,1 0 1 16,3-9 0-16,6 1 0 0,3-8 0 16,1-4 1-16,-1-4 0 15,1 0 0-15,-5-8-1 16,0 1 1-16,-4-5-1 15,0 0 0-15,-1 0-3 16,-3 1 1-16,-6-1-3 16,-3 0 0-16</inkml:trace>
          <inkml:trace contextRef="#ctx0" brushRef="#br0" timeOffset="340728.8149">19705 6632 9 0,'9'8'4'0,"4"8"-3"15,-8-13 5-15,3 5-6 16,1 0 1-16,0 0-3 16,0 0 0-16,-5 0 0 0,5 0 1 15</inkml:trace>
          <inkml:trace contextRef="#ctx0" brushRef="#br0" timeOffset="340893.9323">19931 6628 12 0,'9'16'6'0,"4"7"-8"0,-8-15 12 0,-1 4-11 15,0 4 1-15,-4 0-1 16,0 3 0-16,0 1-2 15,0-4 1-15</inkml:trace>
        </inkml:traceGroup>
        <inkml:traceGroup>
          <inkml:annotationXML>
            <emma:emma xmlns:emma="http://www.w3.org/2003/04/emma" version="1.0">
              <emma:interpretation id="{A0274DF1-301F-4027-A32E-3DF9D1A1DFE4}" emma:medium="tactile" emma:mode="ink">
                <msink:context xmlns:msink="http://schemas.microsoft.com/ink/2010/main" type="inkWord" rotatedBoundingBox="24106,6853 24898,6839 24928,8438 24136,8452"/>
              </emma:interpretation>
              <emma:one-of disjunction-type="recognition" id="oneOf72">
                <emma:interpretation id="interp360" emma:lang="zh-CN" emma:confidence="0">
                  <emma:literal>升</emma:literal>
                </emma:interpretation>
                <emma:interpretation id="interp361" emma:lang="zh-CN" emma:confidence="0">
                  <emma:literal>廾</emma:literal>
                </emma:interpretation>
                <emma:interpretation id="interp362" emma:lang="zh-CN" emma:confidence="0">
                  <emma:literal>卅</emma:literal>
                </emma:interpretation>
                <emma:interpretation id="interp363" emma:lang="zh-CN" emma:confidence="0">
                  <emma:literal>币</emma:literal>
                </emma:interpretation>
                <emma:interpretation id="interp3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341539.3903">20476 5730 13 0,'0'4'6'0,"4"0"-8"0,5-4 11 15,0 4-10-15,0 4 1 16,-5 8-1-16,1-5 1 16,-1 5 0-16,-4-4 0 0,0 8-1 15,-4 3 1-15,-1 5-1 16,-4-1 0-16,-4 1 0 15,0 11 1-15,-5-3-1 16,-4 3 1-16,-5 1-1 16,1-1 1-16,-5-4 1 15,0 1 0-15,0-5 0 16,4 1 1-16,5-5 0 16,4-3 0-16,1-4-1 15,3-5 1-15,5-3-2 16,5-4 1-16,8 0-1 15,14-4 1-15,0-4-1 16,8-8 0-16,14 0 0 16,0-8 0-16,5 1 0 15,3-1 1-15,5 0-1 16,1 4 1-16,12-3-1 16,-4 3 0-16,0 0 0 15,-9-4 1-15,-4 4-1 0,-9 5 0 16,-9-1-1-16,-5 0 0 15,-3 0-1-15,-10 4 0 16,-4 0-2-16,0-4 0 16</inkml:trace>
          <inkml:trace contextRef="#ctx0" brushRef="#br0" timeOffset="341825.0924">20595 6041 8 0,'-8'-4'4'16,"-1"-8"-4"-16,9 12 4 0,0 0-4 16,0 0 0-16,0 0 0 15,0 0 1-15,0 0-1 16,9 4 0-16,-5 12 0 16,0 4 1-16,1 15 0 15,-1 5 0-15,-4 7 0 16,0 16 0-16,-9 0 0 15,1 0 1-15,-10-4-1 16,5 4 0-16,-5-4-2 16,5 0 1-16,-1-12-2 15,5-11 1-15,1-1-3 16,-1-11 1-16</inkml:trace>
          <inkml:trace contextRef="#ctx0" brushRef="#br0" timeOffset="342170.3403">20844 5911 2 0,'4'0'1'0,"-8"4"2"0,4 0-1 16,0 4-1-16,-5 8 1 0,1 3 1 15,-5 13 1-15,4 3-5 16,1 13 0-16,-9 3 3 16,8 12 1-16,-4 8-1 15,1 0 0-15,-1 7-1 16,4 5 1-16,1 8-1 16,-1 15 1-16,1-4-1 15,0-7 0-15,-1-12-1 16,1-5 1-16,-1-11-1 15,1-8 0-15,4-7-2 16,-5-13 1-16,5-4-3 16,-4-11 0-16</inkml:trace>
        </inkml:traceGroup>
        <inkml:traceGroup>
          <inkml:annotationXML>
            <emma:emma xmlns:emma="http://www.w3.org/2003/04/emma" version="1.0">
              <emma:interpretation id="{6510C840-A22D-4917-A899-2CA95A573AB6}" emma:medium="tactile" emma:mode="ink">
                <msink:context xmlns:msink="http://schemas.microsoft.com/ink/2010/main" type="inkWord" rotatedBoundingBox="25086,6880 25922,6864 25946,8155 25110,8171"/>
              </emma:interpretation>
              <emma:one-of disjunction-type="recognition" id="oneOf73">
                <emma:interpretation id="interp365" emma:lang="zh-CN" emma:confidence="0">
                  <emma:literal>级</emma:literal>
                </emma:interpretation>
                <emma:interpretation id="interp366" emma:lang="zh-CN" emma:confidence="0">
                  <emma:literal>汲</emma:literal>
                </emma:interpretation>
                <emma:interpretation id="interp367" emma:lang="zh-CN" emma:confidence="0">
                  <emma:literal>趿</emma:literal>
                </emma:interpretation>
                <emma:interpretation id="interp368" emma:lang="zh-CN" emma:confidence="0">
                  <emma:literal>彶</emma:literal>
                </emma:interpretation>
                <emma:interpretation id="interp369" emma:lang="zh-CN" emma:confidence="0">
                  <emma:literal>竐</emma:literal>
                </emma:interpretation>
              </emma:one-of>
            </emma:emma>
          </inkml:annotationXML>
          <inkml:trace contextRef="#ctx0" brushRef="#br0" timeOffset="343568.8484">21366 5758 13 0,'0'4'6'0,"5"0"-4"16,-5-4 9-16,9 4-11 15,-5 3 0-15,5 1 0 16,-5 4 0-16,-4 8 0 15,-4 3 0-15,-1 13-1 16,-3-1 1-16,-6 1-1 16,-8 3 0-16,0 8 0 15,0-3 1-15,0 3-1 16,0-8 0-16,-1 1 1 16,6-9 0-16,-1 1 1 15,5-13 0-15,4-3 0 16,0 0 0-16,5-8 0 15,-1 0 1-15,5-8-1 16,9 0 0-16,4 0-1 16,5-4 0-16,9 0 0 0,-1 0 0 15,-4 4-1-15,0 0 0 16,-4 0 0-16,-5 0 0 16,1 0-1-16,-5 8 1 15,-5 4-1-15,-4 3 0 16,-9 5 1-16,0 8 0 15,-4 3 1-15,0-3 0 16,-1-5 0-16,1 1 1 16,0-4 0-16,4-1 1 0,0 1 0 15,5-4 0-15,-1-1-1 16,5 1 0-16,0 0-1 16,0 0 0-16,0-5-1 15,0 5 0-15,0 0-1 16,0 4 1-16,0 3 0 15,-4 1 0-15,-1 4 1 16,1 3 0-16,0-7 1 16,-1 3 1-16,1-3-1 15,-5-4 1-15,4-5 0 16,1-3 0-16,4 0 0 16,0-4 0-16,0-8-2 15,9-4 1-15,9-12-2 16,-5-4 1-16,5-7-3 15,4-5 0-15,4-3-2 16,1-4 0-16</inkml:trace>
          <inkml:trace contextRef="#ctx0" brushRef="#br0" timeOffset="344044.6703">21650 5970 7 0,'-5'-4'3'0,"10"4"-1"0,-5 0 3 0,0 0-5 16,0 0 0-16,4 0 0 15,5-4 1-15,0 4-1 16,4 0 0-16,5 0 0 16,4 0 1-16,-4 0-1 15,0 0 1-15,-5 4-1 16,0 4 0-16,-4 4-1 15,0 4 1-15,-9 0-2 16,0 7 1-16,-5 9 0 16,-8 3 0-16,0 1 1 15,-5 3 0-15,0 0 1 16,1 1 0-16,3-9 1 16,1-3 0-16,4-5-1 15,5-7 1-15,4 0 0 16,0 0 0-16,9-8-1 15,8-4 0-15,10-8 0 16,0 4 1-16,-5-8-2 16,4 0 1-16,1 4-1 0,4-4 1 15,-9 8-1-15,0 8 0 16,-4 0-1-16,-5 8 1 16,-4 7 0-16,-4 5 0 15,-5-1 1-15,-5 9 0 16,-4 3 0-16,-4 4 1 15,0 5 0-15,-1-13 0 16,-3 20-1-16,-14 4 1 0,0-7-2 16,0-5 1-16,4-8-2 15,-4 1 0-15,0-5-2 16,4-15 1-16,1-9-3 16,-1-7 0-16,1-8-1 15,-1-11 1-15</inkml:trace>
          <inkml:trace contextRef="#ctx0" brushRef="#br0" timeOffset="344227.2962">21552 6065 9 0,'0'4'4'0,"9"-16"-6"15,-9 12 8-15,0 20-6 16,0 3 1-16,-4 13 0 15,-1 11 1-15,-8 0-1 16,-9 12 0-16,4-4 0 16,1-3 1-16,-1-1-1 0,-4 0 1 15,4 0-3-15,0-4 1 16,0 1-3-16,5-13 0 16,0-3-1-16,0-9 1 15</inkml:trace>
          <inkml:trace contextRef="#ctx0" brushRef="#br0" timeOffset="344496.9876">21539 6569 5 0,'13'4'2'0,"18"8"2"15,-17-8 2-15,-1 3-5 16,5 1 0-16,4 4 0 15,0 0 1-15,5 0-3 16,-5 4 1-16,4-5 1 16,-4 5 0-16,1-4 0 15,3 4 0-15,5 3-1 16,-4-3 1-16,-1 4-2 16,1-4 1-16,-5-1-2 15,0-3 0-15,-4 0-1 16,-5-4 0-16</inkml:trace>
        </inkml:traceGroup>
        <inkml:traceGroup>
          <inkml:annotationXML>
            <emma:emma xmlns:emma="http://www.w3.org/2003/04/emma" version="1.0">
              <emma:interpretation id="{F0144E49-B7A3-4506-ADCE-F5DF61F94CC9}" emma:medium="tactile" emma:mode="ink">
                <msink:context xmlns:msink="http://schemas.microsoft.com/ink/2010/main" type="inkWord" rotatedBoundingBox="26512,8031 26611,8029 26615,8224 26515,8226"/>
              </emma:interpretation>
              <emma:one-of disjunction-type="recognition" id="oneOf74">
                <emma:interpretation id="interp370" emma:lang="zh-CN" emma:confidence="0">
                  <emma:literal>“</emma:literal>
                </emma:interpretation>
                <emma:interpretation id="interp371" emma:lang="zh-CN" emma:confidence="0">
                  <emma:literal>:</emma:literal>
                </emma:interpretation>
                <emma:interpretation id="interp372" emma:lang="zh-CN" emma:confidence="0">
                  <emma:literal>;</emma:literal>
                </emma:interpretation>
                <emma:interpretation id="interp373" emma:lang="zh-CN" emma:confidence="0">
                  <emma:literal>‘</emma:literal>
                </emma:interpretation>
                <emma:interpretation id="interp374" emma:lang="zh-CN" emma:confidence="0">
                  <emma:literal>6</emma:literal>
                </emma:interpretation>
              </emma:one-of>
            </emma:emma>
          </inkml:annotationXML>
          <inkml:trace contextRef="#ctx0" brushRef="#br0" timeOffset="345187.9829">22576 7034 4 0,'0'23'2'0,"4"-15"-1"16,-4-4 4-16,5 4-5 15,-1 0 0-15,5 4 0 16,-5-8 0-16,5 3-1 16,0-7 0-16,4-4-1 15,-4 1 1-15</inkml:trace>
          <inkml:trace contextRef="#ctx0" brushRef="#br0" timeOffset="344992.8386">22664 6915 4 0,'0'0'2'0,"0"-3"-2"16,0 3 2-16,0 0-2 15,0 0 0-15,0 0 0 16,0 0 0-16,0 3-1 16,0-3 1-16,5 4-1 15,-5-4 1-15,0 0-1 0,0 4 1 16,0-4-1-16,0 4 1 16,4 0 0-16,-4 0 0 15,0-4-1-15,0 4 1 16</inkml:trace>
        </inkml:traceGroup>
      </inkml:traceGroup>
    </inkml:traceGroup>
    <inkml:traceGroup>
      <inkml:annotationXML>
        <emma:emma xmlns:emma="http://www.w3.org/2003/04/emma" version="1.0">
          <emma:interpretation id="{F23CC715-A451-4826-80AD-CB46A95B2303}" emma:medium="tactile" emma:mode="ink">
            <msink:context xmlns:msink="http://schemas.microsoft.com/ink/2010/main" type="paragraph" rotatedBoundingBox="4439,8709 32074,8483 32089,10251 4453,10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306F30-BF95-4712-8CB8-3E96C9173BC3}" emma:medium="tactile" emma:mode="ink">
              <msink:context xmlns:msink="http://schemas.microsoft.com/ink/2010/main" type="line" rotatedBoundingBox="4439,8709 32074,8483 32089,10251 4453,10477"/>
            </emma:interpretation>
          </emma:emma>
        </inkml:annotationXML>
        <inkml:traceGroup>
          <inkml:annotationXML>
            <emma:emma xmlns:emma="http://www.w3.org/2003/04/emma" version="1.0">
              <emma:interpretation id="{46E683B9-605F-48C4-85EC-3F1F45C3FEDE}" emma:medium="tactile" emma:mode="ink">
                <msink:context xmlns:msink="http://schemas.microsoft.com/ink/2010/main" type="inkWord" rotatedBoundingBox="4440,8826 6127,8812 6139,10315 4452,10329"/>
              </emma:interpretation>
              <emma:one-of disjunction-type="recognition" id="oneOf75">
                <emma:interpretation id="interp375" emma:lang="zh-CN" emma:confidence="0">
                  <emma:literal>颠</emma:literal>
                </emma:interpretation>
                <emma:interpretation id="interp376" emma:lang="zh-CN" emma:confidence="0">
                  <emma:literal>顢</emma:literal>
                </emma:interpretation>
                <emma:interpretation id="interp377" emma:lang="zh-CN" emma:confidence="0">
                  <emma:literal>觏</emma:literal>
                </emma:interpretation>
                <emma:interpretation id="interp378" emma:lang="zh-CN" emma:confidence="0">
                  <emma:literal>艴</emma:literal>
                </emma:interpretation>
                <emma:interpretation id="interp379" emma:lang="zh-CN" emma:confidence="0">
                  <emma:literal>駝</emma:literal>
                </emma:interpretation>
              </emma:one-of>
            </emma:emma>
          </inkml:annotationXML>
          <inkml:trace contextRef="#ctx0" brushRef="#br0" timeOffset="349061.7238">580 8790 6 0,'-9'12'3'0,"13"0"1"0,1-12 5 0,-1 4-8 15,5-4 0-15,4 0 0 16,5-8 1-16,17-4-3 16,5-4 1-16,5 0 1 15,-1-3 1-15,5-1-1 16,-1 4 0-16,-8-4-1 15,-4 1 1-15,-5 3-2 16,-5 4 0-16,-4 0-2 16,-4-3 1-16,0 3-2 15,-9 8 0-15</inkml:trace>
          <inkml:trace contextRef="#ctx0" brushRef="#br0" timeOffset="347561.6669">504 8061 3 0,'0'0'1'0,"5"-4"-1"0,-5 4 1 15,0 0-2-15,0 0 1 16,4 0 1-16,1 4 1 16,-1 4-2-16,1 0 1 15,-5 0 0-15,0 0 0 16,0 4 0-16,0 0 1 16,0-5-2-16,0-3 1 15,0 0-1-15,0 0 0 0,0 0 0 16,0 0 1-16,4 0-1 15,0-4 1-15,5 0 0 16,5-4 1-16,-1-4-2 16,5 0 1-16,4 0 0 15,4-7 0-15,14 3 0 16,9-4 1-16,4 0-2 16,0 1 1-16,0-1 0 15,-4 0 0-15,0 4 0 16,-5 1 0-16,0-1-1 15,-8 4 0-15,-5 0 0 16,-5 4 1-16,-3 0-2 16,-10 0 1-16,0 4-4 15,-4-4 0-15</inkml:trace>
          <inkml:trace contextRef="#ctx0" brushRef="#br0" timeOffset="347991.9656">682 7711 10 0,'-5'-4'5'0,"10"8"-7"0,-1 4 7 16,5 0-5-16,-5 7 0 0,1 5 1 15,-5 8 0-15,4-1-1 16,1 1 0-16,-5 3 1 16,0 5 1-16,-5 3-1 15,1 1 1-15,-1 7-1 16,1 8 1-16,-1 4-1 16,1 0 0-16,0 4 0 15,-1 0 1-15,1-4-2 16,-1-8 1-16,1-3-1 15,-5-9 1-15,5-8-1 16,-1-3 1-16,1-4-3 16,-1-5 0-16,1-3-1 15,4-8 0-15,0-8-2 16,0 0 1-16</inkml:trace>
          <inkml:trace contextRef="#ctx0" brushRef="#br0" timeOffset="348580.883">717 8345 11 0,'-18'0'5'0,"32"4"-6"0,-6-12 9 16,10 8-8-16,0-8 1 15,4 0 0-15,0 4 0 0,0-4-2 16,5 1 1-16,-5 3 0 16,5 0 0-16,-10-4-2 15,6 0 1-15,-10 4-3 16,0 4 1-16</inkml:trace>
          <inkml:trace contextRef="#ctx0" brushRef="#br0" timeOffset="348340.7202">1009 7802 8 0,'9'-24'4'0,"0"-8"-4"0,0 32 7 16,-9 0-8-16,0 0 1 15,4 0-1-15,1 4 1 16,-1 8 0-16,5 8 1 0,0 0-1 15,-9 7 1-15,0-3 1 16,0 3 0-16,0 5 0 16,0 7 1-16,0 4-1 15,0 9 0-15,0 11-1 16,-9 15 1-16,5 1-2 16,-5 4 1-16,0 0-1 15,5-1 0-15,-5-11 0 16,0-4 1-16,0-4-1 15,0-4 0-15,5-8 0 16,-1-3 1-16,1-17-1 16,-1-3 0-16,1-9-2 15,4-11 1-15,0-8-3 16,0-12 1-16,0-7-2 16,0-5 1-16</inkml:trace>
          <inkml:trace contextRef="#ctx0" brushRef="#br0" timeOffset="350202.0325">1550 8065 9 0,'-18'8'4'0,"23"4"-3"0,-1-8 7 0,0 4-7 16,1 4 0-16,4 7 2 16,-9-3 0-16,4 0-4 15,-4 11 0-15,-4 1 2 16,-1 3 1-16,5 5-1 15,-9 3 0-15,1 1-2 16,-1 7 0-16,0-4-1 16,-9 1 1-16,5-9-1 15,0 0 0-15,-1-7-2 16,1-4 1-16</inkml:trace>
          <inkml:trace contextRef="#ctx0" brushRef="#br0" timeOffset="350533.2698">1612 8250 4 0,'13'-15'2'0,"18"-1"3"0,-22 12 0 16,0-4-5-16,13-4 1 15,-4 0 0-15,0 1 1 16,-1-1-3-16,1 0 1 16,4 0 1-16,5 0 1 0,-1-3-2 15,1 7 1-15,-1 0 0 16,1 0 0-16,0 4 0 16,-5 4 1-16,0 0-2 15,-4 4 1-15,-5 4-1 16,0 0 0-16,-4 8-1 15,-9-1 0-15,0 5-3 16,-4 4 0-16</inkml:trace>
          <inkml:trace contextRef="#ctx0" brushRef="#br0" timeOffset="351149.2244">1670 8518 6 0,'0'8'3'0,"-5"20"-3"16,5-20 3-16,-4 7-3 16,-1 1 1-16,1 8 1 15,-1-1 0-15,5 9-2 16,0 3 0-16,0 1 2 16,0 3 0-16,5 12 0 15,4 0 0-15,4-7 0 16,-4-1 0-16,4-7-1 15,5-9 1-15,-5-3-1 16,5-5 0-16,0-7-1 16,4-8 1-16,0-12 0 15,4-4 0-15,10-11-1 16,-1-1 1-16,1-3-1 16,-1-1 1-16,5 1-1 0,0-1 0 15,0 0-2-15,-9-3 1 16,-5 7-3-16,-3 1 1 15,-10 3-2-15,-4 0 0 16</inkml:trace>
          <inkml:trace contextRef="#ctx0" brushRef="#br0" timeOffset="350772.9433">1869 8491 12 0,'0'0'6'0,"0"0"-7"15,0 8 10-15,-5 7-8 0,1 9 1 16,0 0-1-16,-5-1 1 16,0 9-3-16,-4-1 1 15,-1 5-1-15,1-1 1 16,0-7-2-16,4 3 0 15,-4-11-2-15,-1-8 0 16</inkml:trace>
          <inkml:trace contextRef="#ctx0" brushRef="#br0" timeOffset="349917.3301">1785 7865 6 0,'-5'-12'3'0,"14"4"-1"16,-4 12 4-16,3-4-6 16,1 0 1-16,0-4-1 15,4 8 1-15,1-4-1 16,-1-4 0-16,0 8 0 15,1-4 0-15,-6 0-1 16,1 4 0-16,-4 0-1 16,-1 0 0-16</inkml:trace>
          <inkml:trace contextRef="#ctx0" brushRef="#br0" timeOffset="349256.8645">881 8754 9 0,'-27'32'4'0,"1"0"-2"16,17-25 7-16,-9 9-9 0,0 12 1 16,-4 3-1-16,5 5 1 15,-6 3-2-15,1 0 1 16,5 1 0-16,-1-5 1 16,0-3-1-16,0-5 0 15,5 1-2-15,0-8 0 16,4-9-1-16,0-7 0 15</inkml:trace>
          <inkml:trace contextRef="#ctx0" brushRef="#br0" timeOffset="348806.0419">708 8562 10 0,'9'15'5'0,"4"-11"-5"16,1-4 8-16,3-4-8 16,1 0 1-16,4-4-1 15,5 1 1-15,-1-5-2 16,1-4 1-16,0 0 0 15,-5 4 1-15,-5 1-2 0,-3-1 1 16,-1 8-3-16,-4 0 1 16,-9 4-1-16,0 4 0 15</inkml:trace>
          <inkml:trace contextRef="#ctx0" brushRef="#br0" timeOffset="349527.0561">1049 8754 9 0,'31'4'4'0,"-4"8"-3"16,-18-8 7-16,4 0-8 16,5 4 0-16,-1 0 1 15,1 4 1-15,4 0-3 16,0-5 1-16,1 5 0 16,-1-4 1-16,0 12-1 15,-4-16 1-15,-1 4-1 16,-3-1 0-16,-1 1-2 15,0-4 0-15,1 0-1 16,-6-12 0-16</inkml:trace>
          <inkml:trace contextRef="#ctx0" brushRef="#br0" timeOffset="351600.5256">1116 8837 9 0,'17'16'4'0,"10"-4"-3"0,-18-20 7 16,4 8-9-16,5 0 1 15,0 0 0-15,-1 0 0 16,-3 0-1-16,-1-4 1 16,0 0-3-16,-4 4 1 15</inkml:trace>
        </inkml:traceGroup>
        <inkml:traceGroup>
          <inkml:annotationXML>
            <emma:emma xmlns:emma="http://www.w3.org/2003/04/emma" version="1.0">
              <emma:interpretation id="{8822D8B4-8E95-458C-B236-A8F34B261995}" emma:medium="tactile" emma:mode="ink">
                <msink:context xmlns:msink="http://schemas.microsoft.com/ink/2010/main" type="inkWord" rotatedBoundingBox="6369,8981 7392,8972 7404,10386 6380,10394"/>
              </emma:interpretation>
              <emma:one-of disjunction-type="recognition" id="oneOf76">
                <emma:interpretation id="interp380" emma:lang="zh-CN" emma:confidence="0">
                  <emma:literal>都</emma:literal>
                </emma:interpretation>
                <emma:interpretation id="interp381" emma:lang="zh-CN" emma:confidence="0">
                  <emma:literal>郜</emma:literal>
                </emma:interpretation>
                <emma:interpretation id="interp382" emma:lang="zh-CN" emma:confidence="0">
                  <emma:literal>郝</emma:literal>
                </emma:interpretation>
                <emma:interpretation id="interp383" emma:lang="zh-CN" emma:confidence="0">
                  <emma:literal>邾</emma:literal>
                </emma:interpretation>
                <emma:interpretation id="interp384" emma:lang="zh-CN" emma:confidence="0">
                  <emma:literal>部</emma:literal>
                </emma:interpretation>
              </emma:one-of>
            </emma:emma>
          </inkml:annotationXML>
          <inkml:trace contextRef="#ctx0" brushRef="#br0" timeOffset="353235.6837">2697 7861 16 0,'0'19'8'0,"14"13"-10"15,-10-28 15-15,0 4-13 16,1-1 0-16,-1 9 1 16,-4 8 0-16,0 3-1 15,-4 5 0-15,-1 3 0 16,-3 5 0-16,-6 7-1 16,1 0 1-16,0 0-1 15,-5 1 1-15,0-1-1 0,-4-4 1 16,4 1-1-16,1-9 1 15,-1-3 0-15,0-5 0 16,1-11 0-16,-6 0 1 16,6-5-1-16,-1-3 1 15,5-4-1-15,4 0 0 16,0-12 0-16,13 4 1 16,5-7-1-16,5-5 0 15,3 4-1-15,5-8 1 16,9-11-1-16,5 3 1 0,4-3 0 15,4 7 0-15,9-3 0 16,5 7 1-16,-5 0-1 16,0 1 1-16,0 7-2 15,0 0 1-15,-13 8-2 16,-9-4 0-16,-4 0-2 16,-5 4 0-16,-9 0 0 15,1 4 0-15</inkml:trace>
          <inkml:trace contextRef="#ctx0" brushRef="#br0" timeOffset="352710.3126">2525 8164 8 0,'13'0'4'0,"22"-8"-2"16,-21 4 6-16,3-4-7 15,5 0 1-15,1-4 1 0,3-3 0 16,1 3-4-16,4 4 0 15,0 0 2-15,4 0 1 16,-4 0-1-16,-4 0 0 16,-5 5-2-16,0-1 0 15,-4 4-1-15,-9 0 0 16,0 0-3-16,-5 0 1 16</inkml:trace>
          <inkml:trace contextRef="#ctx0" brushRef="#br0" timeOffset="353910.6666">2954 8164 11 0,'-9'8'5'0,"-4"3"-7"15,9-3 10-15,-5 12-8 16,-4 0 1-16,-5 7-1 15,-4 13 0-15,0 3-1 0,-1 4 1 16,-3 4-1-16,-1-7 1 16,1 3-1-16,3-8 0 15,1-3 0-15,5-9 1 16,3-7-1-16,1-4 1 16,4-4 0-16,5-8 1 15,-1-4-1-15,5 0 0 16,5-8 0-16,4 0 1 0,-1 4-1 15,1 0 0-15,0 0 0 16,0 4 1-16,4 0-1 16,-4 4 0-16,0 8 0 15,0 7 0-15,-5 9 0 16,1 0 1-16,-5 3 0 16,-5 9 0-16,1 7 0 15,-1-4 1-15,1-4 0 16,0-3 0-16,-1-5-1 15,5-11 0-15,-4-4 0 16,4-8 0-16,0-8-1 16,4-16 0-16,1-12 0 15,3-3 1-15,6-5-1 16,-1-3 0-16,9-4-1 16,5-4 1-16,4 11 0 15,0 5 0-15,-5 7-1 16,1 4 1-16,-5 4 0 0,5 5 0 15,-10 7-1-15,-3 8 0 16,-10 7 1-16,1 9 0 16,-10 4 0-16,-4-1 0 15,-4 9 0-15,-5 3 1 16,-4 5 0-16,0-13 1 16,0-3-2-16,0-4 1 15,4-5-1-15,0-11 0 16,5-4-3-16,0-11 1 0,4-9-2 15,4-4 0-15,10-11-1 16,13-12 1-16</inkml:trace>
          <inkml:trace contextRef="#ctx0" brushRef="#br0" timeOffset="354586.1442">3233 8006 5 0,'40'-51'2'0,"18"20"0"16,-40 23 4-16,-1-8-6 15,1 0 0-15,-5 4-1 16,1 5 1-16,-1 7-1 16,-4 3 1-16,-5 13-1 15,1 0 1-15,-10 4 0 16,1 3 1-16,-1 5 0 16,1 3 0-16,-1-3 1 15,1-1 0-15,0 5-1 16,-1 3 0-16,5 1 0 15,0-1 0-15,5 1-1 0,-1-1 1 16,0 1-1-16,5-9 1 16,-4 5 0-16,4-5 1 15,-5 1-1-15,0-5 0 16,1-3 0-16,-1 0 0 16,-4 3 0-16,0-7 0 15,0-8-1-15,-4 4 1 16,-1-4-2-16,-3-4 0 15,-6-8-1-15,5-8 0 0,-8 0-1 16,-1-8 1-16,0-11 0 16,-4-4 0-16,0-9 1 15,4 1 0-15,5 0 1 16,0 7 0-16,4 9 0 16,4 3 1-16,1 0 0 15,0 9 0-15,-1 3-1 16,5 4 1-16,0 8-1 15,0 0 1-15,5 16 0 16,-1-1 0-16,0 13 0 16,1 7 0-16,-1 17 1 15,1 3 0-15,-5 4 0 16,4 12 0-16,-4 0 0 16,5-5 0-16,-5 21-1 15,4-4 0-15,-4 3-1 16,0-11 1-16,-4-4-1 15,-1-8 1-15,1-12-1 0,4-11 0 16,-5-9-1-16,5-3 0 16,0-9-2-16,0-11 1 15,0-8-4-15,5-8 1 16,-1-15 0-16,9-24 0 16</inkml:trace>
        </inkml:traceGroup>
        <inkml:traceGroup>
          <inkml:annotationXML>
            <emma:emma xmlns:emma="http://www.w3.org/2003/04/emma" version="1.0">
              <emma:interpretation id="{5035F4E6-2863-4588-8B07-491A9066CD3B}" emma:medium="tactile" emma:mode="ink">
                <msink:context xmlns:msink="http://schemas.microsoft.com/ink/2010/main" type="inkWord" rotatedBoundingBox="7708,8865 8227,8861 8237,10144 7718,10149"/>
              </emma:interpretation>
              <emma:one-of disjunction-type="recognition" id="oneOf77">
                <emma:interpretation id="interp385" emma:lang="zh-CN" emma:confidence="0">
                  <emma:literal>会</emma:literal>
                </emma:interpretation>
                <emma:interpretation id="interp386" emma:lang="zh-CN" emma:confidence="0">
                  <emma:literal>宝</emma:literal>
                </emma:interpretation>
                <emma:interpretation id="interp387" emma:lang="zh-CN" emma:confidence="0">
                  <emma:literal>齿</emma:literal>
                </emma:interpretation>
                <emma:interpretation id="interp388" emma:lang="zh-CN" emma:confidence="0">
                  <emma:literal>窑</emma:literal>
                </emma:interpretation>
                <emma:interpretation id="interp389" emma:lang="zh-CN" emma:confidence="0">
                  <emma:literal>岔</emma:literal>
                </emma:interpretation>
              </emma:one-of>
            </emma:emma>
          </inkml:annotationXML>
          <inkml:trace contextRef="#ctx0" brushRef="#br0" timeOffset="354901.8648">3933 7754 8 0,'0'-8'4'0,"14"36"-3"16,-5-16 8-16,-1 4-9 16,-3 7 0-16,-1 1 1 15,-4 3 0-15,-4 5-1 16,-5 3 1-16,-4 5 0 16,-1-5 1-16,1 8-1 15,-5 1 0-15,-4 7-2 16,0-4 1-16,-5-7-2 15,5-1 0-15,5-15-2 16,-1-9 0-16</inkml:trace>
          <inkml:trace contextRef="#ctx0" brushRef="#br0" timeOffset="355982.6338">3911 8621 10 0,'-18'39'5'0,"10"-23"-5"0,8-12 9 16,0 0-9-16,0 0 0 0,0-1 0 15,4 1 1-15,5-4-1 16,4-4 0-16,5-3 0 16,0-1 0-16,-1 0 0 15,6-4 1-15,-6 0-1 16,1 0 0-16,-5 1 0 15,1 3 0-15,-6 0-1 16,-3 8 1-16,-5 4-1 16,-5 4 0-16,-3 3 0 15,-1 5 1-15,-5 8 0 16,-3 3 1-16,3 5 0 16,-3-5 0-16,3 9 0 15,1-1 1-15,0 9 0 16,0-9 0-16,4-7-1 15,0-1 0-15,4-3 0 16,1-4 0-16,4-5 0 16,4-7 0-16,1-4-1 0,4-8 1 15,4-8 0-15,5-7 0 16,4-5-1-16,0 0 1 16,0 5-2-16,0-1 1 15,0-4-2-15,5-3 0 16,4 3-2-16,-4 5 1 15,-5-1-1-15,0 0 0 16,-9 0 0-16,5 5 1 16,-9-1 1-16,-9 0 0 0,0 4 2 15,-9 1 0-15,4-1 1 16,-8 4 0 0,4 0 2-1,0 4 0-15,5 4 0 16,0 4 0-16,-1 0 0 15,5 4 0-15,0 4-2 16,5 3 1-16,3 1-2 16,6 0 1-16,3 4-1 15,-3-5 0-15,-1 1 0 16,0 0 0-16,-4-4-3 16,0-4 1-16,4-1-3 15,1-3 1-15</inkml:trace>
          <inkml:trace contextRef="#ctx0" brushRef="#br0" timeOffset="355337.1752">3929 8349 9 0,'-9'8'4'0,"9"4"-1"16,0-12 7-16,0 0-10 15,0 0 1-15,9-8-2 16,4 0 1-16,5 0 0 15,0-4 0-15,-1-4 0 16,6-3 0-16,-6 7-1 16,1-4 1-16,-5 0-1 0,-4 5 1 15,0 7-2-15,-5 0 0 16,-4 4-1-16,0 8 0 16</inkml:trace>
          <inkml:trace contextRef="#ctx0" brushRef="#br0" timeOffset="355112.0158">4044 7896 11 0,'9'-8'5'0,"26"20"-5"0,-26-8 9 16,0 0-9-16,0 0 0 0,4 0 0 15,1 0 1-15,-6 4-1 16,-3-1 0-16,-5 1-2 16,0 4 0-16,-5 4-1 15,-3 4 0-15</inkml:trace>
        </inkml:traceGroup>
        <inkml:traceGroup>
          <inkml:annotationXML>
            <emma:emma xmlns:emma="http://www.w3.org/2003/04/emma" version="1.0">
              <emma:interpretation id="{CE5D3160-3C03-4FAE-BA27-100FF64C62FD}" emma:medium="tactile" emma:mode="ink">
                <msink:context xmlns:msink="http://schemas.microsoft.com/ink/2010/main" type="inkWord" rotatedBoundingBox="8663,8921 9438,8914 9446,9887 8671,9893"/>
              </emma:interpretation>
              <emma:one-of disjunction-type="recognition" id="oneOf78">
                <emma:interpretation id="interp390" emma:lang="zh-CN" emma:confidence="0">
                  <emma:literal>匹</emma:literal>
                </emma:interpretation>
                <emma:interpretation id="interp391" emma:lang="zh-CN" emma:confidence="0">
                  <emma:literal>叵</emma:literal>
                </emma:interpretation>
                <emma:interpretation id="interp392" emma:lang="zh-CN" emma:confidence="0">
                  <emma:literal>區</emma:literal>
                </emma:interpretation>
                <emma:interpretation id="interp393" emma:lang="zh-CN" emma:confidence="0">
                  <emma:literal>区</emma:literal>
                </emma:interpretation>
                <emma:interpretation id="interp394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357049.3909">4731 7939 8 0,'-5'8'4'0,"5"-16"-2"15,0 8 5-15,0 0-7 16,0 0 1-16,9 0-1 16,5 0 1-16,-1 0-1 15,5 0 0-15,17-4 2 16,9 8 0-16,1-4 0 16,3-8 1-16,5-3-1 15,-4-1 0-15,0 0 0 16,-5 0 0-16,-4 0-2 15,-4-3 1-15,-1 3-1 16,-8 0 0-16,-5 4-1 16,-5 0 1-16,-3-4-3 15,-5 9 1-15,-5-1-3 16,-4 4 0-16</inkml:trace>
          <inkml:trace contextRef="#ctx0" brushRef="#br0" timeOffset="357419.1533">4824 8018 10 0,'-18'4'5'0,"18"4"-4"0,0-8 5 0,0 0-6 16,0 4 1-16,0 0-1 15,0 4 0-15,0 0-1 16,0 3 1-16,0 5 0 15,0 0 0-15,0 7-1 16,0 5 1-16,-4 0 0 16,-1 7 0-16,1 0 0 15,-1 9 1-15,-3-1 0 16,3 4 0-16,-4 1 0 16,5-5 1-16,-1 0-1 15,1-7 1-15,4-1-2 16,0-3 1-16,0-1 0 15,4-3 0-15,1-5-1 16,4-3 1-16,0-4-1 16,4 0 1-16,0-5 0 15,14-3 0-15,13-4-1 16,-1-4 1-16,10-8-1 16,0 0 1-16,0 1-1 0,-1-1 1 15,1-4-1-15,0-4 1 16,0 0 0-16,-5 5 0 15,0 3-1-15,-8-4 1 16,-5 0-1-16,-5 0 0 16,-4 0-1-16,1 5 0 15,-10 3-2-15,-4-4 1 16,-5 4-4-16,-4-4 1 0</inkml:trace>
          <inkml:trace contextRef="#ctx0" brushRef="#br0" timeOffset="357634.3017">5010 8124 11 0,'-9'-4'5'0,"13"4"-5"15,-4 0 6-15,0 0-7 16,5 4 1-16,-5 4 1 16,-5 8 0-16,5 8-1 15,-8-1 0-15,-1 17 0 16,0-1 1-16,-9 4-1 16,-4 1 1-16,4-5-2 15,5-3 1-15,0-9-2 0,4-7 1 16,4-1-2-16,1-7 0 15</inkml:trace>
          <inkml:trace contextRef="#ctx0" brushRef="#br0" timeOffset="357874.4724">5196 8054 5 0,'4'0'2'0,"-4"31"1"0,0-19 2 0,0 8-5 15,0 3 1-15,0 13 1 16,0 3 0-16,5-4-3 16,-1 1 1-16,5-5 0 15,0-7 1-15,4-4 0 16,1-1 0-16,3-15-1 16,1-4 1-16,4-11-2 15,0-9 1-15,0 0-3 16,1-11 1-16</inkml:trace>
        </inkml:traceGroup>
        <inkml:traceGroup>
          <inkml:annotationXML>
            <emma:emma xmlns:emma="http://www.w3.org/2003/04/emma" version="1.0">
              <emma:interpretation id="{207597A9-BC67-4980-9868-5DBE931AB076}" emma:medium="tactile" emma:mode="ink">
                <msink:context xmlns:msink="http://schemas.microsoft.com/ink/2010/main" type="inkWord" rotatedBoundingBox="9713,8824 10838,8815 10848,9981 9722,9990"/>
              </emma:interpretation>
              <emma:one-of disjunction-type="recognition" id="oneOf79">
                <emma:interpretation id="interp395" emma:lang="zh-CN" emma:confidence="0">
                  <emma:literal>配</emma:literal>
                </emma:interpretation>
                <emma:interpretation id="interp396" emma:lang="zh-CN" emma:confidence="0">
                  <emma:literal>䣥</emma:literal>
                </emma:interpretation>
                <emma:interpretation id="interp397" emma:lang="zh-CN" emma:confidence="0">
                  <emma:literal>酝</emma:literal>
                </emma:interpretation>
                <emma:interpretation id="interp398" emma:lang="zh-CN" emma:confidence="0">
                  <emma:literal>酡</emma:literal>
                </emma:interpretation>
                <emma:interpretation id="interp399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358189.6962">5776 7916 6 0,'5'-12'3'0,"21"-4"2"0,-8 16 2 15,0-8-7-15,0 0 0 16,4 1 0-16,-5-5 1 16,6 4-1-16,-1-4 1 15,4 0 0-15,1-7 1 0,-1-1-1 16,1 4 1-16,0 4-1 15,-1-7 1-15,-4 7-2 16,-4 0 1-16,-5 8-3 16,1 0 1-16,-6 8-3 15,-3 0 0-15</inkml:trace>
          <inkml:trace contextRef="#ctx0" brushRef="#br0" timeOffset="359330.5099">5825 8148 9 0,'-13'-8'4'0,"22"0"-1"0,-9 8 5 15,0 0-8-15,0 0 0 16,0 0 0-16,0 0 0 16,0 0 0-16,4 4 0 15,5 8 1-15,-5 8 0 16,5 7 0-16,-4 9 0 16,-1 11 1-16,1 8 0 15,-5 4 0-15,0 0 1 16,0 4-2-16,-9-4 1 0,4-7-2 15,1-5 1-15,-1-8-1 16,1-3 0-16,0-5-2 16,-1-3 1-16,5-9-4 15,0-11 1-15,5-8-1 16,-1-12 1-16</inkml:trace>
          <inkml:trace contextRef="#ctx0" brushRef="#br0" timeOffset="360051.0153">5998 7900 16 0,'-9'0'8'0,"13"0"-12"0,-4 0 15 16,0 0-11-16,5 8 0 15,-5 0 0-15,0 7 1 16,-5 9-2-16,1 8 1 16,0 3 0-16,-5 4 1 15,4 17-1-15,-4-5 0 16,1 4-1-16,-1-4 1 15,0 0-1-15,0-3 1 0,5-9-2 16,-1-8 0-16,-4-7-2 16,9 0 1-16</inkml:trace>
          <inkml:trace contextRef="#ctx0" brushRef="#br0" timeOffset="359750.8025">5914 8215 10 0,'-5'-12'5'0,"5"8"-5"16,0 4 8-16,0 0-8 16,0 0 0-16,0 0 0 15,9-8 0-15,4 4 0 16,5-3 0-16,4-5 1 0,0 0 0 15,5-4 0-15,4-4 1 16,0-3-1-16,4 3 1 16,-4 0-1-16,14-3 1 15,-5 7-1-15,0 0 0 16,-5 8-1-16,0 8 1 16,-4 8-1-16,-4 12 1 15,-9 8-2-15,-1 7 1 16,-8 24 0-16,-9 4 0 15,0 8 0-15,-9 0 1 0,-4-4-1 16,0-4 1-16,0 4-1 16,-10-8 1-16,1-8-1 15,0-8 1-15,4 5-1 16,1-13 0-16,3 1-1 16,1-17 0-16,4-3-2 15,-4 0 0-15,4-16-2 16,0-4 0-16</inkml:trace>
          <inkml:trace contextRef="#ctx0" brushRef="#br0" timeOffset="360681.966">6011 8790 15 0,'0'12'7'0,"9"-4"-10"16,-9-8 16-16,9-4-13 15,0-4 0-15,4 0-3 16,0-4 1-16,5-4-1 16,4-3 1-16,0-1-2 0,-4-4 0 15</inkml:trace>
          <inkml:trace contextRef="#ctx0" brushRef="#br0" timeOffset="360503.8369">6029 8491 9 0,'-5'-8'4'0,"14"20"-2"0,-4-12 8 0,4-4-10 15,-1-4 1-15,6 0-1 16,-1 0 0-16,0 4-1 16,5-4 0-16,-5 4-2 15,-4-4 0-15,0 4 0 16,0 4 0-16</inkml:trace>
          <inkml:trace contextRef="#ctx0" brushRef="#br0" timeOffset="360291.1863">6166 7908 9 0,'0'31'4'0,"0"5"-3"15,0-17 5-15,-4 9-6 16,-1 7 1-16,1 9 0 16,-1 7 1-16,5 0-3 15,0 0 1-15,0-7 0 16,0-5 1-16,0-7-1 15,5-5 0-15,-1-3-2 16,-4-8 0-16,5-1-1 0,-1-7 0 16</inkml:trace>
          <inkml:trace contextRef="#ctx0" brushRef="#br0" timeOffset="361239.3606">6596 7947 8 0,'9'-8'4'0,"22"16"-4"15,-22-12 7-15,0 4-7 16,4 0 1-16,0 0-1 15,-4 0 1-15,0 0-1 16,0 0 0-16,0 8 0 16,-5 0 1-16,-4 4-1 15,0 4 0-15,-4 3 0 16,-1 5 0-16,-4 3 0 16,0 9 0-16,1 15 0 15,-1 0 0-15,0 0 0 16,-4 5 0-16,-1 3 0 15,1 0 1-15,4-8-1 16,-4-4 1-16,0-7 0 16,4-9 0-16,4-3-1 15,5-5 1-15,5-3-1 0,4-4 1 16,-1-4-1-16,1-1 1 16,5-3-1-16,3-4 1 15,1 0 0-15,4-4 0 16,0-4 0-16,9 0 0 15,-9 0 0-15,1-4 1 16,-1 1 0-16,-5-1 0 16,1-4-1-16,0 0 1 15,-5 0-1-15,-4 0 0 0,0-7-2 16,0-1 0-16,-5-8-3 16,1-3 0-16,-1-4-2 15,-4-13 1-15</inkml:trace>
        </inkml:traceGroup>
        <inkml:traceGroup>
          <inkml:annotationXML>
            <emma:emma xmlns:emma="http://www.w3.org/2003/04/emma" version="1.0">
              <emma:interpretation id="{E2C97D5C-4F47-48B9-81AE-18FEFF9C0C22}" emma:medium="tactile" emma:mode="ink">
                <msink:context xmlns:msink="http://schemas.microsoft.com/ink/2010/main" type="inkWord" rotatedBoundingBox="11070,8767 11625,8762 11634,9942 11080,9947"/>
              </emma:interpretation>
              <emma:one-of disjunction-type="recognition" id="oneOf80">
                <emma:interpretation id="interp400" emma:lang="zh-CN" emma:confidence="0">
                  <emma:literal>失</emma:literal>
                </emma:interpretation>
                <emma:interpretation id="interp401" emma:lang="zh-CN" emma:confidence="0">
                  <emma:literal>矢</emma:literal>
                </emma:interpretation>
                <emma:interpretation id="interp402" emma:lang="zh-CN" emma:confidence="0">
                  <emma:literal>生</emma:literal>
                </emma:interpretation>
                <emma:interpretation id="interp403" emma:lang="zh-CN" emma:confidence="0">
                  <emma:literal>尖</emma:literal>
                </emma:interpretation>
                <emma:interpretation id="interp404" emma:lang="zh-CN" emma:confidence="0">
                  <emma:literal>灾</emma:literal>
                </emma:interpretation>
              </emma:one-of>
            </emma:emma>
          </inkml:annotationXML>
          <inkml:trace contextRef="#ctx0" brushRef="#br0" timeOffset="362508.7576">7269 7648 10 0,'0'8'5'0,"22"15"2"0,-13-15 7 0,0 0-15 16,0 8 1-16,-5 4 0 15,1 11 1-15,-5-3-1 16,0 3 0-16,-5-3 0 15,1 3 0-15,-5 1 0 16,-4 3 1-16,-5 5-1 16,0-5 0-16,1-3-2 15,-1 3 0-15,-4 0 0 16,4-7 0-16,5-12-1 16,0-1 0-16,4-3 0 15,0-8 1-15,4 0 1 16,5-12 0-16,9 0 0 15,5 1 1-15,-1-1 1 16,9-4 0-16,5 0 0 16,-1 0 0-16,1 0 0 15,-1-3 1-15,5 3-1 16,5 0 1-16,-5 0-1 16,-5 4 0-16,1 0 0 0,-5 5 1 15,-4-1-3-15,-5 0 1 16,0 4-1-16,-4 0 0 15,-4 8-2-15,-5-1 0 16,-5 5-1-16,-4 4 0 16</inkml:trace>
          <inkml:trace contextRef="#ctx0" brushRef="#br0" timeOffset="363018.6197">7455 7963 10 0,'-8'-8'5'0,"8"0"-4"0,0 8 8 16,0 0-9-16,0 0 1 16,0 4 0-16,-5 4 1 15,5 8-2-15,-4 3 0 16,-1 5 1-16,1 4 1 0,-1 11-1 16,1 12 1-16,-5 4-1 15,0 4 1-15,-4 8-1 16,0 4 0-16,-9-4-1 15,8 0 1-15,-8-8-1 16,0-4 1-16,0-7-3 16,0-5 1-16,4-12-3 15,0 1 1-15,0-8-2 16,5-9 0-16</inkml:trace>
          <inkml:trace contextRef="#ctx0" brushRef="#br0" timeOffset="362598.3216">7336 8400 8 0,'-14'28'4'0,"6"-9"-2"0,8-15 7 0,0 0-7 16,0 0 1-16,0 0 0 15,0 0 1-15,4-4-6 16,5 0 1-16,4-4 3 16,9-4 0-16,-4 0-1 15,4-3 0-15,5-5 0 16,-1 0 0-16,1 0-1 16,-5 1 1-16,0 3-1 15,-4-4 0-15,0 0-3 16,-1 4 1-16,-3 1-2 15,-1-1 1-15,-9 0-2 16,-4 0 0-16</inkml:trace>
          <inkml:trace contextRef="#ctx0" brushRef="#br0" timeOffset="363144.7098">7371 8625 10 0,'14'3'5'0,"8"-6"-3"16,-13 3 7-16,-1 3-9 0,6 1 0 16,-1 0 0-16,5 0 0 15,-1 0 0-15,1 4 0 16,0 0 0-16,0 0 0 15,-1 4 1-15,1-4 0 16,0-1-2-16,4 1 1 16,0-4-2-16,0 0 0 15,-4 0-2-15,0-4 1 16</inkml:trace>
        </inkml:traceGroup>
        <inkml:traceGroup>
          <inkml:annotationXML>
            <emma:emma xmlns:emma="http://www.w3.org/2003/04/emma" version="1.0">
              <emma:interpretation id="{BE4F8235-0AA5-47D0-9A1D-B5BA9F07623B}" emma:medium="tactile" emma:mode="ink">
                <msink:context xmlns:msink="http://schemas.microsoft.com/ink/2010/main" type="inkWord" rotatedBoundingBox="11835,8923 12980,8914 12989,9998 11844,10007"/>
              </emma:interpretation>
              <emma:one-of disjunction-type="recognition" id="oneOf81">
                <emma:interpretation id="interp405" emma:lang="zh-CN" emma:confidence="0">
                  <emma:literal>败</emma:literal>
                </emma:interpretation>
                <emma:interpretation id="interp406" emma:lang="zh-CN" emma:confidence="0">
                  <emma:literal>敗</emma:literal>
                </emma:interpretation>
                <emma:interpretation id="interp407" emma:lang="zh-CN" emma:confidence="0">
                  <emma:literal>贩</emma:literal>
                </emma:interpretation>
                <emma:interpretation id="interp408" emma:lang="zh-CN" emma:confidence="0">
                  <emma:literal>贻</emma:literal>
                </emma:interpretation>
                <emma:interpretation id="interp40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363339.3476">7898 8022 9 0,'9'-12'4'0,"22"-4"-5"16,-26 13 8-16,-1 3-7 15,1 0 0-15,-1 3 0 16,0 5 1-16,1 8-1 15,-5 4 0-15,0-1 0 16,0 1 1-16,0 12-1 16,0-1 0-16,4 5 0 15,-4 3 0-15,5 0-1 16,-5-3 0-16,4-5-2 16,-4-7 1-16</inkml:trace>
          <inkml:trace contextRef="#ctx0" brushRef="#br0" timeOffset="363699.6051">8036 8006 7 0,'9'-27'3'0,"17"7"-2"0,-17 12 5 16,4-4-6-16,1-3 1 15,3-1 0-15,6 0 1 0,-1 0-2 16,0 5 1-16,0-5 2 15,-4 4 0-15,4 4-1 16,4-4 1-16,10 4-1 16,-14 8 0-16,0-7-2 15,-4 7 1-15,0 7-1 16,-5 5 0-16,-4 4 0 16,-5 8 0-16,1-5-1 15,-5 9 1-15,-5 7 0 16,1 5 1-16,-10 3-1 15,1 8 1-15,-5 8-1 16,5 0 1-16,-5-4-2 16,5 1 1-16,0-9-3 15,0-8 1-15,4-11-3 16,-5-1 0-16</inkml:trace>
          <inkml:trace contextRef="#ctx0" brushRef="#br0" timeOffset="363924.7624">8204 8136 11 0,'0'0'5'0,"5"16"-1"0,-5-12 7 16,0 16-10-16,0 7 0 16,-5 13 0-16,1-1 0 15,-5 8-2-15,-4 0 1 0,-1 1 1 16,1-1 0-16,-5-4-3 15,5-7 1-15,0-5-2 16,-1-3 0-16,5-5-2 16,1-7 1-16</inkml:trace>
          <inkml:trace contextRef="#ctx0" brushRef="#br0" timeOffset="364089.8805">8111 8640 7 0,'22'-4'3'0,"23"-15"1"16,-32 15 4-16,5 4-7 15,-1 0 0-15,10 4 0 16,4 0 0-16,4 0-2 16,-4-1 1-16,0 1 1 15,0 0 0-15,-4 0-2 16,-1 0 0-16,-3 4-2 16,-1-4 0-16</inkml:trace>
          <inkml:trace contextRef="#ctx0" brushRef="#br0" timeOffset="365005.5294">8479 8408 8 0,'0'-4'4'0,"4"0"0"16,1 8 1-16,4-4-4 16,-1 8 0-16,6 0 0 15,3 0 1-15,10 3-2 16,0 1 0-16,-5 4 2 16,9 0 0-16,-9 7 0 15,4 5 1-15,5-8 0 16,5 3 0-16,-1 5-1 0,1 3 0 15,-1-3-1-15,-4-1 1 16,-4-3-2-16,-1-4 1 16,1-1-1-16,0-3 0 15,-10-4 0-15,-3-4 0 16,-6 0-1-16,1 0 0 16,-9-4-2-16,-4 0 1 31,-5-4-4-31,0-4 0 0</inkml:trace>
          <inkml:trace contextRef="#ctx0" brushRef="#br0" timeOffset="364615.252">8731 8006 11 0,'0'-15'5'0,"9"7"-5"0,-9 8 8 0,0 0-9 16,0 4 0-16,0 3 0 15,-4 9 0-15,-1 0 1 16,1 4 1-16,-1-5-2 16,1 1 1-16,0-4 0 15,4 0 0-15,0-4 0 16,0 0 1-16,0-8 0 16,8-8 0-16,1 4-1 15,5-4 1-15,3 0-1 16,5-4 0-16,1 0 0 15,-1 1 0-15,0-1 0 16,0 0 1-16,0 0-1 16,-4 0 1-16,0 4 0 15,-5 1 0-15,-4 3 0 16,0 4 1-16,-5 4-2 16,-4 3 1-16,-4 9 0 15,-1 8 0-15,-4-1 0 16,1 13 1-16,-6 15-1 0,-3 4 1 15,-1 8 0-15,-4 4 0 16,-1 0-1-16,-3-4 0 16,-1 4 0-16,1-4 0 15,-5-4-1-15,4-12 1 16,1 5-2-16,-1-13 1 16,5-8-3-16,-5-7 0 15,1 4-3-15,12-17 0 16</inkml:trace>
        </inkml:traceGroup>
        <inkml:traceGroup>
          <inkml:annotationXML>
            <emma:emma xmlns:emma="http://www.w3.org/2003/04/emma" version="1.0">
              <emma:interpretation id="{2948C1B7-237A-4A3C-94C9-DB9D6B623D36}" emma:medium="tactile" emma:mode="ink">
                <msink:context xmlns:msink="http://schemas.microsoft.com/ink/2010/main" type="inkWord" rotatedBoundingBox="13484,9629 13737,9627 13739,9860 13485,9862"/>
              </emma:interpretation>
              <emma:one-of disjunction-type="recognition" id="oneOf82">
                <emma:interpretation id="interp410" emma:lang="zh-CN" emma:confidence="0">
                  <emma:literal>。</emma:literal>
                </emma:interpretation>
                <emma:interpretation id="interp411" emma:lang="zh-CN" emma:confidence="0">
                  <emma:literal>0</emma:literal>
                </emma:interpretation>
                <emma:interpretation id="interp412" emma:lang="zh-CN" emma:confidence="0">
                  <emma:literal>○</emma:literal>
                </emma:interpretation>
                <emma:interpretation id="interp413" emma:lang="zh-CN" emma:confidence="0">
                  <emma:literal>o</emma:literal>
                </emma:interpretation>
                <emma:interpretation id="interp414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67633.392">9546 8628 7 0,'5'24'3'0,"4"-20"0"16,-5 0 1-16,1 4-4 15,3 0 0-15,1 4 0 16,0-5 1-16,0 5-1 15,0 0 1-15,0-4 1 16,4 0 0-16,0-4-1 16,5 0 1-16,-5-4 0 15,5-4 0-15,4 0-1 16,-4-4 1-16,-5-4-2 0,5 0 1 16,-5-3-1-16,-4-5 1 15,-4 0-1-15,-1 0 1 16,-4-3-1-16,-4-1 0 15,-10 1 0-15,-3 7 1 16,-1 0-2-16,0 4 1 16,0 8-1-16,-4 8 1 15,0 4-2-15,-4 12 1 16,3 0-2-16,1-1 1 0,0 5-2 16,0-4 0-16</inkml:trace>
        </inkml:traceGroup>
        <inkml:traceGroup>
          <inkml:annotationXML>
            <emma:emma xmlns:emma="http://www.w3.org/2003/04/emma" version="1.0">
              <emma:interpretation id="{9E6D80DF-0912-4F2B-8DD0-ADCCB7A43C62}" emma:medium="tactile" emma:mode="ink">
                <msink:context xmlns:msink="http://schemas.microsoft.com/ink/2010/main" type="inkWord" rotatedBoundingBox="14523,8746 15615,8737 15627,10181 14535,10190"/>
              </emma:interpretation>
              <emma:one-of disjunction-type="recognition" id="oneOf83">
                <emma:interpretation id="interp415" emma:lang="zh-CN" emma:confidence="0">
                  <emma:literal>那</emma:literal>
                </emma:interpretation>
                <emma:interpretation id="interp416" emma:lang="zh-CN" emma:confidence="0">
                  <emma:literal>䢷</emma:literal>
                </emma:interpretation>
                <emma:interpretation id="interp417" emma:lang="zh-CN" emma:confidence="0">
                  <emma:literal>䣁</emma:literal>
                </emma:interpretation>
                <emma:interpretation id="interp418" emma:lang="zh-CN" emma:confidence="0">
                  <emma:literal>耶</emma:literal>
                </emma:interpretation>
                <emma:interpretation id="interp419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1939.501">10676 7802 4 0,'5'3'2'0,"26"-6"0"0,-23-5 2 0,1 0-3 16,0-4 0-16,4 4 0 15,1 0 1-15,-1-4-2 16,0 1 0-16,5-1 1 16,0 4 1-16,0-4-1 15,-1 4 0-15,1 4 0 16,4 4 1-16,-4 0-2 16,0-4 1-16,-1 4 0 15,1 0 0-15,-5 0 0 16,1-4 0-16,-1-4-1 15,0 1 1-15,-4-1 0 16,0 0 0-16,4 0-1 16,-4 0 0-16,0 0 0 15,0 4 1-15,0 4-1 16,-5 4 1-16,0 0-1 16,-4 4 1-16,9 4-1 0,-9 4 0 15,0 7 0-15,0 1 0 16,0 15 0-16,0 1 1 15,0-1-1-15,0 8 1 16,0 8-1-16,9 8 1 16,0 20-1-16,4 8 0 15,-8 7 0-15,-1-11 1 16,-8-1-1-16,-1 1 1 16,-4-12-1-16,5-8 1 0,0 4 0 15,-10-8 0-15,5-12-1 16,1 0 1-16,-1-19-2 15,0-1 1-15,0-11-1 16,0-12 0-16,0-12-3 16,5-12 0-16,-5-8-2 15,0-7 1-15</inkml:trace>
          <inkml:trace contextRef="#ctx0" brushRef="#br0" timeOffset="402727.0566">10614 8026 9 0,'-26'4'4'0,"30"-8"-3"0,-4 4 4 16,0 0-5-16,9 0 0 15,0 4-1-15,0 0 1 16,4 0 0-16,9-4 1 15,0 0-1-15,0 0 0 16,5-4 0-16,-1-4 1 16,1 0-1-16,4-4 1 15,0 0-1-15,0 1 0 16,0 3 0-16,-4-4 1 16,-5 4-1-16,-4 4 0 0,-5 0 0 15,-4 4 0-15,-9 0 0 16,0 4 0-16,-5 4-1 15,-4 8 0-15,-4 3 0 16,-9 9 0-16,0 0 0 16,0 3 1-16,0 12 0 15,-1-3 1-15,6-9 1 16,3 1 0-16,1-5 0 16,4-7 1-16,0-4 0 15,5 0 0-15,0-5-1 16,4-3 0-16,4-4-1 15,5-4 1-15,4-8-2 16,0-7 1-16,5-5-1 16,4-4 0-16,5 1 0 15,-5 3 0-15,5 0-1 16,-5 1 1-16,0-1-3 16,-4 0 1-16,-1 0-2 15,1-3 1-15,0 7-2 0,-5 0 0 16</inkml:trace>
          <inkml:trace contextRef="#ctx0" brushRef="#br0" timeOffset="402818.1261">10946 7955 12 0,'-4'-8'6'0,"0"12"-7"0,4-4 11 0,0 0-10 16,0 0 0-16,0 4 0 15,0 0 1-15,-5 8-2 16,5 4 1-16,-4 3 0 16,4 5 1-16,-5 3-1 15,1 9 1-15,-1 19 0 16,-3 0 0-16,-1 8-1 16,-5 0 1-16,1 0-1 15,0-8 0-15,0 0-1 16,-1-7 1-16,5-9-2 15,1-3 0-15,-1-9-2 16,4-7 1-16,1-8-1 16,4-8 0-16</inkml:trace>
          <inkml:trace contextRef="#ctx0" brushRef="#br0" timeOffset="403667.7241">11474 7695 11 0,'0'12'5'0,"17"-28"-6"0,-8 12 11 16,4 4-10-16,1-4 1 15,-1 0-2-15,5 4 1 0,-5 4 0 16,0 0 0-16,1 4 0 15,-5 4 0-15,-1 0-1 16,-3 11 1-16,-5 1-1 16,-5 0 1-16,1 7-1 15,-5 1 1-15,-4-1-1 16,0 1 1-16,-1-1-1 16,5-3 0-16,1-5 1 15,3 1 0-15,1 0 0 16,4-5 1-16,0-3 0 15,9-4 0-15,-1 4 0 16,6-1 0-16,-1-7 0 16,5 0 0-16,-1 8-1 15,-3-8 1-15,-1 4-1 16,0 7 1-16,1 1-1 16,-6 4 0-16,-3 3 0 15,-5 1 1-15,-5 3-1 16,-3 1 0-16,-1-1-1 0,0 1 1 15,-4-13-1-15,-1 5 0 16,1-8-2-16,0-4 1 16,-1-12-1-16,1-20 1 15,0-4-1-15,0-7 0 16,-1-16 1-16,1-5 0 16,4-7 1-16,0 0 1 15,0 4 0-15,5-4 1 16,-1 4 1-16,5 8 0 0,-4 7 0 15,4 5 1-15,-4 7-1 16,4 5 1-16,0 15-2 16,0 8 1-16,0 8-2 15,0 11 1-15,0 5 0 16,-5 11 1-16,5 9 0 16,0 15 0-16,0 12 0 15,0 11 0-15,0-3-1 16,-4 4 1-16,-1 3-1 15,1 5 0-15,-1-16-1 16,1 0 1-16,-5-1-1 16,-4-3 0-16,4-8-2 15,0-4 1-15,0-11-4 16,5-13 1-16,-1-11-2 16,5-12 1-16</inkml:trace>
        </inkml:traceGroup>
        <inkml:traceGroup>
          <inkml:annotationXML>
            <emma:emma xmlns:emma="http://www.w3.org/2003/04/emma" version="1.0">
              <emma:interpretation id="{AA995A23-82EA-476D-AD98-0820F5A56C1A}" emma:medium="tactile" emma:mode="ink">
                <msink:context xmlns:msink="http://schemas.microsoft.com/ink/2010/main" type="inkWord" rotatedBoundingBox="16011,8764 17220,8754 17230,9920 16021,9930"/>
              </emma:interpretation>
              <emma:one-of disjunction-type="recognition" id="oneOf84">
                <emma:interpretation id="interp420" emma:lang="zh-CN" emma:confidence="0">
                  <emma:literal>根</emma:literal>
                </emma:interpretation>
                <emma:interpretation id="interp421" emma:lang="zh-CN" emma:confidence="0">
                  <emma:literal>棍</emma:literal>
                </emma:interpretation>
                <emma:interpretation id="interp422" emma:lang="zh-CN" emma:confidence="0">
                  <emma:literal>柩</emma:literal>
                </emma:interpretation>
                <emma:interpretation id="interp423" emma:lang="zh-CN" emma:confidence="0">
                  <emma:literal>枢</emma:literal>
                </emma:interpretation>
                <emma:interpretation id="interp424" emma:lang="zh-CN" emma:confidence="0">
                  <emma:literal>梕</emma:literal>
                </emma:interpretation>
              </emma:one-of>
            </emma:emma>
          </inkml:annotationXML>
          <inkml:trace contextRef="#ctx0" brushRef="#br0" timeOffset="404070.5102">12112 8081 15 0,'-18'0'7'0,"0"-4"-10"15,18 4 16-15,0 0-13 16,9-4 0-16,-5 0-1 16,1 0 1-16,4-4-1 15,0 5 1-15,4-5-1 16,5 0 1-16,-1 0-1 16,5-4 0-16,5 0 1 15,4 0 0-15,4-3 0 0,-3 3 0 31,21-8-1-31,-5 4 1 16,-12-3-1-16,-10 3 0 16,-3 0-2-16,-6 8 1 15,-3-3-1-15,-10 3 0 16</inkml:trace>
          <inkml:trace contextRef="#ctx0" brushRef="#br0" timeOffset="404655.9256">12400 8105 11 0,'0'-12'5'0,"0"12"0"0,0 0 10 0,0 0-15 16,0 4 0-16,-9 4 0 15,0 7 1-15,-4 1-1 16,-5 8 0-16,-4 11 0 16,0 5 0-16,-1-1 0 15,1 4 0-15,0-3-2 16,4-1 0-16,1-3-1 15,3-9 0-15,1-3-2 16,4-1 1-16</inkml:trace>
          <inkml:trace contextRef="#ctx0" brushRef="#br0" timeOffset="404836.5535">12289 8250 8 0,'18'-27'4'0,"8"27"-5"15,-17 0 6-15,0 0-5 0,4 0 1 16,-4 8-1-16,4 4 1 16,5-1-1-16,-5 1 0 15,9 4-1-15,5 0 1 16,0-1-2-16,-5-7 0 16</inkml:trace>
          <inkml:trace contextRef="#ctx0" brushRef="#br0" timeOffset="404415.7581">12355 7699 8 0,'-9'-16'4'0,"9"1"-5"15,0 7 8-15,0 0-7 16,0 0 1-16,0 8-1 16,0 0 1-16,0 0-1 15,0 8 0-15,5 8 1 16,-5 7 0-16,4 9 1 15,-4 11 0-15,5-4-1 16,-1 9 1-16,1 3-1 16,-1 8 1-16,0 12-1 15,-4 15 1-15,5 1-2 16,-5 0 1-16,0-8-1 16,0-9 1-16,0 1-1 15,-5-8 1-15,1-8-1 16,0-7 1-16,-1-13-3 15,1-7 0-15,-1-5-3 0,1-7 1 16,-1 0-1-16,1-4 1 16</inkml:trace>
          <inkml:trace contextRef="#ctx0" brushRef="#br0" timeOffset="405241.3465">12719 7947 4 0,'4'-8'2'0,"36"-19"-1"15,-31 19 1-15,0-8-2 16,-1 0 1-16,6 1 0 15,-1-5 0-15,0 0-1 16,1-3 0-16,3-1 1 16,1 4 0-16,0-7-1 15,4 7 1-15,0 4-1 16,0 1 1-16,0 3-1 16,-4 4 0-16,0 8 0 15,-1 4 0-15,-3 8 0 16,-1 11 1-16,-4 1 0 15,-5 11 0-15,1 1 0 16,-5 3 0-16,-5 4 1 0,1 5 0 16,-5-1 0-16,0 4 0 15,-4-4-2-15,0 12 1 16,-5-11-2-16,5-5 0 16,4-8-3-16,0-7 1 15,0-4-1-15,0-9 0 16</inkml:trace>
          <inkml:trace contextRef="#ctx0" brushRef="#br0" timeOffset="406187.5142">12967 7861 2 0,'-18'23'1'0,"-9"21"1"15,23-33 1-15,-5 9-3 16,0 8 1-16,0 3 1 15,0 12 0-15,1 13-2 16,-1 7 0-16,-5 3 1 16,6 1 1-16,-10 4-1 15,9-8 1-15,-4 0-1 16,4-8 1-16,9-7-1 16,0-5 0-16,4-8-1 15,5-3 1-15,0-8 0 16,4-9 0-16,1-3-1 15,3-8 1-15,5-8-1 16,5-8 1-16,0-7-1 16,-1-1 0-16,1-12-1 0,-1-3 1 15,5-8-1-15,-4-1 1 16,4-3 0-16,-4-8 0 16,-14 0-1-16,-4 0 1 15,-9 11-2-15,0 9 1 16,-5 7-1-16,-4 9 0 15,1 3 0-15,-6 8 0 16,1 16 1-16,0 4 0 16,-1 11 1-16,1 9 1 0,0 3 0 15,4 9 1-15,0-5-1 16,-4 0 1-16,8 1 0 16,5-1 0-16,0-11-1 15,14-5 1-15,-6 1-1 16,6-4 0-16,4-1-1 15,-1-3 1-15,14-4 0 16,5 0 0-16,-1-8-2 16,1 0 0-16,-1-4-3 15,-4-4 0-15</inkml:trace>
          <inkml:trace contextRef="#ctx0" brushRef="#br0" timeOffset="405631.6191">12865 8290 9 0,'-9'31'4'0,"13"5"-4"0,-4-36 9 16,5 4-10-16,-5-4 1 16,9-8-2-16,-1-8 0 15,1-8 1-15,5-7 0 16,-1-1-2-16,0-3 1 15</inkml:trace>
          <inkml:trace contextRef="#ctx0" brushRef="#br0" timeOffset="405466.4997">12865 7971 7 0,'4'-4'3'0,"23"-12"-2"16,-18 12 5-16,4 0-6 16,0 0 0-16,0 4 0 15,1 0 0-15,-1-4-2 16,-4 4 1-16,0 0-1 16,0 0 0-16</inkml:trace>
        </inkml:traceGroup>
        <inkml:traceGroup>
          <inkml:annotationXML>
            <emma:emma xmlns:emma="http://www.w3.org/2003/04/emma" version="1.0">
              <emma:interpretation id="{A490A386-C1DC-496C-9DFE-505D41020139}" emma:medium="tactile" emma:mode="ink">
                <msink:context xmlns:msink="http://schemas.microsoft.com/ink/2010/main" type="inkWord" rotatedBoundingBox="17526,8720 18617,8711 18627,9963 17536,9972"/>
              </emma:interpretation>
              <emma:one-of disjunction-type="recognition" id="oneOf85">
                <emma:interpretation id="interp425" emma:lang="zh-CN" emma:confidence="0">
                  <emma:literal>据</emma:literal>
                </emma:interpretation>
                <emma:interpretation id="interp426" emma:lang="zh-CN" emma:confidence="0">
                  <emma:literal>琚</emma:literal>
                </emma:interpretation>
                <emma:interpretation id="interp427" emma:lang="zh-CN" emma:confidence="0">
                  <emma:literal>椐</emma:literal>
                </emma:interpretation>
                <emma:interpretation id="interp428" emma:lang="zh-CN" emma:confidence="0">
                  <emma:literal>猸</emma:literal>
                </emma:interpretation>
                <emma:interpretation id="interp429" emma:lang="zh-CN" emma:confidence="0">
                  <emma:literal>䅕</emma:literal>
                </emma:interpretation>
              </emma:one-of>
            </emma:emma>
          </inkml:annotationXML>
          <inkml:trace contextRef="#ctx0" brushRef="#br0" timeOffset="407644.0444">13596 8069 6 0,'-5'-8'3'0,"14"1"-4"0,-4 3 6 16,3-4-6-16,1 4 1 15,5-4 0-15,8 0 1 16,0 0-1-16,0 0 0 0,0 0 0 16,0-3 0-16,0 3 0 15,1 0 0-15,-1 4 0 16,0 0 0-16,-4 0-2 15,-5 4 1-15</inkml:trace>
          <inkml:trace contextRef="#ctx0" brushRef="#br0" timeOffset="407839.1844">13693 8404 13 0,'-18'55'6'0,"5"-23"-4"16,13-28 13-16,0 3-15 15,0-3 0-15,0 0-1 16,0-4 1-16,9-4 0 16,4-3 0-16,5-13-1 15,0-4 0-15,4-11-2 16,0-1 1-16,9-3-2 16,0-4 0-16</inkml:trace>
          <inkml:trace contextRef="#ctx0" brushRef="#br0" timeOffset="407491.9625">13782 7601 4 0,'4'4'2'0,"-4"3"-1"0,0-7-2 16,0 0 0-16,5 4 1 15,-1 8 0-15,0 4 0 16,1 0 1-16,-1 7 0 16,1 5 0-16,-1 15 1 0,1-3 0 15,-1 3 0-15,1 4 0 16,-1 4 0-16,0 5-1 15,5 14 0-15,0 9 0 16,4 4 0-16,1 0-1 16,-5-9 0-16,-9-3 0 15,-5 0 1-15,5-8-1 16,-4-8 0-16,4-7 1 16,-9-5 0-16,0-8-1 15,0-3 1-15,0-9-2 16,0-7 0-16,1-4-2 15,-1-8 0-15,0-4 0 16,0-12 0-16</inkml:trace>
          <inkml:trace contextRef="#ctx0" brushRef="#br0" timeOffset="408870.9129">14234 7931 8 0,'-9'-7'4'0,"9"14"-5"0,0-3 7 15,0-4-6-15,0 4 0 16,4 4 1-16,-4 0 0 16,5 4-1-16,-1 4 0 0,-4 3 1 15,5 5 1-15,-5 4-1 16,0 7 1-16,0 12-1 15,0 4 0-15,-5 1 0 16,1 7 0-16,-5 0-1 16,-4 4 1-16,-5-8-2 15,0 0 1-15,5-12-1 16,-5-3 0-16,5-9-2 16,4-3 0-16,0-9-1 15,0-3 1-15</inkml:trace>
          <inkml:trace contextRef="#ctx0" brushRef="#br0" timeOffset="408869.9126">14207 7841 7 0,'0'-4'3'0,"9"-35"-3"16,-5 31 4-16,1 0-5 16,4 0 1-16,4-4 0 15,0 0 0-15,5-7 0 0,9 3 1 16,-1 0-1-16,1 0 0 15,-1-3 1-15,1 7 0 16,4 0 0-16,4 4 0 16,-8 4-1-16,-1 4 1 15,-3 4-2-15,-10 8 1 16,-9 12-2-16,-4 3 1 16,-9 13-1-16,-4 7 0 0,-5-4 0 15,-4 0 1-15,-4 1 1 16,-1-1 1-16,1-4 0 15,-1-7 1-15,5-4 0 16,4-1 0-16,0-7 0 16,5-1 1-16,0 1-2 15,4-12 1-15,5-4-2 16,4-4 1-16,4-8-1 16,9 0 1-16,5-8-1 15,4-3 0-15,0-1-1 16,0 0 0-16,1 1-1 15,-1-1 0-15,-5 4-1 16,-3 4 0-16</inkml:trace>
          <inkml:trace contextRef="#ctx0" brushRef="#br0" timeOffset="409700.5083">14446 8164 11 0,'-13'16'5'0,"0"35"-6"16,8-36 11-16,1 5-10 15,-1 4 0-15,1 7 0 16,-5 5 0-16,0 3 0 16,-4 4 0-16,0-3-1 15,-1-1 1-15,6-7-1 16,-1-9 1-16,0-3-1 15,4-4 0-15,1 0 0 16,0-5 0-16,-1-3 1 16,5 0 0-16,0 0 0 15,5-4 0-15,3 4 0 16,1 0 1-16,5 0-1 16,-1-1 1-16,0 1-2 15,-4 0 1-15,0 0 0 16,0 0 0-16,0-4-1 0,-5 0 1 15,0 0-1-15,1 0 0 16,-5-4-1-16,0-8 1 16,4 0-1-16,1-8 0 15,-5 4 0-15,4-3 1 16,1-13 0-16,3 4 1 16,1-7 0-16,0 3 1 15,0 1 1-15,4 3 0 16,5 4 0-16,9 9 0 0,-1-5 0 15,5 16 0-15,0 0-1 16,-4 8 1-16,-5 4-2 16,-9 3 1-16,-4 5-2 15,-4 0 1-15,-14 7-2 16,-9 5 1-16,-9-1-1 16,1 5 0-16,-1-5 1 15,1-3 0-15,-1-1 1 16,5-7 1-16,0-4 0 15,4-4 1-15,5-1-1 16,4-3 0-16,9-4-1 16,0-4 1-16,9-4-2 15,4-7 0-15,5-5-2 16,13-4 1-16</inkml:trace>
          <inkml:trace contextRef="#ctx0" brushRef="#br0" timeOffset="409055.0455">14344 8278 8 0,'23'-8'4'0,"25"-19"-5"0,-34 19 7 16,-1 0-6-16,5-4 0 15,-1 0 0-15,-3 4 0 16,12 0-1-16,-4 1 0 16,-4-1-1-16,0-4 0 15</inkml:trace>
        </inkml:traceGroup>
        <inkml:traceGroup>
          <inkml:annotationXML>
            <emma:emma xmlns:emma="http://www.w3.org/2003/04/emma" version="1.0">
              <emma:interpretation id="{3CD60AF6-379F-4EF6-B20C-73C1FF405A20}" emma:medium="tactile" emma:mode="ink">
                <msink:context xmlns:msink="http://schemas.microsoft.com/ink/2010/main" type="inkWord" rotatedBoundingBox="18949,8917 19437,8913 19444,9829 18957,9833"/>
              </emma:interpretation>
              <emma:one-of disjunction-type="recognition" id="oneOf86">
                <emma:interpretation id="interp430" emma:lang="zh-CN" emma:confidence="0">
                  <emma:literal>上</emma:literal>
                </emma:interpretation>
                <emma:interpretation id="interp431" emma:lang="zh-CN" emma:confidence="0">
                  <emma:literal>止</emma:literal>
                </emma:interpretation>
                <emma:interpretation id="interp432" emma:lang="zh-CN" emma:confidence="0">
                  <emma:literal>占</emma:literal>
                </emma:interpretation>
                <emma:interpretation id="interp433" emma:lang="zh-CN" emma:confidence="0">
                  <emma:literal>亡</emma:literal>
                </emma:interpretation>
                <emma:interpretation id="interp434" emma:lang="zh-CN" emma:confidence="0">
                  <emma:literal>立</emma:literal>
                </emma:interpretation>
              </emma:one-of>
            </emma:emma>
          </inkml:annotationXML>
          <inkml:trace contextRef="#ctx0" brushRef="#br0" timeOffset="410691.2046">15098 8577 6 0,'-27'44'3'0,"5"-17"-1"15,17-19 5-15,1 4-6 16,-5 0 1-16,5-1 2 15,-1-3 0-15,1 0-5 0,4-4 0 16,0 0 3-16,0-4 1 16,9-4-2-16,4-4 0 15,5 0 0-15,4 1 0 16,0-1-1-16,5 4 0 16,12-4 0-16,1 4 1 15,0 0-1-15,0 0 0 16,-5-4 0-16,1 8 0 15,-9 0 0-15,-1-4 1 0,-4 0-2 16,0 4 1-16,-8-4-3 16,-1 4 0-16,-4-4-2 15,4 0 1-15</inkml:trace>
          <inkml:trace contextRef="#ctx0" brushRef="#br0" timeOffset="410195.8565">15186 7798 8 0,'0'4'4'0,"-4"-4"-5"15,4 0 6-15,0 3-6 16,4 1 1-16,-4 12-1 16,0 4 0-16,0 0 1 15,5 3 1-15,-5 9 0 16,0 3 0-16,0 1 0 16,0-1 1-1,-5 56-1 1,5-9 1-16,0-3-1 15,-4-12 0-15,4-16-2 0,-5-4 1 16,5-7-1-16,-4-13 0 16,4-3-2-16,0-8 1 15,0-12-1-15,0-4 1 16</inkml:trace>
          <inkml:trace contextRef="#ctx0" brushRef="#br0" timeOffset="410421.0131">15208 8211 9 0,'5'-35'4'0,"43"19"-6"0,-39 8 9 0,5 0-7 16,-1 0 0-16,0 0 0 15,0 0 0-15,1-3 0 16,-1 7 0-16,0 0 0 16,1 4 0-16,-5 0 0 15,-1 0 0-15,-3 4 0 16,-1 8 0-16,-4-5 0 15,-4 5 0-15,-5 8-2 16,-4 4 1-16,-1 7-1 16,-17 4 0-16</inkml:trace>
        </inkml:traceGroup>
        <inkml:traceGroup>
          <inkml:annotationXML>
            <emma:emma xmlns:emma="http://www.w3.org/2003/04/emma" version="1.0">
              <emma:interpretation id="{8E6C1A9C-35D3-4A90-9902-24F2B0AB4E5A}" emma:medium="tactile" emma:mode="ink">
                <msink:context xmlns:msink="http://schemas.microsoft.com/ink/2010/main" type="inkWord" rotatedBoundingBox="19656,8852 20462,8846 20471,9990 19665,9996"/>
              </emma:interpretation>
              <emma:one-of disjunction-type="recognition" id="oneOf87">
                <emma:interpretation id="interp435" emma:lang="zh-CN" emma:confidence="0">
                  <emma:literal>面</emma:literal>
                </emma:interpretation>
                <emma:interpretation id="interp436" emma:lang="zh-CN" emma:confidence="0">
                  <emma:literal>酉</emma:literal>
                </emma:interpretation>
                <emma:interpretation id="interp437" emma:lang="zh-CN" emma:confidence="0">
                  <emma:literal>盾</emma:literal>
                </emma:interpretation>
                <emma:interpretation id="interp438" emma:lang="zh-CN" emma:confidence="0">
                  <emma:literal>湎</emma:literal>
                </emma:interpretation>
                <emma:interpretation id="interp439" emma:lang="zh-CN" emma:confidence="0">
                  <emma:literal>殉</emma:literal>
                </emma:interpretation>
              </emma:one-of>
            </emma:emma>
          </inkml:annotationXML>
          <inkml:trace contextRef="#ctx0" brushRef="#br0" timeOffset="411606.8563">15727 7794 11 0,'-9'8'5'0,"22"-12"-6"16,-4 4 8-16,4-4-7 15,1 0 1-15,3 0-1 16,1 4 1-16,4 0-1 16,5-4 0-16,8 0 0 15,1 4 1-15,-1 0-1 16,0-8 1-16,1 4-1 15,-5 0 1-15,-5-4-2 16,-3 0 1-16,-1 4-1 16,-4-3 1-16,-5 3-1 0,-4 8 1 15,0 7-1-15,-5 1 1 16,-8 8-1-16,-10-4 0 16,5 11 0-16,-8 1 1 15,-1-5-2-15,-9 5 1 16,-8 0-1-16,-1-1 1 15,5 1 1-15,0-5 0 16,5-3-1-16,4 0 1 16,0-5 1-16,4-3 1 0,0 0 0 15,0 0 0-15,5-4 0 16,4 4 0-16,0-9 0 16,1 1 0-16,3 0-1 15,1 4 1-15,4 0-1 16,0 12 1-16,0 7-2 15,4 5 1-15,1 11-1 16,-1 8 1-16,-4 5-1 16,0-1 0-16,0 8 0 15,-4-4 0-15,-1-4-2 16,1-4 1-16,-1-8-3 16,1-7 1-16,-1-13-2 15,1-3 1-15</inkml:trace>
          <inkml:trace contextRef="#ctx0" brushRef="#br0" timeOffset="412057.6765">15784 8361 10 0,'5'-20'5'0,"4"0"-7"0,-5 12 10 15,0-3-9-15,5-1 1 16,0 0 0-16,4 4 0 15,1 0 0-15,8-11 0 16,4 7 0-16,5-4 1 16,9 4 0-16,0 0 0 0,0 1 0 15,4-1 0-15,1 0 0 16,-1 0 1-16,-4 4-1 16,0 0 0-16,-5 8-1 15,1 0 0-15,-1 4 0 16,-4 4 0-16,-4 8 0 15,-1 8 0-15,-4-1-1 16,-4 5 1-16,-5 3 0 16,-4 9 1-16,0 7-1 15,-4 4 0-15,-5 0 0 16,-5 0 0-16,-4-3 0 16,0-5 1-16,1 0-1 15,-6-3 0-15,1-5 0 16,0-3 1-16,-1-9-2 15,1-3 1-15,0 0-2 16,-1-8 1-16,-3-5-2 16,3-3 1-16,-3-8-2 15,-1-3 0-15</inkml:trace>
          <inkml:trace contextRef="#ctx0" brushRef="#br0" timeOffset="412343.8801">16054 8215 6 0,'-8'-20'3'0,"-1"-11"0"0,9 31 3 16,0 0-6-16,0 0 1 15,0 0 0-15,0 0 0 16,4 4-2-16,-4 8 1 0,5 7 0 16,-1 13 0-16,-4 3 0 15,4 9 1-15,-4 3-1 16,0 4 1-16,0 0 0 15,0 4 0-15,0-4-1 16,0-3 1-16,0-5-1 16,0-8 0-16,0-3-1 15,0-8 0-15,0-5-2 16,0-3 0-16,5-12 0 16,-1-12 0-16</inkml:trace>
          <inkml:trace contextRef="#ctx0" brushRef="#br0" timeOffset="412569.036">16276 8203 10 0,'0'-31'5'0,"4"50"-7"0,1-15 11 16,-1 8-9-16,1 8 0 16,-1 11 0-16,1 1 1 15,-5 7-2-15,0 1 1 16,0 7 0-16,-5 0 0 15,1 0 0-15,-1-7 0 16,1-5-1-16,-1 1 1 16,1-9-3-16,0-3 1 15,-1-5-1-15,-8-3 0 0</inkml:trace>
          <inkml:trace contextRef="#ctx0" brushRef="#br0" timeOffset="413024.8626">16196 8365 3 0,'14'-16'1'0,"17"-43"3"16,-23 55 1-16,1 0-5 16,-4 0 1-16,4 4-1 15,-5 0 1-15,0 0-2 16,1 4 0-16,-1 8 0 15,-4 4 1-15,0 3-2 16,-9 5 1-16,-4 3 0 16,-5 5 0-16,1-1 0 15,-1 5 1-15,0-5 1 16,5-3 0-16,-5-4 1 0,9-5 0 16,1-3 0-16,3-4 0 15,10-4 0-15,3 0 0 16,6-16-1-16,8 8 0 15,-4-8-1-15,-1-4 0 16,-3-4-2-16,-1 4 1 16,-4 1-2-16,0 3 0 15</inkml:trace>
          <inkml:trace contextRef="#ctx0" brushRef="#br0" timeOffset="413183.9746">15970 8845 10 0,'-31'24'5'0,"14"-20"-5"16,17 0 10-16,0-4-10 15,0 0 1-15,8 0 1 16,6-4 0-16,8 0-2 16,0-8 0-16,5 4 1 15,4 0 1-15,0-4-1 16,4 1 0-16,1-1-1 15,-1 0 1 1,0 0-4 0,-4 0 1-16,-4 0-3 15,0 1 1-15</inkml:trace>
        </inkml:traceGroup>
        <inkml:traceGroup>
          <inkml:annotationXML>
            <emma:emma xmlns:emma="http://www.w3.org/2003/04/emma" version="1.0">
              <emma:interpretation id="{14BF3C7D-2293-4329-B067-FCC6FC4DF445}" emma:medium="tactile" emma:mode="ink">
                <msink:context xmlns:msink="http://schemas.microsoft.com/ink/2010/main" type="inkWord" rotatedBoundingBox="20773,8776 21739,8769 21749,10000 20783,10008"/>
              </emma:interpretation>
              <emma:one-of disjunction-type="recognition" id="oneOf88">
                <emma:interpretation id="interp440" emma:lang="zh-CN" emma:confidence="0">
                  <emma:literal>讲</emma:literal>
                </emma:interpretation>
                <emma:interpretation id="interp441" emma:lang="zh-CN" emma:confidence="0">
                  <emma:literal>汫</emma:literal>
                </emma:interpretation>
                <emma:interpretation id="interp442" emma:lang="zh-CN" emma:confidence="0">
                  <emma:literal>阱</emma:literal>
                </emma:interpretation>
                <emma:interpretation id="interp443" emma:lang="zh-CN" emma:confidence="0">
                  <emma:literal>㘫</emma:literal>
                </emma:interpretation>
                <emma:interpretation id="interp444" emma:lang="zh-CN" emma:confidence="0">
                  <emma:literal>泋</emma:literal>
                </emma:interpretation>
              </emma:one-of>
            </emma:emma>
          </inkml:annotationXML>
          <inkml:trace contextRef="#ctx0" brushRef="#br0" timeOffset="414414.8453">16883 8144 8 0,'-9'-4'4'0,"22"8"-4"0,1-4 6 16,-1 0-6-16,0 0 1 16,1 0 0-16,3 0 0 0,-3 0-1 15,-1 0 0-15,0 0 0 16,-4 0 1-16,0 0-1 15,0 4 0-15,-5 0-1 16,-4 16 1-16,0-1-1 16,-4 13 1-16,-1 11 0 15,-4 4 0-15,1 5 1 16,-6-1 0-16,-8 0 1 16,0 4 0-16,0-8 0 15,0-3 0-15,4-5 0 16,5-3 0-16,-1-9-1 15,5-7 0-15,5-4-1 16,4-9 0-16,9-3-2 16,9-8 1-16,4-11-2 15,0-5 0-15,5-4-2 16,-1-11 1-16</inkml:trace>
          <inkml:trace contextRef="#ctx0" brushRef="#br0" timeOffset="414300.7676">16972 7782 6 0,'-5'0'3'0,"10"-28"-2"16,-10 32 1-16,5-4-2 15,5 4 0-15,-1-4 1 16,5 0 0-16,0 4-1 16,4 8 1-16,0-8-1 15,5 4 1-15,0 4 0 16,-1-5 1-16,1-3-2 15,-5 4 1-15,1-4-2 16,-5-4 1-16,-1 4-2 16,1 0 0-16</inkml:trace>
          <inkml:trace contextRef="#ctx0" brushRef="#br0" timeOffset="414624.4968">17273 8057 11 0,'0'-3'5'0,"0"-13"-6"0,0 16 8 16,0 0-8-16,4-8 1 16,-4 8 0-16,5-8 1 15,8 0-1-15,5 0 1 0,8 0-1 16,5 1 1-16,5-1-1 15,8 0 1-15,0 0-1 16,-4 4 1-16,-4 0-1 16,-5 0 1-16,-5 0-1 15,1 0 1-15,-5 4-1 16,-4-4 1-16,-5 4-2 16,0 0 0-16,-4 0-2 15,-9 0 0-15,0 0-1 16,-4 4 1-16</inkml:trace>
          <inkml:trace contextRef="#ctx0" brushRef="#br0" timeOffset="414910.1996">17277 8294 6 0,'0'8'3'0,"14"-16"-3"0,3 8 4 15,1-8-3-15,0-8 0 16,8-8 0-16,5 9 1 16,9-1-2-16,0 0 0 15,0 4 1-15,-5 1 1 16,1-1-1-16,-1 0 0 16,-4 0 0-16,-4 4 0 15,-1 0-1-15,-3 4 1 16,-1 1-2-16,-5-5 0 0,-3 8-3 15,-5 0 1-15,-1 0 0 16,-8 0 0-16</inkml:trace>
          <inkml:trace contextRef="#ctx0" brushRef="#br0" timeOffset="415240.4337">17428 7687 6 0,'-5'0'3'0,"5"0"-5"16,0-8 7-16,0 8-6 16,5 4 0-16,4 8 0 15,0 8 0-15,-5 7 1 16,0 9 0-16,-4-1-1 0,0 5 1 15,0 3 0-15,0 4 1 16,0 4 0-16,-4 12 0 16,4 8 0-16,-4 4 1 15,-5 0-1-15,-9 0 1 16,9-8-2-16,-9-8 1 16,5-4-1-16,0-8 0 15,4-7-2-15,0-9 1 16</inkml:trace>
          <inkml:trace contextRef="#ctx0" brushRef="#br0" timeOffset="415630.707">17680 7664 11 0,'0'-12'5'0,"0"20"-6"15,0-4 10-15,0 4-9 16,0 3 0-16,0 1 0 16,0 12 0-16,-4 11 0 15,4 1 0-15,-4-5 0 16,4 9 1-16,0 3 0 0,0 8 0 15,0 8 0-15,0 12 0 16,0 12 0-16,4 3 0 16,-4-3-1-16,0-12 1 15,0-4-1-15,0 0 1 16,0-8-1-16,-4-8 1 16,4 0-1-16,-5-7 0 15,1-1-2-15,-1-8 0 16,1-3-3-16,-1-5 1 15</inkml:trace>
        </inkml:traceGroup>
        <inkml:traceGroup>
          <inkml:annotationXML>
            <emma:emma xmlns:emma="http://www.w3.org/2003/04/emma" version="1.0">
              <emma:interpretation id="{D6CD8513-C8E2-4505-A5C4-301B844CABC9}" emma:medium="tactile" emma:mode="ink">
                <msink:context xmlns:msink="http://schemas.microsoft.com/ink/2010/main" type="inkWord" rotatedBoundingBox="21813,8587 22734,8580 22744,9894 21824,9902"/>
              </emma:interpretation>
              <emma:one-of disjunction-type="recognition" id="oneOf89">
                <emma:interpretation id="interp445" emma:lang="zh-CN" emma:confidence="0">
                  <emma:literal>的</emma:literal>
                </emma:interpretation>
                <emma:interpretation id="interp446" emma:lang="zh-CN" emma:confidence="0">
                  <emma:literal>伪</emma:literal>
                </emma:interpretation>
                <emma:interpretation id="interp447" emma:lang="zh-CN" emma:confidence="0">
                  <emma:literal>豹</emma:literal>
                </emma:interpretation>
                <emma:interpretation id="interp448" emma:lang="zh-CN" emma:confidence="0">
                  <emma:literal>弱</emma:literal>
                </emma:interpretation>
                <emma:interpretation id="interp449" emma:lang="zh-CN" emma:confidence="0">
                  <emma:literal>䄪</emma:literal>
                </emma:interpretation>
              </emma:one-of>
            </emma:emma>
          </inkml:annotationXML>
          <inkml:trace contextRef="#ctx0" brushRef="#br0" timeOffset="415945.9302">18119 7943 9 0,'0'4'4'0,"13"-20"-3"16,-13 16 5-16,0 0-7 0,0 0 1 16,0 0-3-16,0 0 0 15,0 0 2-15,0-3 1 16</inkml:trace>
          <inkml:trace contextRef="#ctx0" brushRef="#br0" timeOffset="416246.1436">17973 8026 9 0,'0'12'4'0,"4"7"-2"15,-4-15 9-15,5 4-10 16,-5 4 0-16,8 0-1 15,1 12 1-15,-4-1-2 16,8 5 1-16,-4 7 1 16,0 8 0-16,0 9-1 15,-5 3 0 1,-8 24 0 0,-5-9 1-16,0-10-3 15,0-13 1-15,0-8-3 16,0-7 1-16</inkml:trace>
          <inkml:trace contextRef="#ctx0" brushRef="#br0" timeOffset="416771.5159">18172 8093 5 0,'9'-8'2'0,"13"0"1"0,-13 4-1 0,0 0-2 16,0 0 0-16,0 4 0 15,8 0 1-15,1 4-1 16,0 4 0-16,-5 4 1 16,0 0 0-16,1 11 0 15,-6 1 0-15,1 4 0 16,0 11 0-16,0 0 0 15,-5 9 1-15,1-1-1 16,-5 8 0-16,-5-4 0 16,1 0 0-16,0-7 0 15,-5-5 0-15,0-7-2 16,0-1 1-16,0-7-1 16,-4-5 0-16,0-3-2 15,-1-8 1-15,-3-4-1 16,-1-4 0-16,0-8 0 15,-4-4 1-15,-5-3 1 16,5-5 0-16,-4-8 2 0,-5 1 0 16,13 3 0-16,0 0 1 15,5 1 0-15,13 3 0 16,9 0-1-16,0-3 1 16,0 7-1-16,4 0 0 15,5 1-1-15,-1-5 0 16,5 8 0-16,1-4 0 15,-1 1-3-15,4 3 1 16</inkml:trace>
          <inkml:trace contextRef="#ctx0" brushRef="#br0" timeOffset="417326.9121">18522 7849 12 0,'9'-12'6'0,"0"20"-6"15,-9-8 10-15,0 0-11 16,0 0 0-16,-5 0-2 16,1 8 0-16,-5 0 2 15,0 7 1-15,-4 1-2 16,0 4 0-16,-1-1-1 15,6 1 1-15,-1 0 1 16,4 0 0-16,1-5 2 16,-1 1 0-16,5-4 0 0,0-4 0 15,5 0 0-15,4-4 1 16,4-4-1-16,5-4 1 16,-1-4-1-16,6 0 0 15,-1-4-1-15,0 0 1 16,0 0-1-16,5 5 0 15,-5 3 0-15,4 0 0 16,5 8 0-16,-9 0 1 16,1 7-2-16,-6 9 1 0,-3 4 0 15,-1 7 0-15,-4 20 0 16,-5 1 0-16,-4 7 0 16,0 4 1-16,-9 8 0 15,5-8 1-15,-9 0-1 16,-5-8 1-16,0-4 0 15,5-8 0-15,0-7-2 16,-1-5 1-16,-3-7-3 16,3-5 1-16,-3-7-2 15,-1-4 0-15,0-8-2 16,0-12 1-16</inkml:trace>
          <inkml:trace contextRef="#ctx0" brushRef="#br0" timeOffset="417493.0272">18482 8258 8 0,'9'-8'4'0,"13"-35"-3"16,-13 35 6-16,0 0-7 0,0 4 0 15,4-3 0-15,0 7 0 16,1 3 0-16,-1-6 0 16,0 3-1-16,1 3 0 15,-1-3-1-15,5 4 0 16</inkml:trace>
          <inkml:trace contextRef="#ctx0" brushRef="#br0" timeOffset="417974.3756">18203 7475 6 0,'-9'-8'3'0,"9"20"-3"16,0-12 4-16,0 7-3 16,-4 1 1-16,-1 4 0 15,1 0 0-15,0 4-3 0,-1 3 1 16,1 5 1-16,-1 4 0 16,1 3 0-16,-5 1 0 15,0 3 0-15,-4 4 0 16,-9 1 0-16,-5-9 0 15,1 1 0-15,3-1 0 16,1 1-1-16,4-1 1 16,1 1 0-16,-1-1 0 15,0-3-2-15,5-1 0 16,0-7-1-16,-1 0 0 0,6 3-2 16,-1-11 0-16</inkml:trace>
        </inkml:traceGroup>
        <inkml:traceGroup>
          <inkml:annotationXML>
            <emma:emma xmlns:emma="http://www.w3.org/2003/04/emma" version="1.0">
              <emma:interpretation id="{A5205827-CDFE-4B48-8334-9DD9F9D56C59}" emma:medium="tactile" emma:mode="ink">
                <msink:context xmlns:msink="http://schemas.microsoft.com/ink/2010/main" type="inkWord" rotatedBoundingBox="23263,9691 23475,9689 23477,10004 23265,10006"/>
              </emma:interpretation>
              <emma:one-of disjunction-type="recognition" id="oneOf90">
                <emma:interpretation id="interp450" emma:lang="zh-CN" emma:confidence="0">
                  <emma:literal>,</emma:literal>
                </emma:interpretation>
                <emma:interpretation id="interp451" emma:lang="zh-CN" emma:confidence="0">
                  <emma:literal>〉</emma:literal>
                </emma:interpretation>
                <emma:interpretation id="interp452" emma:lang="zh-CN" emma:confidence="0">
                  <emma:literal>。</emma:literal>
                </emma:interpretation>
                <emma:interpretation id="interp453" emma:lang="zh-CN" emma:confidence="0">
                  <emma:literal>'</emma:literal>
                </emma:interpretation>
                <emma:interpretation id="interp4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420780.3616">19324 8573 7 0,'4'12'3'0,"14"-4"-1"0,-13 0 4 16,8 0-6-16,5-4 1 15,-1 0 0-15,5 0 0 0,-4 0-2 16,4-1 1-16,-4 1 0 16,-5 0 1-16,1 0-1 15,-1 0 1-15,-4 0 0 16,-5 4 0-16,1 0 1 16,-5 0 0-16,-5 4 0 15,1-1 0-15,-5 5-1 16,-13 4 1-16,-9 3-4 15,0 9 0-15,-9 7-3 16,-13 24 1-16</inkml:trace>
        </inkml:traceGroup>
        <inkml:traceGroup>
          <inkml:annotationXML>
            <emma:emma xmlns:emma="http://www.w3.org/2003/04/emma" version="1.0">
              <emma:interpretation id="{ACA513EF-AD7D-4681-AFB6-6D7508BCFF84}" emma:medium="tactile" emma:mode="ink">
                <msink:context xmlns:msink="http://schemas.microsoft.com/ink/2010/main" type="inkWord" rotatedBoundingBox="24240,8712 25082,8705 25093,9995 24251,10001"/>
              </emma:interpretation>
              <emma:one-of disjunction-type="recognition" id="oneOf91">
                <emma:interpretation id="interp455" emma:lang="zh-CN" emma:confidence="0">
                  <emma:literal>失</emma:literal>
                </emma:interpretation>
                <emma:interpretation id="interp456" emma:lang="zh-CN" emma:confidence="0">
                  <emma:literal>快</emma:literal>
                </emma:interpretation>
                <emma:interpretation id="interp457" emma:lang="zh-CN" emma:confidence="0">
                  <emma:literal>扶</emma:literal>
                </emma:interpretation>
                <emma:interpretation id="interp458" emma:lang="zh-CN" emma:confidence="0">
                  <emma:literal>决</emma:literal>
                </emma:interpretation>
                <emma:interpretation id="interp459" emma:lang="zh-CN" emma:confidence="0">
                  <emma:literal>伕</emma:literal>
                </emma:interpretation>
              </emma:one-of>
            </emma:emma>
          </inkml:annotationXML>
          <inkml:trace contextRef="#ctx0" brushRef="#br0" timeOffset="442400.5076">20383 7672 3 0,'0'-4'1'0,"4"11"3"0,5-7 1 15,-9 0-5-15,0 4 1 16,5 0 0-16,-5-4 0 16,0 0-1-16,0 4 0 15,0-4 1-15,0 4 0 16,0 0-1-16,4 0 1 0,0 4-1 15,-4 0 1-15,0 4-1 16,5 11 1-16,-5 1 0 16,0 11 0-16,0 1-1 15,0 3 1-15,-5 8 0 16,5 9 1-16,-4 11-1 16,8 11 0-16,-4-11 0 15,0 0 0-15,-4 4 0 16,0-8 0-16,-1-8-1 15,-4 4 1-15,0-11-1 16,1-5 1-16,-1-4-1 16,0-3 0-16,4-9 0 15,1 1 1-15,-5-9-1 16,5-3 1-16,-1 0-1 16,5-4 0-16,0-4-1 15,-4 0 0-15,-1-4-1 16,1-1 0-16,4 1-2 0,0-4 1 15,0-7-2-15,4-1 1 16</inkml:trace>
          <inkml:trace contextRef="#ctx0" brushRef="#br0" timeOffset="443481.7734">20538 8018 5 0,'9'-8'2'0,"4"-4"-1"16,-4 8 2-16,0 1-3 15,8-1 1-15,-3 0 0 16,3 0 0-16,1 0-1 16,0 0 0-16,9 0 1 15,4 0 1-15,4 0-1 16,5 0 1-16,0 0-1 15,-5 4 1-15,-4-4-1 16,-4 4 0-16,-1-8 0 16,5 8 1-16,-9-4-2 15,1 0 0-15,-6 1-1 16,-8-1 0-16,0-4-2 16,0 12 1-16,-9 0-2 15,0-4 0-15</inkml:trace>
          <inkml:trace contextRef="#ctx0" brushRef="#br0" timeOffset="444126.2345">20950 7605 9 0,'0'-8'4'0,"-5"4"-5"0,10 0 7 15,-1 12-6-15,-4 7 0 16,0 9 1-16,0 12 1 15,-4 11-2-15,-5 8 1 16,0 0 0-16,0 4 1 0,-4 4 0 16,-18 16 1-16,0 11-2 15,4 1 0-15,1-4 0 16,-5-1 0 0,-9 21-3-1,5-25 1-15,8-7-4 16,5-20 1-16</inkml:trace>
          <inkml:trace contextRef="#ctx0" brushRef="#br0" timeOffset="443781.9863">20653 8258 11 0,'-4'8'5'0,"4"-8"-5"0,0 0 10 15,0 0-10-15,0 0 0 0,8-4 0 16,1-4 0-16,9 0 0 16,-5 1 0-16,18-1 0 15,0-4 0-15,5 4 1 16,-1-4 0-16,1 0-1 16,-5 5 1-16,0-1-1 15,0 0 1-15,0 4-1 16,-9 0 0-16,0 0-3 15,-9 4 1-15,1-4-2 16,-10 4 1-16</inkml:trace>
          <inkml:trace contextRef="#ctx0" brushRef="#br0" timeOffset="444388.9158">20870 8483 11 0,'13'-12'5'0,"10"36"-1"15,-23-20 8-15,8-4-12 16,1 11 0-16,0 9 0 0,4 4 0 16,5 3-1-16,0 1 0 15,4 3 0-15,0 1 1 16,0 3-1-16,-4-3 0 16,0-1-1-16,0-3 1 15,-1-1-2-15,-3-7 0 16,-1 4 0-16,-4-16 0 15</inkml:trace>
        </inkml:traceGroup>
        <inkml:traceGroup>
          <inkml:annotationXML>
            <emma:emma xmlns:emma="http://www.w3.org/2003/04/emma" version="1.0">
              <emma:interpretation id="{FDA39F78-9465-4CA8-9213-C72D492CFE55}" emma:medium="tactile" emma:mode="ink">
                <msink:context xmlns:msink="http://schemas.microsoft.com/ink/2010/main" type="inkWord" rotatedBoundingBox="25465,8776 26404,8769 26413,9837 25474,9845"/>
              </emma:interpretation>
              <emma:one-of disjunction-type="recognition" id="oneOf92">
                <emma:interpretation id="interp460" emma:lang="zh-CN" emma:confidence="0">
                  <emma:literal>败</emma:literal>
                </emma:interpretation>
                <emma:interpretation id="interp461" emma:lang="zh-CN" emma:confidence="0">
                  <emma:literal>敗</emma:literal>
                </emma:interpretation>
                <emma:interpretation id="interp462" emma:lang="zh-CN" emma:confidence="0">
                  <emma:literal>贮</emma:literal>
                </emma:interpretation>
                <emma:interpretation id="interp463" emma:lang="zh-CN" emma:confidence="0">
                  <emma:literal>㸚</emma:literal>
                </emma:interpretation>
                <emma:interpretation id="interp464" emma:lang="zh-CN" emma:confidence="0">
                  <emma:literal>收</emma:literal>
                </emma:interpretation>
              </emma:one-of>
            </emma:emma>
          </inkml:annotationXML>
          <inkml:trace contextRef="#ctx0" brushRef="#br0" timeOffset="445342.6005">21535 8640 8 0,'22'-19'4'0,"22"3"-3"16,-31 8 8-16,5 0-9 15,4 8 1-15,9 0-1 16,-4 8 1-16,-1 0-2 16,1 4 1-16,-5-4 0 15,0 3 1-15,-4 1-3 16,4 0 1-16,-8 0-2 16,-1 0 1-16</inkml:trace>
          <inkml:trace contextRef="#ctx0" brushRef="#br0" timeOffset="445191.9884">21823 7979 8 0,'4'-4'4'0,"-4"4"-1"0,0 0 5 16,0 4-8-16,0 4 1 16,0 7 1-16,-4 9 0 15,-1 4-2-15,-4 7 0 16,-8 12 1-16,-1 4 1 15,0 5-2-15,-8 3 0 16,-1-4-2-16,0 0 1 16,1-4-3-16,4-8 0 0,4-11 0 15,0-5 1-15</inkml:trace>
          <inkml:trace contextRef="#ctx0" brushRef="#br0" timeOffset="444696.6369">21606 7703 11 0,'13'-4'5'0,"-13"-4"-5"15,0 8 11-15,4 0-10 16,5 8 0-16,0 4-1 16,-5 12 0-16,1 11-1 15,-5 0 1-15,-5 1 0 16,1 3 0-16,-5 1-1 15,5-1 0-15,-1-4 0 16,-4 1 1-16,5-1-2 0,-5-11 1 16,5-4-2-16,-1-1 0 15,5-7 0-15,0-8 0 16</inkml:trace>
          <inkml:trace contextRef="#ctx0" brushRef="#br0" timeOffset="444966.8257">21668 7892 6 0,'17'-47'3'0,"10"4"-3"0,-14 27 6 16,5-4-6-16,0 0 1 0,-1-3-1 16,1 3 1-16,-5 8-1 15,5-4 0-15,4 9 1 16,-4-1 0-16,0 4 0 16,-1 12 0-16,1 0 0 15,0 11 0-15,-5 9 0 16,0 7 0-16,-4 1 0 15,0-1 0-15,-4 5-1 16,-5 3 1-16,-5 0-1 16,1-3 1-16,-5-5-1 15,0 0 0-15,0-3-2 16,0-5 0-16,0-3-2 16,1-8 1-16</inkml:trace>
          <inkml:trace contextRef="#ctx0" brushRef="#br0" timeOffset="446168.1781">21991 8313 16 0,'4'8'8'0,"19"36"-10"16,-15-36 16-16,6 7-14 15,-1 5 0-15,0 0 0 16,5-1 0-16,9 9 0 16,4-1 0-16,4-3 0 15,1 0 0-15,-1-5 0 16,0 1 0-16,5-4-1 15,0-4 1-15,-9-1-3 16,-4-3 1-16,-1 0-3 16,1 0 1-16</inkml:trace>
          <inkml:trace contextRef="#ctx0" brushRef="#br0" timeOffset="445882.9782">22332 7699 9 0,'5'0'4'0,"-10"8"-5"0,5-4 6 16,0 8-4-16,-9 7 0 15,0 1 0-15,-4 8 1 0,0 3-3 16,-5-3 1-16,0-5 0 16,1-3 1-16,3-4-1 15,1 0 1-15,4-1-2 16,5-3 1-16,8-4 0 15,5 0 0-15,4-4 0 16,1-4 0-16,3 0 0 16,1-4 1-16,0 0-1 15,4 0 0-15,0 4 0 16,-4 0 0-16,4 0 0 16,-9 4 0-16,5 4 0 15,-5 4 0-15,-4 7 0 16,0 5 1-16,-9 7 0 15,-4 1 1-15,-5 15-1 16,0 4 1-16,0 1 0 16,-4 3 1-16,-5 4-2 15,-9-4 1-15,1-4-1 0,-5 0 1 16,-5-7-2-16,1-5 0 16,4-4-2-16,4-3 0 15,1-8-3-15,4-5 0 16,-1-7-1-16,1-4 1 15</inkml:trace>
        </inkml:traceGroup>
        <inkml:traceGroup>
          <inkml:annotationXML>
            <emma:emma xmlns:emma="http://www.w3.org/2003/04/emma" version="1.0">
              <emma:interpretation id="{92F47831-099C-44F4-8BBB-0E6AE33475C2}" emma:medium="tactile" emma:mode="ink">
                <msink:context xmlns:msink="http://schemas.microsoft.com/ink/2010/main" type="inkWord" rotatedBoundingBox="26980,8748 27974,8740 27986,10178 26992,10186"/>
              </emma:interpretation>
              <emma:one-of disjunction-type="recognition" id="oneOf93">
                <emma:interpretation id="interp465" emma:lang="zh-CN" emma:confidence="0">
                  <emma:literal>相</emma:literal>
                </emma:interpretation>
                <emma:interpretation id="interp466" emma:lang="zh-CN" emma:confidence="0">
                  <emma:literal>柑</emma:literal>
                </emma:interpretation>
                <emma:interpretation id="interp467" emma:lang="zh-CN" emma:confidence="0">
                  <emma:literal>柤</emma:literal>
                </emma:interpretation>
                <emma:interpretation id="interp468" emma:lang="zh-CN" emma:confidence="0">
                  <emma:literal>柦</emma:literal>
                </emma:interpretation>
                <emma:interpretation id="interp469" emma:lang="zh-CN" emma:confidence="0">
                  <emma:literal>梖</emma:literal>
                </emma:interpretation>
              </emma:one-of>
            </emma:emma>
          </inkml:annotationXML>
          <inkml:trace contextRef="#ctx0" brushRef="#br0" timeOffset="446708.5633">23045 8030 6 0,'27'4'3'0,"35"-12"-1"0,-49 4 2 15,5 0-4-15,4 0 0 16,0-4 1-16,5 4 0 15,4 0-1-15,4-3 0 16,-4-1 1-16,0 4 0 16,-4 0 0-16,-5 0 0 15,-4-4-2-15,0 4 1 16,-5 4-3-16,0-4 1 0</inkml:trace>
          <inkml:trace contextRef="#ctx0" brushRef="#br0" timeOffset="447354.5194">23311 7971 11 0,'0'0'5'0,"-9"27"-2"15,9-19 11-15,-4 8-14 16,-5 4 0-16,-4 3-3 16,-1 9 0-16,1 3 1 15,-5 5 1-15,-4-5-2 16,0-3 0-16,0-5-1 16,4-7 1-16,5 0 1 0,0-5 0 15</inkml:trace>
          <inkml:trace contextRef="#ctx0" brushRef="#br0" timeOffset="447489.6155">23311 8246 9 0,'49'-7'4'0,"9"11"-5"0,-45-1 10 16,5 9-9-16,4-4 0 16,4 8-2-16,-4 0 1 0,1-1-1 15,-6 5 1-15</inkml:trace>
          <inkml:trace contextRef="#ctx0" brushRef="#br0" timeOffset="447143.8695">23400 7679 6 0,'-9'-15'3'0,"5"7"-1"16,4 0 4-16,0 0-5 15,0 0 0-15,0 8 1 16,0 0 0-16,0-4-3 15,-5 4 1-15,1 4 1 16,-1 0 1-16,1 4-2 16,4 8 1-16,0 7 0 15,0 9 0-15,0 7-1 16,0 5 1-16,0 7 0 16,0 4 0-16,4 8-1 0,1 16 1 15,-5 7-1-15,0 1 1 16,0 4-1-16,-5-5 1 15,1 1-1-15,-1-5 1 16,1-3-1-16,4 0 0 16,0-8 0-16,0-12 1 15,0 0-2-15,0-16 1 16,0-7-1-16,0-9 1 16,0-3-3-16,0-8 1 0,-4-8-3 15,-1-8 1-15,1-12 0 16,-5-32 0-1</inkml:trace>
          <inkml:trace contextRef="#ctx0" brushRef="#br0" timeOffset="448925.654">23652 8699 10 0,'0'4'5'0,"14"0"-4"15,-6-4 10-15,6-4-9 16,8 0 0-16,9-4-1 16,-4 1 1-16,-1-1-4 15,1-4 0-15,-1-4 0 16,1-4 0-16,-5 9-2 0,0-9 0 15</inkml:trace>
          <inkml:trace contextRef="#ctx0" brushRef="#br0" timeOffset="447819.3502">23697 7943 8 0,'8'-4'4'0,"-12"4"-3"16,4 0 5-16,0 4-6 15,4 4 1-15,1 8 0 16,-1 8 1-16,-4 11-3 16,0 4 1-16,0 24 1 0,0 0 0 15,0 0-1-15,0 0 1 16,-4 0-1-16,4-7 1 15,-5-9-2-15,1-8 1 16,4-11-2-16,0-5 0 16,-4-7-1-16,-1-4 0 15,1-12 0-15,4-16 1 16</inkml:trace>
          <inkml:trace contextRef="#ctx0" brushRef="#br0" timeOffset="448450.7962">23701 8026 12 0,'4'0'6'0,"-4"-4"-9"15,5 0 12-15,4 0-9 16,4 0 0-16,0 0-1 15,1 0 1-15,-5 0-1 16,8 4 1-16,1 0-1 16,-5 0 1-16,1 0-2 15,-6 0 1-15,1 4-2 16,-4 0 1-16</inkml:trace>
          <inkml:trace contextRef="#ctx0" brushRef="#br0" timeOffset="448675.4574">23719 8313 10 0,'13'12'5'0,"14"-24"-6"0,-14 12 9 16,5-7-9-16,-1-1 1 0,1 0-1 15,-5 0 1-15,5 4-2 16,-5 4 1-16,-4-4-2 16,0 0 1-16</inkml:trace>
          <inkml:trace contextRef="#ctx0" brushRef="#br0" timeOffset="448225.1361">23754 7821 3 0,'18'-27'1'0,"-9"-40"0"16,-5 55 1-16,1 4-2 15,8 0 0-15,-4-8 0 16,4 5 1-16,0 3-1 16,-4 0 1-16,5 0 0 15,-1 8 0-15,0 0 0 16,0 4 0-16,5 0 0 15,0 4 1-15,0 3-1 16,-1 9 0-16,1 8 0 16,-5 7 0-16,1 1 0 15,-6 3 0-15,1 4 1 16,-4 5 0-16,-5 3 0 16,0 8 0-16,0 8 0 15,-5 12 0-15,1-5 0 16,-1 1 0-16,1-8-2 0,-5-4 1 15,0-4 0-15,5-12 0 16,-5-7-2-16,5-9 1 16,-5-3-2-16,9-8 0 15,-5-5-1-15,1-3 0 16,-1-8-2-16,1-8 1 16,0-8-1-16,-1-11 1 15</inkml:trace>
        </inkml:traceGroup>
        <inkml:traceGroup>
          <inkml:annotationXML>
            <emma:emma xmlns:emma="http://www.w3.org/2003/04/emma" version="1.0">
              <emma:interpretation id="{A7D7C713-D1FE-4AA8-B9F1-DB4510FBF0F9}" emma:medium="tactile" emma:mode="ink">
                <msink:context xmlns:msink="http://schemas.microsoft.com/ink/2010/main" type="inkWord" rotatedBoundingBox="28314,8514 28896,8509 28908,9986 28326,9991"/>
              </emma:interpretation>
              <emma:one-of disjunction-type="recognition" id="oneOf94">
                <emma:interpretation id="interp470" emma:lang="zh-CN" emma:confidence="0">
                  <emma:literal>当</emma:literal>
                </emma:interpretation>
                <emma:interpretation id="interp471" emma:lang="zh-CN" emma:confidence="0">
                  <emma:literal>當</emma:literal>
                </emma:interpretation>
                <emma:interpretation id="interp472" emma:lang="zh-CN" emma:confidence="0">
                  <emma:literal>刍</emma:literal>
                </emma:interpretation>
                <emma:interpretation id="interp473" emma:lang="zh-CN" emma:confidence="0">
                  <emma:literal>旮</emma:literal>
                </emma:interpretation>
                <emma:interpretation id="interp474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51507.9657">24707 7880 5 0,'17'8'2'0,"6"4"-1"0,-19-8 2 16,5 4-3-16,-5 0 0 0,1 3 1 15,-5 5 1-15,0 4-2 16,-5 0 1-16,-8 3 0 16,0 5 1-16,-9-1-1 15,-5 5 0-15,5 7-1 16,-9-7 1-16,-5 3-1 15,1-7 0-15,4-5 0 16,0-3 1-16,4-4-1 16,1-4 1-16,4-4 0 15,4-5 1-15,0 1-2 16,9-4 1-16,9-4-1 16,9-7 0-16,0-5 0 15,22 0 0-15,-4-4-1 16,4 1 0-16,-5 3 1 15,5 0 0-15,5 4 0 16,4 1 0-16,-1 3 0 16,1 4 0-16,-4 4-1 0,-1 0 1 15,1 4 0-15,-1 0 1 16,1 0 0-16,-14 7 0 16,0-3 0-16,-4 0 0 15,-5 4 0-15,-4 0 1 16,-9 4-1-16,0 3 1 15,-14 5-1-15,6 0 1 16,-6 7-1-16,5 4 0 16,1 5-1-16,-1 3 1 15,-5 4-1-15,1-3 1 0,0-1-2 16,-1-4 1-16,1 1-1 16,4-9 0-16,-4-7-3 15,9-4 1-15,-5-5-2 16,0-3 0-16</inkml:trace>
          <inkml:trace contextRef="#ctx0" brushRef="#br0" timeOffset="450417.1936">24419 7770 11 0,'0'-4'5'0,"4"16"-9"16,-4-4 11-16,0 0-7 15,0 7 0-15,0 5-1 16,0 0 1-16,0-1-2 16,5-3 0-16</inkml:trace>
          <inkml:trace contextRef="#ctx0" brushRef="#br0" timeOffset="451510.4659">24459 8829 13 0,'-18'20'6'0,"9"-4"-3"15,9-16 14-15,0 4-18 16,0-4 1-16,9 4-1 15,9-4 1-15,-1 0 0 16,14-4 1-16,-4-8-1 16,4 4 0-16,0 0-2 15,-4-4 1-15,-1 1-3 16,1-1 1-16,-5 0-2 16,4 0 0-16</inkml:trace>
          <inkml:trace contextRef="#ctx0" brushRef="#br0" timeOffset="449741.2114">24423 7396 6 0,'5'4'3'0,"-1"-8"1"0,-4 4 4 0,0 0-8 15,0 0 1-15,0 0-1 16,0 0 1-16,0 0-1 16,0 0 0-16,0 0 1 15,0 0 0-15,0 0-1 16,0 0 0-16,0 0 0 15,0 0 0-15,0 0 0 16,0 0 0-16,0 0 0 16,0 0 1-16,0 0-1 15,0 0 0-15,0 0 0 16,0 0 1-16,0 0-1 16,0 0 0-16,0 0 0 15,0 0 0-15,0 0-1 16,0 0 1-16,4 4 0 15,1 0 0-15,8 4 0 16,5 0 1-16,0 7 0 0,-1 1 0 16,1 4 0-16,4-1 0 15,0 1 0-15,1 0 0 16,-6-4-1-16,1 3 0 16,-5-7-2-16,1 4 1 15,-6-4-3-15,1-5 0 16</inkml:trace>
          <inkml:trace contextRef="#ctx0" brushRef="#br0" timeOffset="451509.4655">24476 8463 10 0,'0'0'5'0,"0"-4"-5"16,9 4 7-16,5-4-7 16,3 4 1-16,1 0 0 15,0 0 0-15,4-4-2 0,0 0 1 16,5 0 0-16,-1 0 1 16,-4 4-2-16,-4-3 0 15,4 3-2-15,-9-4 0 16,1 4 0-16,-5 0 0 15</inkml:trace>
          <inkml:trace contextRef="#ctx0" brushRef="#br0" timeOffset="450238.071">24676 7498 15 0,'0'-8'7'0,"0"8"-9"0,0 0 13 16,0 0-12-16,0 0 0 15,0 12 0-15,0 0 0 16,0 8 1-16,0 7 0 15,-5 5-1-15,1 11 1 16,-1 0 0-16,1 9 0 16,0-5-1-16,-1-4 1 15,1 12-1 1,-1-11 0-16,1-9-1 16,-1-7 0-16,5-9-1 15,-4-3 0-15</inkml:trace>
        </inkml:traceGroup>
        <inkml:traceGroup>
          <inkml:annotationXML>
            <emma:emma xmlns:emma="http://www.w3.org/2003/04/emma" version="1.0">
              <emma:interpretation id="{7C54B5E6-4D6C-4AC3-AD7D-59939CB1FA5C}" emma:medium="tactile" emma:mode="ink">
                <msink:context xmlns:msink="http://schemas.microsoft.com/ink/2010/main" type="inkWord" rotatedBoundingBox="28889,9022 29911,9014 29920,10112 28898,10120"/>
              </emma:interpretation>
              <emma:one-of disjunction-type="recognition" id="oneOf95">
                <emma:interpretation id="interp475" emma:lang="zh-CN" emma:confidence="0">
                  <emma:literal>于</emma:literal>
                </emma:interpretation>
                <emma:interpretation id="interp476" emma:lang="zh-CN" emma:confidence="0">
                  <emma:literal>亍</emma:literal>
                </emma:interpretation>
                <emma:interpretation id="interp477" emma:lang="zh-CN" emma:confidence="0">
                  <emma:literal>千</emma:literal>
                </emma:interpretation>
                <emma:interpretation id="interp478" emma:lang="zh-CN" emma:confidence="0">
                  <emma:literal>广</emma:literal>
                </emma:interpretation>
                <emma:interpretation id="interp479" emma:lang="zh-CN" emma:confidence="0">
                  <emma:literal>亇</emma:literal>
                </emma:interpretation>
              </emma:one-of>
            </emma:emma>
          </inkml:annotationXML>
          <inkml:trace contextRef="#ctx0" brushRef="#br0" timeOffset="451828.1913">25314 7912 16 0,'0'-8'8'0,"9"8"-11"0,-9 0 16 0,0 0-14 16,4 0 1-16,9 0-1 15,-4 4 1-15,4 0-1 16,1-4 1-16,-1 0-1 15,9 0 0-15,-4-4 0 16,0 4 1-16,-1-4-1 16,1 4 0-16,0 0 0 15,-5 0 0-15,-4 0-3 16,-5-4 1-16</inkml:trace>
          <inkml:trace contextRef="#ctx0" brushRef="#br0" timeOffset="452143.4145">24955 8400 7 0,'9'8'3'0,"8"-4"-1"0,6-16 4 16,-1 0-5-16,18-3 0 15,4-5 1-15,0 0 1 16,5-3-4-16,9-1 0 16,-5 0 2-16,9 1 0 15,9-1-1-15,8 4 0 16,5 1-2-16,1 3 0 0,-19 0-1 16,-13 4 0-16,-4 0 1 15,-14-3 0-15,-8 7 0 16,-5 0 0-16,-9 0 1 15,1 0 1-15</inkml:trace>
          <inkml:trace contextRef="#ctx0" brushRef="#br0" timeOffset="452503.67">25562 8073 6 0,'0'4'3'0,"0"-8"-4"16,0 4 6-16,0 0-6 15,0 0 1-15,0 4-1 16,0 4 0-16,0 4 2 0,0 11 0 16,0 9 0-16,0 11 1 15,0 8 0-15,0 5 0 16,0 11 1-16,0 0 1 15,-5 3-1-15,-4-3 0 16,1 0-1-16,-6-4 1 16,1-8-1-16,0-3 0 15,-5-5-1-15,-4 0 1 16,4-15-1-16,-4-5 1 0,0-3-2 16,-5-12 0-16,-8-12-3 15,-1-8 1-15,-12-20-4 16,-6-11 0-16</inkml:trace>
        </inkml:traceGroup>
        <inkml:traceGroup>
          <inkml:annotationXML>
            <emma:emma xmlns:emma="http://www.w3.org/2003/04/emma" version="1.0">
              <emma:interpretation id="{BD3857AE-5B35-4107-9452-C5FD6493B6A5}" emma:medium="tactile" emma:mode="ink">
                <msink:context xmlns:msink="http://schemas.microsoft.com/ink/2010/main" type="inkWord" rotatedBoundingBox="30072,8553 31296,8543 31310,10257 30086,10267"/>
              </emma:interpretation>
              <emma:one-of disjunction-type="recognition" id="oneOf96">
                <emma:interpretation id="interp480" emma:lang="zh-CN" emma:confidence="0">
                  <emma:literal>模</emma:literal>
                </emma:interpretation>
                <emma:interpretation id="interp481" emma:lang="zh-CN" emma:confidence="0">
                  <emma:literal>㭒</emma:literal>
                </emma:interpretation>
                <emma:interpretation id="interp482" emma:lang="zh-CN" emma:confidence="0">
                  <emma:literal>桂</emma:literal>
                </emma:interpretation>
                <emma:interpretation id="interp483" emma:lang="zh-CN" emma:confidence="0">
                  <emma:literal>档</emma:literal>
                </emma:interpretation>
                <emma:interpretation id="interp484" emma:lang="zh-CN" emma:confidence="0">
                  <emma:literal>棺</emma:literal>
                </emma:interpretation>
              </emma:one-of>
            </emma:emma>
          </inkml:annotationXML>
          <inkml:trace contextRef="#ctx0" brushRef="#br0" timeOffset="464800.0996">26399 8199 16 0,'-9'0'8'0,"27"-4"-10"0,-18 4 13 16,-4 4-11-16,-1 8 0 16,-4 4 0-16,-17 3 1 15,8 9-2-15,-4 0 1 0,-5 3-1 16,1 9 1-16,-5-9-2 15,4 1 0-15,9-9-2 16,-4 9 1-16,0-13-1 16,13-3 0-16</inkml:trace>
          <inkml:trace contextRef="#ctx0" brushRef="#br0" timeOffset="464125.6228">26200 8006 6 0,'0'0'3'0,"0"0"-2"0,0 0 4 16,0 0-5-16,0 0 0 15,0 0 1-15,0 0 0 16,0 0-2-16,0 0 1 16,0 0 0-16,9-4 1 15,-5 4 0-15,5-4 0 16,-5 4-1-16,23-4 1 0,-1 1 0 15,5-1 0-15,5 0-1 16,4 0 1-16,0 0 0 16,4-4 0-16,-13 4 0 15,9 0 0-15,-18-4 0 16,5 4 0-16,4-4-1 16,-14 4 0-16,5-7-2 15,-4 3 1-15,-5 0-3 16,-4 8 1-16</inkml:trace>
          <inkml:trace contextRef="#ctx0" brushRef="#br0" timeOffset="464530.9098">26638 7443 9 0,'0'-8'4'0,"0"4"-4"0,0 4 7 16,0 0-7-16,0 0 0 15,0 0 1-15,0 4 0 16,-4 4-2-16,-1 4 1 16,-8 4 0-16,0 11 1 15,0 9-1-15,-1 7 1 0,1 8-1 16,0 12 1-16,-9 4 0 15,8-4 1-15,1 4-1 16,9 16 1-16,-10 11 0 16,5 17 0-16,-4-5-1 15,4-8 1-15,-4-3-2 16,9-1 1-16,-5-3-1 16,0-4 1-16,0-9-1 15,0-3 0-15,0-12 0 16,5-8 0-16,-5-11-3 15,9-9 1-15,-13-7-3 16,4-5 1-16</inkml:trace>
          <inkml:trace contextRef="#ctx0" brushRef="#br0" timeOffset="465040.7735">26550 8136 7 0,'40'-8'3'0,"-5"16"-3"15,-26-4 5-15,4 0-5 16,0 4 1-16,5 0 0 16,0 4 0-16,0-1-1 15,8 5 0-15,-4-4 0 16,1-4 1-16,-6 0-2 0,10-4 0 15,-9-4-1-15,-1-4 0 16,-3 0-1-16,3-4 1 16</inkml:trace>
          <inkml:trace contextRef="#ctx0" brushRef="#br0" timeOffset="465325.9788">26878 7924 16 0,'0'-4'8'0,"13"4"-13"15,-4-4 18-15,0-4-13 16,4 0 0-16,5 0 0 16,8 4 1-16,5-4-2 15,0 0 0-15,5 1 1 16,-1 3 0-16,5-8-1 15,0 4 0-15,-5 0 0 16,-8-4 1-16,4 0-1 16,-5 1 0-16,-3 3-1 15,-6 4 0-15,-3-4-1 16,-6 4 0-16</inkml:trace>
          <inkml:trace contextRef="#ctx0" brushRef="#br0" timeOffset="466708.473">26758 8719 11 0,'0'4'5'0,"4"-4"-6"15,-4 0 9-15,9 0-8 16,5-4 0-16,3 0 0 0,5-4 0 16,5 0 0-16,0 0 0 15,4 1 0-15,0-1 1 16,8 0-1-16,-8 0 0 16,0-4-1-16,-8 4 1 15,3-4-3-15,1 1 0 16</inkml:trace>
          <inkml:trace contextRef="#ctx0" brushRef="#br0" timeOffset="466878.5731">27148 8542 13 0,'-14'8'6'0,"6"7"-3"16,8-11 12-16,0 8-15 15,-9 0 0-15,-5 8-1 16,-3 3 1-16,-5 5 0 15,-1 3 0-15,-3 1-1 16,8 3 0-16,-4 1-2 16,-5 3 1-16,5 5-2 15,0-13 0-15</inkml:trace>
          <inkml:trace contextRef="#ctx0" brushRef="#br0" timeOffset="466073.5024">26926 8160 4 0,'0'0'2'0,"0"0"1"0,0 0 3 15,0 8-6-15,0 0 1 31,9 23 0-31,-4 1 1 0,-5 3-2 16,0-3 0-16,0-1 1 16,0 5 0-16,0-5-2 15,0-3 0-15,-5-9-2 16,5 1 1-16</inkml:trace>
          <inkml:trace contextRef="#ctx0" brushRef="#br0" timeOffset="466346.1956">26984 8239 3 0,'26'-56'1'0,"41"-3"3"16,-45 40-1-16,0 3-3 15,-4 4 1-15,17 0 0 16,-8 4 0-16,0 1-2 16,-5 7 1-16,-9 0 0 15,9 7 1-15,-9 5 0 16,-8 8 0-16,4 8-1 15,-5-1 1-15,-8 12-1 0,-10 9 1 16,-8-5-1-16,-4 0 0 16,-10 5-1-16,10-9 1 15,-10-4 0-15,1-7 0 16,4-4 0-16,4-9 1 16,-4-3-1-16,13-12 1 15,-4-8-1-15,13-3 1 16,1-17-1-16,8-4 0 15,0 5-1-15,8-5 0 0,15-3 1 16,-1 3 0-16,4 1 0 16,-4 3 1-16,-4 13-1 15,9-5 0-15,-10 4 0 16,-3 16 0-16,-1-8-3 16,-8 8 1-16</inkml:trace>
          <inkml:trace contextRef="#ctx0" brushRef="#br0" timeOffset="465911.8938">27050 7675 9 0,'-4'0'4'0,"-14"4"-5"0,18-4 8 15,13 0-6-15,-8 16 0 16,-10 0 1-16,1 15 0 0,-5 1-3 15,9 3 1-15,-4-3 0 16,-5-1 0-16,9 1-2 16,-5-1 0-16,-3-3-1 15,8-4 0-15</inkml:trace>
          <inkml:trace contextRef="#ctx0" brushRef="#br0" timeOffset="467022.175">27015 8884 7 0,'35'20'3'0,"1"-36"-2"0,-32 20 3 16,14 4-5-16,0 4 1 15,-5 4 0-15,9-4 0 16,0 3 0-16,-4-3 0 15,9 0-2-15,-1-4 0 16</inkml:trace>
          <inkml:trace contextRef="#ctx0" brushRef="#br0" timeOffset="465913.889">27298 7660 6 0,'18'-20'3'0,"-9"28"-2"15,-5-8 4-15,1 8-4 16,-1 4 1-16,-4 3 0 16,0 13 1-16,-4 3-4 15,-5 5 0-15,-13-1 1 16,4 5 0-16,-8-1-2 15,-5 0 1-15,-5-3-2 0,-4-5 0 16</inkml:trace>
        </inkml:traceGroup>
        <inkml:traceGroup>
          <inkml:annotationXML>
            <emma:emma xmlns:emma="http://www.w3.org/2003/04/emma" version="1.0">
              <emma:interpretation id="{62D8D2B4-F38A-4F70-A6C1-959401AB51EC}" emma:medium="tactile" emma:mode="ink">
                <msink:context xmlns:msink="http://schemas.microsoft.com/ink/2010/main" type="inkWord" rotatedBoundingBox="31385,8813 32077,8808 32088,10125 31395,10130"/>
              </emma:interpretation>
              <emma:one-of disjunction-type="recognition" id="oneOf97">
                <emma:interpretation id="interp485" emma:lang="zh-CN" emma:confidence="0">
                  <emma:literal>式</emma:literal>
                </emma:interpretation>
                <emma:interpretation id="interp486" emma:lang="zh-CN" emma:confidence="0">
                  <emma:literal>弐</emma:literal>
                </emma:interpretation>
                <emma:interpretation id="interp487" emma:lang="zh-CN" emma:confidence="0">
                  <emma:literal>长</emma:literal>
                </emma:interpretation>
                <emma:interpretation id="interp488" emma:lang="zh-CN" emma:confidence="0">
                  <emma:literal>弌</emma:literal>
                </emma:interpretation>
                <emma:interpretation id="interp48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467396.9495">27489 8270 6 0,'9'4'3'0,"8"-12"-3"15,-3 8 5-15,-1-4-6 16,-4 4 1-16,13-8-1 0,-4 4 1 16,13 4 0-16,0-4 1 15,13 1-1-15,0-5 1 16,5 0 0-16,0 0 0 16,0-4 0-16,-9 0 0 15,-5 0 0-15,0 5 1 16,-4-1-3-16,-8 0 0 15,3 0-2-15,-13 4 1 16</inkml:trace>
          <inkml:trace contextRef="#ctx0" brushRef="#br0" timeOffset="467772.2064">27852 7928 8 0,'0'11'4'0,"0"-19"-4"15,0 8 6-15,0 0-7 16,0 4 0-16,9-4 0 16,-5 4 1-16,-4 4 0 15,9 4 1-15,-9 8-1 16,0 3 0-16,5 9 0 15,8 11 1-15,-4 12-1 16,0 0 0-16,4 8 1 16,5 12 0-16,0 0-1 15,-5 4 1-15,5 4-1 0,-5-5 1 16,0-11 0-16,5 0 0 16,0-8-1-16,-5-4 1 15,0-15-1-15,0-13 1 16,1-3-2-16,-5-8 0 15,4-4-2-15,9-12 0 16</inkml:trace>
          <inkml:trace contextRef="#ctx0" brushRef="#br0" timeOffset="468012.8775">28029 7691 11 0,'0'4'5'0,"5"4"-7"16,-5-8 8-16,0 8-6 15,0 4 1-15,0 7-3 16,-5 1 0-16,-8 12 0 15,0-1 1-15</inkml:trace>
          <inkml:trace contextRef="#ctx0" brushRef="#br0" timeOffset="468208.0155">27462 8546 7 0,'-9'0'3'0,"18"16"-2"0,-4-13 4 16,-1-10-5-16,1 7 1 16,17-8-2-16,-5-4 1 0,10-8-1 15,-5 4 0-15,0-7-1 16,1 3 0-16</inkml:trace>
          <inkml:trace contextRef="#ctx0" brushRef="#br0" timeOffset="468403.6544">27715 8463 2 0,'-27'36'1'0,"-13"46"4"16,32-62 1-16,-6 4-4 16,1 3 0-16,4 9 2 15,-4-5 0-15,0 1-5 16,-1-5 1-16,10 1 2 16,-5-5 1-16,9 1-1 15,0 0 0-15,13-13-2 16,1-11 1-16,-1-4-2 15,5-7 0-15,8-5-4 16,1 0 1-16</inkml:trace>
        </inkml:traceGroup>
      </inkml:traceGroup>
    </inkml:traceGroup>
    <inkml:traceGroup>
      <inkml:annotationXML>
        <emma:emma xmlns:emma="http://www.w3.org/2003/04/emma" version="1.0">
          <emma:interpretation id="{0090C186-BBB4-4E58-B317-F52A78C8D682}" emma:medium="tactile" emma:mode="ink">
            <msink:context xmlns:msink="http://schemas.microsoft.com/ink/2010/main" type="paragraph" rotatedBoundingBox="4344,10329 33620,10184 33631,12388 4355,12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7CED81-378F-436D-810C-AD06ADED9B0C}" emma:medium="tactile" emma:mode="ink">
              <msink:context xmlns:msink="http://schemas.microsoft.com/ink/2010/main" type="inkBullet" rotatedBoundingBox="4349,11322 4364,11322 4364,11348 4350,11349"/>
            </emma:interpretation>
            <emma:one-of disjunction-type="recognition" id="oneOf98">
              <emma:interpretation id="interp490" emma:lang="zh-CN" emma:confidence="0">
                <emma:literal>•</emma:literal>
              </emma:interpretation>
            </emma:one-of>
          </emma:emma>
        </inkml:annotationXML>
        <inkml:trace contextRef="#ctx0" brushRef="#br0" timeOffset="469604.5059">420 10231 2 0,'-9'0'1'0,"18"-19"-2"0,-4 11 2 15</inkml:trace>
      </inkml:traceGroup>
      <inkml:traceGroup>
        <inkml:annotationXML>
          <emma:emma xmlns:emma="http://www.w3.org/2003/04/emma" version="1.0">
            <emma:interpretation id="{5FCF01D4-73A3-49E3-8FA9-75C08BFC86FF}" emma:medium="tactile" emma:mode="ink">
              <msink:context xmlns:msink="http://schemas.microsoft.com/ink/2010/main" type="line" rotatedBoundingBox="4509,10328 33620,10184 33631,12388 4520,12532"/>
            </emma:interpretation>
          </emma:emma>
        </inkml:annotationXML>
        <inkml:traceGroup>
          <inkml:annotationXML>
            <emma:emma xmlns:emma="http://www.w3.org/2003/04/emma" version="1.0">
              <emma:interpretation id="{C64086D8-F659-442C-92E3-3344A1B7482C}" emma:medium="tactile" emma:mode="ink">
                <msink:context xmlns:msink="http://schemas.microsoft.com/ink/2010/main" type="inkWord" rotatedBoundingBox="4511,10645 5150,10642 5160,12529 4520,12532"/>
              </emma:interpretation>
              <emma:one-of disjunction-type="recognition" id="oneOf99">
                <emma:interpretation id="interp491" emma:lang="zh-CN" emma:confidence="0">
                  <emma:literal>串</emma:literal>
                </emma:interpretation>
                <emma:interpretation id="interp492" emma:lang="zh-CN" emma:confidence="0">
                  <emma:literal>骨</emma:literal>
                </emma:interpretation>
                <emma:interpretation id="interp493" emma:lang="zh-CN" emma:confidence="0">
                  <emma:literal>胄</emma:literal>
                </emma:interpretation>
                <emma:interpretation id="interp494" emma:lang="zh-CN" emma:confidence="0">
                  <emma:literal>荜</emma:literal>
                </emma:interpretation>
                <emma:interpretation id="interp495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471466.8363">965 9554 4 0,'-4'-24'2'0,"-5"20"1"0,9 4-1 16,0 0-2-16,-5 0 1 15,1 4 0-15,4 0 1 16,-4 12-2-16,-1 8 0 15,1 15 2-15,4 4 0 0,4 8 1 16,-4 12 0-16,0 1-1 16,0 6 1-16,0 13-2 15,5 8 1-15,-1 15-1 16,5 12 1-16,-5-4-2 16,5-7 0-16,-4-1 1 15,-5-8 0-15,0 1 0 16,0-9 0-16,0-3-1 15,0-4 1-15,0-8 0 16,-5-16 1-16,1-12-2 16,4-8 0-16,0-7-2 15,0-9 1-15,-5-3-3 16,5-4 1-16,0-4-3 16,9-8 1-16</inkml:trace>
          <inkml:trace contextRef="#ctx0" brushRef="#br0" timeOffset="470550.1761">637 10495 10 0,'-4'4'5'0,"4"8"0"0,0-8 7 15,0 4-12-15,4 3 0 16,1 5-1-16,-1 0 0 16,1 4 0-16,-1 3 1 15,0-3-1-15,1 0 1 0,-1-5-2 16,-4 5 0-16,0-4 0 15,0 0 1-15,0-5-2 16,0 5 0-16,0-8 0 16,0 0 0-16</inkml:trace>
          <inkml:trace contextRef="#ctx0" brushRef="#br0" timeOffset="469754.1122">575 10050 5 0,'18'4'2'0,"4"12"1"0,-13-8 4 16,0 3-6-16,0 5 0 16,0 0 0-16,-1 4 0 0,1 3-3 15,0-3 0-15,-4 4 0 16,-1 3 1-16</inkml:trace>
          <inkml:trace contextRef="#ctx0" brushRef="#br0" timeOffset="471001.5033">651 10708 7 0,'8'-32'3'0,"15"-3"-2"15,-10 19 6-15,9-4-7 16,5 1 1-16,4-5 0 16,0 0 1-16,4 1-1 15,5 3 0-15,4 4 1 16,-4 1 0-16,-4 3 0 16,-1 4 0-16,0 8 0 15,-8 0 0-15,-5 4-2 16,0 0 1-16,-4 4-1 0,-5 3 0 15,-4 1-1-15,-9 12 1 16,0 0-2-16,-9 7 1 16,-4 4-1-16,-5-3 1 15,-4-1 0-15,-4-3 1 16,-10 0 0-16,1 3 0 16,-1-7 2-16,5-5 0 15,5-3 0-15,4-4 0 0,4-4-2 16,0 0 1-16,9-4-1 15,5-4 0-15,4 0-1 16,9-12 1-16,4 0-1 16,5-4 0-16,8-3 1 15,5-1 0-15,-4 0-1 16,-1-7 1-16,1 3 0 16,4 0 0-16,-4 1-3 15,-5-1 1-15,0 1-2 16,-4 3 0-16</inkml:trace>
          <inkml:trace contextRef="#ctx0" brushRef="#br0" timeOffset="470279.485">659 9995 10 0,'5'-8'5'0,"39"-47"-7"15,-17 39 8-15,4-3-6 16,9-5 0-16,4-4 0 16,5 9 0-16,-5-5-1 0,-4 8 1 15,0-3 0-15,-5 7 1 16,1 4-1-16,-5 0 1 15,-5 4-1-15,-4 12 1 16,-4 4-1-16,-5 3 1 16,-4 5-2-16,-9 16 1 15,-4 3-1-15,-10 4 0 16,-3 5 0-16,-5-1 1 16,-5-4 0-16,0-3 1 0,-8-5 1 15,0-7 0-15,4-5 1 16,4-7 1-16,5-4-1 15,4 0 0-15,5-9-2 16,4-3 1-16,9-3-2 16,4-5 0-16,10-4-1 15,3-4 0-15,-3 0 0 16,8 1 1-16,0-1 0 16,0 0 0-16,-4 4 0 15,4 0 0-15,-4 1-2 16,-5 3 1-16,-4 4-2 15,0 0 1-15,-5 4-2 16,-4 0 0-16</inkml:trace>
        </inkml:traceGroup>
        <inkml:traceGroup>
          <inkml:annotationXML>
            <emma:emma xmlns:emma="http://www.w3.org/2003/04/emma" version="1.0">
              <emma:interpretation id="{29252AA6-B6C3-4C9A-8973-450505949DDD}" emma:medium="tactile" emma:mode="ink">
                <msink:context xmlns:msink="http://schemas.microsoft.com/ink/2010/main" type="inkWord" rotatedBoundingBox="5812,11000 6922,10995 6929,12208 5818,12213"/>
              </emma:interpretation>
              <emma:one-of disjunction-type="recognition" id="oneOf100">
                <emma:interpretation id="interp496" emma:lang="zh-CN" emma:confidence="0">
                  <emma:literal>从</emma:literal>
                </emma:interpretation>
                <emma:interpretation id="interp497" emma:lang="zh-CN" emma:confidence="0">
                  <emma:literal>以</emma:literal>
                </emma:interpretation>
                <emma:interpretation id="interp498" emma:lang="zh-CN" emma:confidence="0">
                  <emma:literal>厸</emma:literal>
                </emma:interpretation>
                <emma:interpretation id="interp499" emma:lang="zh-CN" emma:confidence="0">
                  <emma:literal>㫃</emma:literal>
                </emma:interpretation>
                <emma:interpretation id="interp500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485474.4246">2232 9881 6 0,'13'8'3'0,"-8"3"-2"16,4-11 4-16,0 8-4 15,-5 0 0-15,0 4 1 16,1 4 1-16,-5-4-3 16,0 3 0-16,-5 9 3 15,1-4 0-15,-5 3-1 16,0 5 0-16,-4-1 0 16,-5 5 1-16,-4 3-2 0,-4 9 0 15,-1 3 0-15,5 8 0 16,-5 8-1-16,5 0 1 15,0 0-1-15,-5-8 0 16,1-4 0-16,4 1 0 16,-1-5-1-16,6 0 1 15,3-11-1-15,1-5 0 16,0-3-3-16,4-9 1 16,0-3-2-16,5-4 0 0</inkml:trace>
          <inkml:trace contextRef="#ctx0" brushRef="#br0" timeOffset="485714.0913">2139 10554 6 0,'27'4'3'0,"-32"0"2"16,14 0 1-16,4 4-5 15,1 4 0-15,3 3 0 16,1 5 0-16,-5 0-1 16,5-1 0-16,0 1 0 15,0 4 1-15,-5 7-3 16,9-7 0-16,-9 0-1 0,1-1 0 16</inkml:trace>
          <inkml:trace contextRef="#ctx0" brushRef="#br0" timeOffset="486257.9757">2644 10117 10 0,'0'-12'5'0,"9"4"-8"0,-9 8 10 0,0 0-8 16,4 0 1-16,1 4 0 16,-1 8 0-16,-4 4 0 15,0 4 1-15,-4 3 0 16,-1 9 0-16,1 11 1 16,-5 8 0-16,0 12 0 15,-4 0 1-15,0 4-1 16,-5-4 0-16,0 0-1 15,1 0 1-15,-1 0-2 16,5-4 1-16,-5-8-2 16,0 1 0-16,0-9-2 15,5-4 0-15,0-11-2 16,0-8 1-16</inkml:trace>
          <inkml:trace contextRef="#ctx0" brushRef="#br0" timeOffset="486367.5495">2746 10468 18 0,'0'7'9'0,"9"1"-12"0,-5-4 17 0,5 0-14 15,0 12 1-15,4 8 0 16,1 3 1-16,-1 5-3 15,-4-1 1-15,0 5 1 16,0-1 0-16,-1 8-1 16,6-3 1-16,-1-1-2 15,0 0 1-15,1 5-2 16,3-1 1-16,-3-4-3 16,8 1 1-16,-5-5-3 15,-3 1 1-15</inkml:trace>
        </inkml:traceGroup>
        <inkml:traceGroup>
          <inkml:annotationXML>
            <emma:emma xmlns:emma="http://www.w3.org/2003/04/emma" version="1.0">
              <emma:interpretation id="{A32004AF-6CD3-4E7E-B75B-D81EBB50FE36}" emma:medium="tactile" emma:mode="ink">
                <msink:context xmlns:msink="http://schemas.microsoft.com/ink/2010/main" type="inkWord" rotatedBoundingBox="8310,10883 8335,12418 7502,12431 7478,10896"/>
              </emma:interpretation>
              <emma:one-of disjunction-type="recognition" id="oneOf101">
                <emma:interpretation id="interp501" emma:lang="zh-CN" emma:confidence="0">
                  <emma:literal>重</emma:literal>
                </emma:interpretation>
                <emma:interpretation id="interp502" emma:lang="zh-CN" emma:confidence="0">
                  <emma:literal>垂</emma:literal>
                </emma:interpretation>
                <emma:interpretation id="interp503" emma:lang="zh-CN" emma:confidence="0">
                  <emma:literal>㙑</emma:literal>
                </emma:interpretation>
                <emma:interpretation id="interp504" emma:lang="zh-CN" emma:confidence="0">
                  <emma:literal>叀</emma:literal>
                </emma:interpretation>
                <emma:interpretation id="interp505" emma:lang="zh-CN" emma:confidence="0">
                  <emma:literal>荲</emma:literal>
                </emma:interpretation>
              </emma:one-of>
            </emma:emma>
          </inkml:annotationXML>
          <inkml:trace contextRef="#ctx0" brushRef="#br0" timeOffset="487469.8306">3552 10089 9 0,'-8'-3'4'0,"21"-5"-2"0,-13 4 6 15,0 4-8-15,0-8 1 16,9 4-1-16,0 0 0 16,-1 0-1-16,6 0 1 15,3-4 0-15,1 4 0 16,4-8 0-16,5 5 0 16,4-9 1-16,0 0 1 15,0-4-1-15,0 5 1 0,4-1 0 16,-4-4 0-16,0 4-1 15,0-3 0-15,-4-1-1 16,0 4 1-16,-1 1-1 16,-8-1 1-16,0 4-2 15,-5 4 1-15,-4 0-4 16,0 4 1-16,-5 0-1 16,0-4 0-16</inkml:trace>
          <inkml:trace contextRef="#ctx0" brushRef="#br0" timeOffset="488025.7249">3628 10424 16 0,'0'12'8'0,"9"12"-12"16,-5-20 17-16,0 11-13 16,5 5 0-16,-4 8 1 15,-1-1 1-15,1 5-3 16,-5-1 1-16,0-3-2 0,-5-1 1 15,1 1-3-15,-1-5 0 16</inkml:trace>
          <inkml:trace contextRef="#ctx0" brushRef="#br0" timeOffset="487785.0544">3637 10259 4 0,'8'8'2'0,"6"-20"1"0,-5 8 1 16,8-4-3-16,5 0 1 16,5-4 0-16,4 1 1 15,0-5-3-15,-4 0 1 16,4 0 1-16,0 1 1 16,0-1-1-16,0 0 0 15,0 4-1-15,-5 0 0 0,1 1-3 16,-5 3 1-16,-4 0-2 15,-5 4 0-15,-4 0-1 16,0 0 0-16</inkml:trace>
          <inkml:trace contextRef="#ctx0" brushRef="#br0" timeOffset="489631.8634">3845 11200 10 0,'-22'47'5'0,"-23"4"-4"16,45-47 9-16,-4 0-9 15,8 0 1-15,10-4 1 16,-1-8 0-16,5-7-4 0,4-9 1 16,9-8 2-16,4-11 0 15,5 4-1-15,0-1 1 16,13 1-1-16,0 8 0 16,5-1-2-16,4 4 1 15,-13 1-3-15,-5 3 0 16,0 1-2-16,-8 7 0 15</inkml:trace>
          <inkml:trace contextRef="#ctx0" brushRef="#br0" timeOffset="489406.7041">3783 10956 7 0,'0'-4'3'0,"26"-4"0"0,-21 4 4 0,4-4-7 16,4-4 0-16,0 1-1 15,5-5 1-15,4 0 0 16,5-4 1-16,-1 1-1 16,1-1 1-16,-1 4-1 15,1 0 1-15,-5 1-1 16,0 7 1-16,-4 0-3 15,-5 0 0-15,-4 4-1 16,-4 8 0-16</inkml:trace>
          <inkml:trace contextRef="#ctx0" brushRef="#br0" timeOffset="488430.5145">3792 10353 12 0,'26'-23'6'0,"1"-9"-8"15,-18 24 8-15,4 0-5 16,5 1 0-16,-1-5 2 16,1 4 0-16,4 0-4 15,0 0 1-15,1 0 2 16,-1 0 0-16,0-3-1 15,0 3 0-15,0 0-1 16,0 0 1-16,9 4-1 16,-9 4 1-16,-4 0-1 15,0 4 0-15,-5 4 1 16,5 4 0-16,-9-1 0 16,-9 13 0-16,-5 4 0 15,-12 7 1-15,3 8-1 16,1 9 0-16,0-5-1 15,-1 0 0-15,1-4-2 0,0-3 1 16,0-9-3-16,-1-3 1 16,1-5-3-16,0-7 1 15</inkml:trace>
          <inkml:trace contextRef="#ctx0" brushRef="#br0" timeOffset="488688.1946">3831 10475 10 0,'-4'8'5'0,"4"-16"-5"16,0 8 6-16,9 0-7 16,0 0 1-16,0 0 0 15,4 0 1-15,0-7-1 16,5-1 0-16,0 4 0 15,-1-4 0-15,1 0 0 16,0 0 0-16,-5 0-2 16,0 4 0-16,-4-4 0 15,0 8 0-15</inkml:trace>
          <inkml:trace contextRef="#ctx0" brushRef="#br0" timeOffset="488880.8311">3880 10660 13 0,'-13'24'6'0,"4"0"-5"0,9-24 12 16,0 4-13-16,0 0 0 16,4 0 1-16,1-1 0 15,4-3-1-15,4-7 0 16,5-5 0-16,0-4 0 16,4-15-2-16,0-5 1 15,0 1-4-15,0-9 1 16,0 1 0-16,-4-4 0 15</inkml:trace>
          <inkml:trace contextRef="#ctx0" brushRef="#br0" timeOffset="489181.5455">3987 10019 11 0,'-9'0'5'0,"-5"23"-6"15,10-15 11-15,0 4-10 16,-1 8 1-16,5 3 0 16,0 5 1-16,0-1-2 15,0 13 1-15,5 15 0 16,-5 0 1-16,4 12-1 16,-4 4 1-16,0 0-1 15,0 0 0-15,0-1-1 16,-4-3 1-16,-1-4-1 15,1-3 1-15,-1-13-3 16,1-4 1-16,-1-7-3 0,1-5 1 16,-5-7-2-16,0-5 0 15</inkml:trace>
        </inkml:traceGroup>
        <inkml:traceGroup>
          <inkml:annotationXML>
            <emma:emma xmlns:emma="http://www.w3.org/2003/04/emma" version="1.0">
              <emma:interpretation id="{202D2F4E-B616-46C5-96E0-E62FF6455FFF}" emma:medium="tactile" emma:mode="ink">
                <msink:context xmlns:msink="http://schemas.microsoft.com/ink/2010/main" type="inkWord" rotatedBoundingBox="9071,10711 9163,12072 8530,12115 8438,10754"/>
              </emma:interpretation>
              <emma:one-of disjunction-type="recognition" id="oneOf102">
                <emma:interpretation id="interp506" emma:lang="zh-CN" emma:confidence="0">
                  <emma:literal>启</emma:literal>
                </emma:interpretation>
                <emma:interpretation id="interp507" emma:lang="zh-CN" emma:confidence="0">
                  <emma:literal>宕</emma:literal>
                </emma:interpretation>
                <emma:interpretation id="interp508" emma:lang="zh-CN" emma:confidence="0">
                  <emma:literal>寂</emma:literal>
                </emma:interpretation>
                <emma:interpretation id="interp509" emma:lang="zh-CN" emma:confidence="0">
                  <emma:literal>合</emma:literal>
                </emma:interpretation>
                <emma:interpretation id="interp510" emma:lang="zh-CN" emma:confidence="0">
                  <emma:literal>宫</emma:literal>
                </emma:interpretation>
              </emma:one-of>
            </emma:emma>
          </inkml:annotationXML>
          <inkml:trace contextRef="#ctx0" brushRef="#br0" timeOffset="489962.0976">4673 9629 15 0,'-4'-4'7'0,"17"8"-11"16,-4-4 11-16,0 12-7 0,4-1 0 15,-4 1-4-15,0 4 1 16,0 4 1-16,0-1 1 16</inkml:trace>
          <inkml:trace contextRef="#ctx0" brushRef="#br0" timeOffset="490442.4388">4549 10168 10 0,'0'-4'5'0,"5"-8"-5"15,3 5 8-15,1-9-8 16,9 0 1-16,4 0 0 15,5-7 0-15,4-5-2 16,4-7 1-16,5-9 2 16,9 9 0-16,8 0-1 15,-8-1 0-15,0 1 0 16,-9 15 1-16,0 4-1 16,-5 0 0-16,-4 16-4 15,-9 8 1-15,-8 12-1 16,-14 12 0-16,-9 11-1 15,-13 0 1-15,-5 4 1 16,-9 5 0-16,-3-5 3 16,-1-8 0-16,0 5 2 15,4-5 1-15,1 0 0 0,0-3 0 16,4-9 0-16,13-11 0 16,0 0-1-16,9 0 0 15,5-12-2-15,-1-1 0 16,14-14-1-16,9-5 1 15,4-4-2-15,9-3 1 16,9-5-2-16,-9 0 1 16,0 1-2-16,0 3 0 0,-4 5-3 15,-5-1 0-15</inkml:trace>
          <inkml:trace contextRef="#ctx0" brushRef="#br0" timeOffset="490713.1327">4664 10129 15 0,'-17'12'7'0,"8"3"-5"16,9-11 12-16,0 8-14 16,4 4 0-16,-4 0 0 15,5 7 0-15,-5 9 0 16,0 3 0-16,0 5 0 15,0 11 1 1,-9 24-1 0,0-4 0-16,0-5-2 15,0-6 1-15,0-9-2 0,0-4 0 16,1-8-2-16,3-7 0 16</inkml:trace>
          <inkml:trace contextRef="#ctx0" brushRef="#br0" timeOffset="490953.3036">4802 10542 16 0,'0'4'8'0,"13"28"-11"15,-9-20 16-15,1 7-12 16,4 9 1-16,0 3 0 15,-9 9 0-15,0 7-3 16,-9-8 0-16,4-3 0 16,1 3 1-16,-1-3-3 15,1-5 0-15,0-7-2 16,-1-5 0-16</inkml:trace>
          <inkml:trace contextRef="#ctx0" brushRef="#br0" timeOffset="491299.5533">4908 10597 12 0,'53'-31'6'0,"0"-16"-8"16,-35 39 10-16,4-12-8 0,5 4 0 16,-1 1 0-16,-3 7 0 15,-1 0 0-15,-5 12 0 16,-3 8 0-16,-5 3 1 15,-9 13-1-15,-9 15 0 16,-5 1 0-16,-12-1 0 16,-1 4 1-16,-4 0 0 15,-9 5 1-15,0-13 0 16,5-4 1-16,4-3 0 0,4-8 0 16,10-1 1-16,-1-3-2 15,5-8 0-15,4 0-1 16,4-12 0-16,14 3-1 15,5-6 0-15,8-9-3 16,9-8 1-16,4-4-4 16,5-3 0-16</inkml:trace>
        </inkml:traceGroup>
        <inkml:traceGroup>
          <inkml:annotationXML>
            <emma:emma xmlns:emma="http://www.w3.org/2003/04/emma" version="1.0">
              <emma:interpretation id="{E836B55C-DF1F-438A-87BB-2EBA1B402439}" emma:medium="tactile" emma:mode="ink">
                <msink:context xmlns:msink="http://schemas.microsoft.com/ink/2010/main" type="inkWord" rotatedBoundingBox="9355,10660 10427,10655 10434,11999 9362,12004"/>
              </emma:interpretation>
              <emma:one-of disjunction-type="recognition" id="oneOf103">
                <emma:interpretation id="interp511" emma:lang="zh-CN" emma:confidence="0">
                  <emma:literal>状</emma:literal>
                </emma:interpretation>
                <emma:interpretation id="interp512" emma:lang="zh-CN" emma:confidence="0">
                  <emma:literal>忧</emma:literal>
                </emma:interpretation>
                <emma:interpretation id="interp513" emma:lang="zh-CN" emma:confidence="0">
                  <emma:literal>狀</emma:literal>
                </emma:interpretation>
                <emma:interpretation id="interp514" emma:lang="zh-CN" emma:confidence="0">
                  <emma:literal>怵</emma:literal>
                </emma:interpretation>
                <emma:interpretation id="interp515" emma:lang="zh-CN" emma:confidence="0">
                  <emma:literal>泼</emma:literal>
                </emma:interpretation>
              </emma:one-of>
            </emma:emma>
          </inkml:annotationXML>
          <inkml:trace contextRef="#ctx0" brushRef="#br0" timeOffset="491933.9956">5763 9782 18 0,'0'-12'9'0,"-4"9"-9"0,4 3 13 15,4 0-13-15,-4 0 0 16,4 3 0-16,1 9 1 0,-5 4-1 16,0 12 0-16,0 11 0 15,0-4 1-15,0 5-1 16,0 7 1-16,4 4-1 15,1 8 0-15,4 12 0 16,-5 4 1-16,0 8-1 16,1 3 0-16,-5-7 0 15,0-20 1-15,0 12-1 16,0-8 0-16,0-4-1 16,0-16 0-16,0-7-2 15,0-8 0-15,0-9-3 16,-5-3 1-16</inkml:trace>
          <inkml:trace contextRef="#ctx0" brushRef="#br0" timeOffset="493205.4017">6122 9711 13 0,'-18'20'6'0,"0"-12"-4"16,18-4 11-16,0 8-12 16,-4 3 0-16,0 13 0 15,-1 11 0-15,1 5-2 16,-1-1 1-16,-4 4 1 16,1 8 0-16,-1 1 0 15,-5 11 0-15,6-1-1 0,-6 1 1 16,1 0-1-16,4 4 1 15,-4-16-3-15,4-7 0 16,0-13-3-16,0-7 0 16,5-5-1-16,-1-7 1 15</inkml:trace>
          <inkml:trace contextRef="#ctx0" brushRef="#br0" timeOffset="492410.3361">5962 9936 16 0,'-4'-8'8'0,"13"20"-9"0,-5-8 12 16,1 0-11-16,-1 0 1 16,5-4 1-16,0 8 0 15,0-5-2-15,4 1 0 16,5-4 1-16,4-4 1 16,0-7-1-16,5-5 0 0,-5-4-1 15,4 1 1-15,5-1-2 16,-4 0 0-16,0 4-3 15,-5 1 0-15,-9 7-2 16,0-4 1-16</inkml:trace>
          <inkml:trace contextRef="#ctx0" brushRef="#br0" timeOffset="493206.4021">6033 10235 10 0,'0'0'5'0,"9"0"-5"16,-4 4 9-16,3 0-8 15,1 4 1-15,5 8 0 16,-1 3 0-16,9 5-3 16,-4 8 0-16,-1 7 2 15,6-4 1-15,8 5-2 16,0-1 0-16,4-3 0 15,1-1 1-15,-1-4-1 16,0-3 1-16,-4-4-3 16,0-9 1-16,0-7-3 15,-4-4 0-15</inkml:trace>
          <inkml:trace contextRef="#ctx0" brushRef="#br0" timeOffset="493207.4031">6374 9546 13 0,'0'-4'6'0,"14"0"-11"0,-1 4 10 0,0 0-10 15,5 0 1-15,0 4-1 16,-1 0 1-16</inkml:trace>
          <inkml:trace contextRef="#ctx0" brushRef="#br0" timeOffset="492107.1186">5497 10125 15 0,'-4'0'7'0,"8"0"-10"0,-4 0 11 15,0 0-9-15,5 4 1 16,-1 0-3-16,1 0 1 16,-1 4 0-16,-4 3 1 0</inkml:trace>
          <inkml:trace contextRef="#ctx0" brushRef="#br0" timeOffset="492140.1425">5426 10578 19 0,'-4'31'9'0,"4"-7"-12"16,0-24 19-16,4 4-15 16,-4-4 0-16,5-4-1 15,4-8 0-15,4-8-3 16,0-7 0-16,14-13-2 15,4 1 0-15</inkml:trace>
        </inkml:traceGroup>
        <inkml:traceGroup>
          <inkml:annotationXML>
            <emma:emma xmlns:emma="http://www.w3.org/2003/04/emma" version="1.0">
              <emma:interpretation id="{E73524ED-029B-4EEC-8146-59C28E5B7AD0}" emma:medium="tactile" emma:mode="ink">
                <msink:context xmlns:msink="http://schemas.microsoft.com/ink/2010/main" type="inkWord" rotatedBoundingBox="11335,10661 11600,11887 10800,12060 10535,10834"/>
              </emma:interpretation>
              <emma:one-of disjunction-type="recognition" id="oneOf104">
                <emma:interpretation id="interp516" emma:lang="zh-CN" emma:confidence="0">
                  <emma:literal>态</emma:literal>
                </emma:interpretation>
                <emma:interpretation id="interp517" emma:lang="zh-CN" emma:confidence="0">
                  <emma:literal>怎</emma:literal>
                </emma:interpretation>
                <emma:interpretation id="interp518" emma:lang="zh-CN" emma:confidence="0">
                  <emma:literal>志</emma:literal>
                </emma:interpretation>
                <emma:interpretation id="interp519" emma:lang="zh-CN" emma:confidence="0">
                  <emma:literal>怘</emma:literal>
                </emma:interpretation>
                <emma:interpretation id="interp520" emma:lang="zh-CN" emma:confidence="0">
                  <emma:literal>㚎</emma:literal>
                </emma:interpretation>
              </emma:one-of>
            </emma:emma>
          </inkml:annotationXML>
          <inkml:trace contextRef="#ctx0" brushRef="#br0" timeOffset="493880.3786">6693 9995 6 0,'-8'4'3'0,"12"0"-3"15,0-12 6-15,-4 8-6 16,9 0 1-16,5 0 0 15,8 4 0-15,0 4-1 0,9-4 1 16,4 0 1-16,14-8 1 16,4 0 0-16,5-4 0 15,4-4-1-15,-5-4 1 16,-3 1-1-16,-6-5 1 16,-3 0-5-16,-10 1 1 15,-4 3-3-15,-4 0 1 16,-1 4-2-16,-12 0 1 0</inkml:trace>
          <inkml:trace contextRef="#ctx0" brushRef="#br0" timeOffset="494150.5676">7070 9625 12 0,'-4'-4'6'0,"-5"0"-1"15,9 12 10-15,0 0-15 16,0 7 1-16,0 9 0 16,-5 8 0-16,1 7-2 15,-14 4 1-15,-4 8 1 16,0 5 0-16,0 3-1 16,-1 8 0-16,1-8 0 15,0 8 0-15,-4-4-1 16,-1 0 0-16,5-4-2 15,0 0 0-15,0-12-2 0,4-12 0 16</inkml:trace>
          <inkml:trace contextRef="#ctx0" brushRef="#br0" timeOffset="494826.0469">7017 10405 17 0,'-27'27'8'0,"10"12"-8"16,8-27 16-16,0 8-16 15,0 15 1-15,-4 5-1 16,-1-5 1-16,-3 1-2 16,3-1 0-16,1-3-2 15,0 3 1-15,-1-7-3 16,1-9 0-16</inkml:trace>
          <inkml:trace contextRef="#ctx0" brushRef="#br0" timeOffset="495111.749">6902 10676 5 0,'4'-4'2'0,"9"16"4"0,-8-8-1 16,4 8-5-16,-1 0 0 16,10 3 1-16,-4 9 0 15,-1-8-1-15,5 3 1 16,4 1 1-16,0-4 0 15,0 0 0-15,5-4 1 16,4-1-1-16,4-7 1 16,-4 0-1-16,-4-8 0 0,-1-4-1 15,1-3 0-15,-1-5-2 16,-4-4 0-16,1 4-3 16,-1-7 1-16,-9-1-2 15,0-3 0-15</inkml:trace>
          <inkml:trace contextRef="#ctx0" brushRef="#br0" timeOffset="494406.7493">6933 10054 7 0,'31'-4'3'0,"48"8"0"16,-61-4 3-16,9 4-6 15,4 0 1-15,4 0 0 16,1 0 1-16,-1 4-1 16,-4-4 0-16,0 0 0 15,-4 3 1-15,-1-3 0 16,5 0 0-16,-9 0-3 15,-4 0 1-15,-5 0-4 16,1 0 0-16</inkml:trace>
          <inkml:trace contextRef="#ctx0" brushRef="#br0" timeOffset="494616.3981">7105 10282 12 0,'-8'0'6'0,"21"0"-7"0,-4-4 9 15,4 1-8-15,0-1 0 16,5 0 0-16,-5 4 0 16,1 0-1-16,3-4 0 15,1 0-2-15,-5 0 0 16</inkml:trace>
          <inkml:trace contextRef="#ctx0" brushRef="#br0" timeOffset="495291.8767">7314 10487 17 0,'0'4'8'0,"13"20"-11"16,-9-20 16-16,5 4-13 15,0 3 0-15,4-3-8 16,-8 4 1-16,4 4 6 16,0-4 1-16</inkml:trace>
          <inkml:trace contextRef="#ctx0" brushRef="#br0" timeOffset="495478.5089">7593 10515 19 0,'0'16'9'0,"9"7"-12"0,-5-11 19 0,5 0-16 15,0 7 0-15,-9 9-4 16,4-4 0-16,1-1 1 16,-5 5 0-16</inkml:trace>
        </inkml:traceGroup>
        <inkml:traceGroup>
          <inkml:annotationXML>
            <emma:emma xmlns:emma="http://www.w3.org/2003/04/emma" version="1.0">
              <emma:interpretation id="{99B4D6BD-4A54-4577-BE77-E3AD95032A4E}" emma:medium="tactile" emma:mode="ink">
                <msink:context xmlns:msink="http://schemas.microsoft.com/ink/2010/main" type="inkWord" rotatedBoundingBox="12128,9917 13237,11621 12016,12415 10907,10710"/>
              </emma:interpretation>
              <emma:one-of disjunction-type="recognition" id="oneOf105">
                <emma:interpretation id="interp521" emma:lang="zh-CN" emma:confidence="0">
                  <emma:literal>作</emma:literal>
                </emma:interpretation>
                <emma:interpretation id="interp522" emma:lang="zh-CN" emma:confidence="0">
                  <emma:literal>俏</emma:literal>
                </emma:interpretation>
                <emma:interpretation id="interp523" emma:lang="zh-CN" emma:confidence="0">
                  <emma:literal>仿</emma:literal>
                </emma:interpretation>
                <emma:interpretation id="interp524" emma:lang="zh-CN" emma:confidence="0">
                  <emma:literal>狋</emma:literal>
                </emma:interpretation>
                <emma:interpretation id="interp525" emma:lang="zh-CN" emma:confidence="0">
                  <emma:literal>诣</emma:literal>
                </emma:interpretation>
              </emma:one-of>
            </emma:emma>
          </inkml:annotationXML>
          <inkml:trace contextRef="#ctx0" brushRef="#br0" timeOffset="496087.4425">8062 9881 13 0,'9'-12'6'0,"13"-8"-4"16,-13 12 8-16,5 4-10 16,3 1 1-16,10-1 0 15,4 4 1-15,18 0-2 16,4-4 0-16,0 0 1 15,0 0 0-15,5-4 0 16,-5 0 0-16,-4-4-1 16,-5 0 1-16,0-3-1 15,-8-1 0-15,-5 4-3 0,-5-4 0 16,-4 8-2-16,-4 4 0 16</inkml:trace>
          <inkml:trace contextRef="#ctx0" brushRef="#br0" timeOffset="496417.678">8053 10590 16 0,'5'-8'8'0,"44"-12"-6"16,-32 12 14-16,10 0-15 16,4 0 1-16,13-3 0 15,5 3 0-15,4-4-3 16,5-4 0-16,4 0 2 16,-9-3 1-16,-4-1-2 15,-5 0 1-15,0 5-2 16,-4-5 0-16,-4 4-2 15,-5-7 1-15,-5 11-3 16,-4 4 0-16,-4-4-1 16,-5 4 0-16</inkml:trace>
          <inkml:trace contextRef="#ctx0" brushRef="#br0" timeOffset="496717.8909">8240 10267 6 0,'-23'-12'3'0,"15"8"0"0,8 4 3 15,0-4-7-15,0 4 1 16,0 0-1-16,0 0 1 0,0 0 0 16,8 4 0-16,1 0 0 15,0 12 0-15,4 3 1 16,-4 13 1-16,0 11-1 15,-4 4 1-15,-5 5-1 16,0-1 1-16,-5-4-1 16,1 0 0-16,-1-3-3 15,1-9 1-15,-5-3-3 16,5-5 1-16</inkml:trace>
          <inkml:trace contextRef="#ctx0" brushRef="#br0" timeOffset="496988.5799">8572 10160 16 0,'18'-15'8'0,"-14"11"-10"0,-4 4 16 16,4 0-15-16,1 8 1 15,4 3 0-15,0 5 1 16,-1 4-1-16,-3 11 0 15,-1 9 0-15,-4 7 1 16,5 4 0-16,-5 8 0 16,4 8-1-16,-4 0 1 15,-4 0 0-15,4-8 0 16,-5 0-2-16,1-8 0 0,-1-11-4 16,1-5 1-16,0 5-1 15,4-5 0-15</inkml:trace>
          <inkml:trace contextRef="#ctx0" brushRef="#br0" timeOffset="505561.1616">7610 9180 7 0,'0'-4'3'0,"0"12"0"0,9-8 2 16,-9 8-4-16,9 7 1 15,-4 5 0-15,8 8 1 0,0-1-3 16,0 5 0-16,10 3 2 16,-6 5 1-16,6-1-1 15,3 12 0-15,1 4 0 16,4 4 1-16,-5 4-2 16,5 4 1-16,-4 0-1 15,-5-12 0-15,-4-3 0 16,-1-5 0-16,1 0-1 15,0-4 0-15,-5-7-1 16,0-5 1-16,-4-7-4 16,-4-4 0-16,-1-9-2 15,1 1 1-15</inkml:trace>
          <inkml:trace contextRef="#ctx0" brushRef="#br0" timeOffset="505937.4298">8031 9231 15 0,'-9'0'7'0,"14"-8"-6"0,-5 12 11 15,0-4-13-15,0 12 1 16,-5 0 0-16,-3 7 1 0,-1 1-1 16,-13 8 0-16,4 7 1 15,-9 4 0-15,-4 5 0 16,-4 11 0-16,-1 8-1 16,-12 16 1-16,3-1-1 15,1 1 1-15,0 4-1 16,-1-8 1-1,1 23-1 1,9-15 1-16,4-12-4 16,9-16 0-16,4-12-2 15,9-7 0-15</inkml:trace>
        </inkml:traceGroup>
        <inkml:traceGroup>
          <inkml:annotationXML>
            <emma:emma xmlns:emma="http://www.w3.org/2003/04/emma" version="1.0">
              <emma:interpretation id="{DC64F3BC-213B-4D7D-BE88-EF58E30F0247}" emma:medium="tactile" emma:mode="ink">
                <msink:context xmlns:msink="http://schemas.microsoft.com/ink/2010/main" type="inkWord" rotatedBoundingBox="13685,10635 14221,11652 13343,12115 12807,11098"/>
              </emma:interpretation>
              <emma:one-of disjunction-type="recognition" id="oneOf106">
                <emma:interpretation id="interp526" emma:lang="zh-CN" emma:confidence="0">
                  <emma:literal>站</emma:literal>
                </emma:interpretation>
                <emma:interpretation id="interp527" emma:lang="zh-CN" emma:confidence="0">
                  <emma:literal>始</emma:literal>
                </emma:interpretation>
                <emma:interpretation id="interp528" emma:lang="zh-CN" emma:confidence="0">
                  <emma:literal>殆</emma:literal>
                </emma:interpretation>
                <emma:interpretation id="interp529" emma:lang="zh-CN" emma:confidence="0">
                  <emma:literal>㚶</emma:literal>
                </emma:interpretation>
                <emma:interpretation id="interp530" emma:lang="zh-CN" emma:confidence="0">
                  <emma:literal>炲</emma:literal>
                </emma:interpretation>
              </emma:one-of>
            </emma:emma>
          </inkml:annotationXML>
          <inkml:trace contextRef="#ctx0" brushRef="#br0" timeOffset="497349.3356">9095 10066 19 0,'-5'8'9'0,"10"-16"-13"0,3 8 20 16,10 0-16-16,0 0 1 15,4 0-1-15,5-4 0 16,4 0 0-16,9 0 0 16,-9-4 0-16,0 0 1 15,0 0-2-15,-5-3 0 16,1 3-3-16,-5-8 0 16,0 0-1-16,0 0 0 0</inkml:trace>
          <inkml:trace contextRef="#ctx0" brushRef="#br0" timeOffset="497934.751">9387 9707 10 0,'4'12'5'0,"-4"24"-6"0,0-17 9 0,0 17-9 15,-4 11 1-15,-14 4 0 16,-4 4 1-16,0 1-1 16,-5-5 1-16,5 0 0 15,0 0 1-15,0-4 0 16,9-3 0-16,-1-5 0 16,10 1 0-16,4-1 0 15,4-8 0-15,10 1-1 16,3-5 1-16,14-7-1 15,-4 0 0-15,4 3-2 16,-4-3 1-16,4 0-3 16,-5-4 0-16,1-5-3 15,-1 5 1-15</inkml:trace>
          <inkml:trace contextRef="#ctx0" brushRef="#br0" timeOffset="497651.5499">9476 10030 21 0,'-14'20'10'0,"10"12"-14"16,4-21 20-16,-5 9-17 15,-3 4 1-15,-1 7 0 16,0 5 0-16,0-1-1 15,-4 12 1-15,-5 5-2 16,0 3 1-16,-4-4-2 16,0-4 1-16,-5 0-3 15,5-7 1-15,-4-9-1 16,-5 5 1-16</inkml:trace>
          <inkml:trace contextRef="#ctx0" brushRef="#br0" timeOffset="498671.2897">9595 10542 20 0,'-9'12'10'0,"14"35"-15"15,-1-35 21-15,1 8-16 16,-1 4 0-16,-4-1-1 15,0 1 0-15,0-1-3 16,0 5 1-16,0-8-2 16,0-1 0-16</inkml:trace>
          <inkml:trace contextRef="#ctx0" brushRef="#br0" timeOffset="498279.9961">9710 9912 20 0,'0'-4'10'0,"-4"8"-15"0,0 0 18 0,4 0-15 16,-5 12 1-16,-4 4-2 15,0-1 1-15,1 9 2 16,-6-1 1-16,1 1-3 16,4 0 1-16,0-5 1 15,0 1 0-15,5-5 1 16,4 1 0-16,4-4 0 16,5-4 1-16,5-4 0 15,3-4 0-15,10-4-1 16,4-4 0-16,-5-4-2 15,5 0 1-15,0-4-5 16,-4 0 0-16</inkml:trace>
          <inkml:trace contextRef="#ctx0" brushRef="#br0" timeOffset="498460.1239">9998 9995 15 0,'-4'8'7'0,"4"8"-7"0,0-16 9 16,4 4-9-16,5 3 0 16,0 5 0-16,0 0 0 15,0 4-3-15,0 0 0 16,-5-1-1-16,-4 5 0 16</inkml:trace>
          <inkml:trace contextRef="#ctx0" brushRef="#br0" timeOffset="499799.5929">9644 10594 8 0,'13'-36'4'0,"32"-3"-1"0,-28 27 5 16,10-4-8-16,-1 0 1 15,1 5 1-15,4-1 0 16,-4 0-2-16,4 0 0 16,-5 4 2-16,-8 4 0 15,4 4-1-15,-9 0 0 0,-4 4-2 16,-9 8 0-16,-4 12-1 15,-10 7 0-15,-8 9 0 16,-4-1 0-16,-14 0 1 16,4-3 1-16,5-1 2 15,0-3 0-15,5 3 1 16,4-7 1-16,4-9-1 16,5-3 1-16,4 0-3 15,0-8 1-15,9-4-2 16,0-4 1-16,22-4-1 15,5-8 0-15,4 0-1 16,4-4 0-16,1 1-3 16,-1-13 0-16,9 1-2 15,-8 7 1-15</inkml:trace>
        </inkml:traceGroup>
        <inkml:traceGroup>
          <inkml:annotationXML>
            <emma:emma xmlns:emma="http://www.w3.org/2003/04/emma" version="1.0">
              <emma:interpretation id="{8EC2C84E-2FFB-4052-9A19-EBDF54347727}" emma:medium="tactile" emma:mode="ink">
                <msink:context xmlns:msink="http://schemas.microsoft.com/ink/2010/main" type="inkWord" rotatedBoundingBox="14413,10681 15655,10675 15662,12064 14420,12070"/>
              </emma:interpretation>
              <emma:one-of disjunction-type="recognition" id="oneOf107">
                <emma:interpretation id="interp531" emma:lang="zh-CN" emma:confidence="0">
                  <emma:literal>继</emma:literal>
                </emma:interpretation>
                <emma:interpretation id="interp532" emma:lang="zh-CN" emma:confidence="0">
                  <emma:literal>繼</emma:literal>
                </emma:interpretation>
                <emma:interpretation id="interp533" emma:lang="zh-CN" emma:confidence="0">
                  <emma:literal>绁</emma:literal>
                </emma:interpretation>
                <emma:interpretation id="interp534" emma:lang="zh-CN" emma:confidence="0">
                  <emma:literal>裢</emma:literal>
                </emma:interpretation>
                <emma:interpretation id="interp535" emma:lang="zh-CN" emma:confidence="0">
                  <emma:literal>謎</emma:literal>
                </emma:interpretation>
              </emma:one-of>
            </emma:emma>
          </inkml:annotationXML>
          <inkml:trace contextRef="#ctx0" brushRef="#br0" timeOffset="499976.7096">10738 9562 10 0,'0'0'5'0,"0"0"-3"16,0 0 7-16,5 8-8 15,-1 3 0-15,0 9 1 16,-4 12 0-16,0 3-4 15,-4 4 0-15,-5 5 0 16,-9 7 1 0,-17 12-1-1,4-8 1-15,0-8-1 16,0-3 1-16,0-9 1 16,4-7 1-16,5-5 0 15,0-7 1-15,9 0-1 16,13-8 0-16,4-4-1 15,5-4 0-15,4-4 0 0,10-4 0 16,3 0-1-16,1-4 1 16,-5 0 0-16,9 1 0 15,-5 3-1-15,-3 0 0 16,-6 4-2-16,1 4 1 16,-5 8-1-16,-4 4 1 15</inkml:trace>
          <inkml:trace contextRef="#ctx0" brushRef="#br0" timeOffset="500291.4251">10627 10405 5 0,'-22'43'2'0,"31"-27"4"0,-4-9 3 0,-1 5-9 15,0-4 0-15,5 4 0 16,0-4 0-16,4 4-1 16,1-8 1-16,-1 7-1 15,0-3 1-15,-4 4-1 16,-4 8 0-16,-1 11-1 15,-8-3 1-15,-5 3 0 16,0 1 0-16,-9 7 1 16,0-7 1-16,1-1 1 15,-1 1 0-15,5-5 2 16,-1-3 0-16,1 0-1 16,4-5 1-16,5-7-1 15,4 0 0-15,9-12-2 16,4 0 1-16,5-12-2 15,8-4 0-15,1-7-3 16,4-9 1-16,0-3-4 0,4-5 1 16</inkml:trace>
          <inkml:trace contextRef="#ctx0" brushRef="#br0" timeOffset="502032.6563">10969 10168 15 0,'-14'-4'7'0,"10"0"-9"16,4 4 13-16,0 0-12 15,0 0 0-15,4 4 0 16,1 8 1-16,-1 0 0 15,1 4 0-15,-1 11 0 16,0 9 1-16,1 11-1 16,-5 8 1-16,4-4-1 15,-4 4 0-15,0 1 0 0,0-5 0 16,0 0 0-16,0-8 0 16,0-3 0-16,0-5 0 15,0-7 1-15,5-5 0 16,4-7 0-16,4-4 1 15,0-8-1-15,18-4 1 16,9-4-1-16,13-4 1 16,-4 0-2-16,4-4 1 15,-4 0-1-15,4 5 1 0,-4-5-1 16,4 4 0-16,-4 0 0 16,-5-4 1-16,-4 4-1 15,-5 0 0-15,-8 1-2 16,-5 3 1-16,-4 0-4 15,-5-4 0-15,0 4-1 16,-8 0 1-16</inkml:trace>
          <inkml:trace contextRef="#ctx0" brushRef="#br0" timeOffset="501319.6506">11053 10172 12 0,'-9'8'6'0,"9"-8"-7"15,0 0 9-15,0 0-6 16,4 0 0-16,5 0 1 16,4 0 1-16,10 0-5 15,8-4 0-15,9-4 3 16,4 0 0-16,0-3-1 15,0-1 1-15,-4 0-1 16,-4-4 0-16,-1 4-1 16,1 1 1-16,-5-1-3 15,-5 4 0-15,-4-4-3 16,1-4 0-16</inkml:trace>
          <inkml:trace contextRef="#ctx0" brushRef="#br0" timeOffset="501322.1525">11084 9975 16 0,'-5'0'8'0,"23"-12"-13"0,-9 16 13 15,9 0-7-15,13 4 0 16,-5 12 0-16,5-4 0 15,-4-1-2-15,-1-3 1 16,-3 0 0-16,3-4 0 16,1 0-3-16,-5-4 0 15,0 0-1-15,-4-4 0 0</inkml:trace>
          <inkml:trace contextRef="#ctx0" brushRef="#br0" timeOffset="501538.3058">11527 10070 17 0,'-5'19'8'0,"-4"21"-9"15,5-24 17-15,0 3-17 16,-5 13 1-16,-5 7-1 16,-8 8 1-16,0 5-2 15,-4 7 1-15,-1-12-3 16,-4 0 0-16,4-7-1 15,5-9 0-15</inkml:trace>
          <inkml:trace contextRef="#ctx0" brushRef="#br0" timeOffset="501320.6547">11443 9747 11 0,'0'-8'5'0,"-9"4"-5"0,9 4 5 16,4 4-5-16,-4 4 1 15,5 0 2-15,-1 7 0 16,-4 9-4-16,4 4 1 0,-4 3 2 16,0 5 1-16,0 3-1 15,0 4 0-15,0 9-1 16,0-1 0-16,5 8 0 16,-5 8 0-16,0 0-1 15,4 4 1-15,-4-1 0 16,0-7 0-16,0-7 0 15,0-13 0-15,0-8-2 16,0-7 0-16,0-4-2 16,0-5 0-16,0-3-3 15,0-4 1-15</inkml:trace>
          <inkml:trace contextRef="#ctx0" brushRef="#br0" timeOffset="501555.8184">11465 10365 10 0,'26'-35'5'0,"28"11"-4"0,-37 16 10 16,1 0-10-16,4 0 0 15,0 1 0-15,-4 3 0 16,0-4-3-16,-5 4 0 16,-4 0-1-16,0 4 0 0</inkml:trace>
        </inkml:traceGroup>
        <inkml:traceGroup>
          <inkml:annotationXML>
            <emma:emma xmlns:emma="http://www.w3.org/2003/04/emma" version="1.0">
              <emma:interpretation id="{7FA6E50E-C169-4A8E-A1EA-F89A2516AE98}" emma:medium="tactile" emma:mode="ink">
                <msink:context xmlns:msink="http://schemas.microsoft.com/ink/2010/main" type="inkWord" rotatedBoundingBox="15816,11988 15950,10691 16989,10799 16854,12095"/>
              </emma:interpretation>
              <emma:one-of disjunction-type="recognition" id="oneOf108">
                <emma:interpretation id="interp536" emma:lang="zh-CN" emma:confidence="0">
                  <emma:literal>续</emma:literal>
                </emma:interpretation>
                <emma:interpretation id="interp537" emma:lang="zh-CN" emma:confidence="0">
                  <emma:literal>读</emma:literal>
                </emma:interpretation>
                <emma:interpretation id="interp538" emma:lang="zh-CN" emma:confidence="0">
                  <emma:literal>渎</emma:literal>
                </emma:interpretation>
                <emma:interpretation id="interp539" emma:lang="zh-CN" emma:confidence="0">
                  <emma:literal>㳿</emma:literal>
                </emma:interpretation>
                <emma:interpretation id="interp540" emma:lang="zh-CN" emma:confidence="0">
                  <emma:literal>浃</emma:literal>
                </emma:interpretation>
              </emma:one-of>
            </emma:emma>
          </inkml:annotationXML>
          <inkml:trace contextRef="#ctx0" brushRef="#br0" timeOffset="502828.721">12143 9644 20 0,'-5'-11'10'0,"10"-1"-15"0,-5 12 22 16,0 0-18-16,4 8 1 15,0 7 0-15,-4 1 0 16,0 12-1-16,-4 7 1 16,-9 5-2-16,-5 3 0 15,-4 0 0-15,-5-3 0 16,5-1 0-16,0-7 0 0,4-1 0 16,1-7 1-16,3-5 1 15,5-3 0-15,5-4 1 16,4-4 0-16,4 0 0 15,5-4 1-15,5-4-1 16,-1 0 1-16,9-4-1 16,0 0 0-16,-9 0-2 15,5 0 0-15,-5 4-1 16,-4 0 0-16,0 4-1 16,0 4 0-16,-5 7 0 15,-4 5 1-15,-4 4 1 16,0 3 0-16,-5 5 2 15,0 11 0-15,-4 0 1 16,4 1 1-16,-5-1-1 16,6-4 0-16,-1 1-1 15,4-5 0-15,-4 1 0 16,5-5 0-16,0 5-1 0,4-9 0 16,0-3 1-16,0-1 0 15,0-3-1-15,0 0 0 16,0 0 0-16,-5-1 0 15,1 1 0-15,-5 0 1 16,0-5 0-16,0 1 0 16,0 0 1-16,0-4 0 15,1 0-1-15,3-5 1 16,1 1 0-16,-1 0 0 0,5-4-1 16,0-4 0-16,9-8-1 15,9-4 0-15,4-3 0 16,9-5 1-16,0-4-2 15,-4 1 1-15,-1-9-2 16,1-7 0-16,-1-5-3 16,1 5 0-16,-1-4-2 15,1-1 1-15</inkml:trace>
          <inkml:trace contextRef="#ctx0" brushRef="#br0" timeOffset="503819.9243">12160 10850 21 0,'0'-4'10'0,"36"-40"-15"16,-19 28 22-16,10 1-17 15,4-13 0-15,5-7 0 0,17-5 0 16,9 1 0-16,-5-4 0 15,1 3 0-15,-1-3 0 16,-8 4 0-16,-4-5 0 16,-10 5-3-16,-4 3 0 15,-4 9-3-15,-5 7 1 16</inkml:trace>
          <inkml:trace contextRef="#ctx0" brushRef="#br0" timeOffset="503113.9263">12262 10042 10 0,'-9'-4'5'0,"9"8"-4"0,0-4 7 15,0 0-8-15,5-4 0 16,4-4-1-16,4 1 1 15,5 7 0-15,4-12 0 16,0 0 1-16,5 4 0 16,17-8 1-16,-4 1 0 15,0-1-1-15,-5 0 1 16,5 0-1-16,-5 1 1 16,-4-1-5-16,-4 8 1 15,-9-4-3-15,-1 8 1 0</inkml:trace>
          <inkml:trace contextRef="#ctx0" brushRef="#br0" timeOffset="504675.038">12267 10322 11 0,'4'4'5'0,"23"0"-5"0,-14-4 10 0,5 4-10 15,-1 0 0-15,1 3-1 16,0-3 1-16,4 8-3 16,-9-8 0-16</inkml:trace>
          <inkml:trace contextRef="#ctx0" brushRef="#br0" timeOffset="503564.2435">12435 9625 13 0,'-4'-8'6'0,"8"20"-9"16,-4-12 10-16,13 8-7 15,5 7 0-15,4 13 0 16,-4 3 0-16,-5 9 0 16,-4 3 0-16,-13 4-1 15,-5 1 0-15,-5-5 0 16,1 0 0-16,-5 5-1 16,1-5 1-16,-1-8 0 0,0-3 0 15,1-5 1-15,-1-3 1 16,0-4 1-16,5-5 0 15,4 1 0-15,0-12 1 16,5 0-1-16,4-4 1 16,9-4-1-16,-1-4 0 15,10-4-1-15,0-3 0 16,17-5-2-16,1 0 1 16,4 1 0-16,-1-1 0 0,10 4 0 15,0 0 1-15,-9 1-2 16,0 3 1-16,-5 4 0 15,-8 4 1-15,-5 0-3 16,-4 4 1-16,-5 4-2 16,-4 8 1-16,-5 8-2 15,-4 7 0-15</inkml:trace>
          <inkml:trace contextRef="#ctx0" brushRef="#br0" timeOffset="504494.9027">12355 10192 10 0,'0'0'5'0,"14"-8"-9"15,-6 8 10-15,-3 0-10 16,-1 4 1-16</inkml:trace>
          <inkml:trace contextRef="#ctx0" brushRef="#br0" timeOffset="504089.6171">12563 10231 13 0,'-8'8'6'0,"-6"-8"-3"16,14 4 9-16,0 0-12 16,0 4 1-16,5 8 0 15,-1 7 1-15,-4 5-2 16,0 11 0-16,0 5 1 15,-9-1 1-15,0 8-1 16,-4 0 1-16,-5 0-1 16,5-11 0-16,0 7-3 15,-5 4 1-15,5-11-5 16,0-5 1-16,-1-7-1 16,5-9 0-16</inkml:trace>
          <inkml:trace contextRef="#ctx0" brushRef="#br0" timeOffset="504300.2642">12630 10672 16 0,'35'-12'8'0,"14"16"-12"0,-27 0 17 16,-4 4-13-16,4 4 0 15,0-4 0-15,-4 0 0 0,4 4-1 16,-4-1 1-16,0 5-2 15,-1-4 1-15,1-4-2 16,-5 0 0-16,-4 0-1 16,-4-4 0-16</inkml:trace>
        </inkml:traceGroup>
        <inkml:traceGroup>
          <inkml:annotationXML>
            <emma:emma xmlns:emma="http://www.w3.org/2003/04/emma" version="1.0">
              <emma:interpretation id="{59069A23-6A64-4FD3-BF99-1D2B5D738261}" emma:medium="tactile" emma:mode="ink">
                <msink:context xmlns:msink="http://schemas.microsoft.com/ink/2010/main" type="inkWord" rotatedBoundingBox="17166,11824 17210,10725 18109,10761 18065,11860"/>
              </emma:interpretation>
              <emma:one-of disjunction-type="recognition" id="oneOf109">
                <emma:interpretation id="interp541" emma:lang="zh-CN" emma:confidence="0">
                  <emma:literal>匹</emma:literal>
                </emma:interpretation>
                <emma:interpretation id="interp542" emma:lang="zh-CN" emma:confidence="0">
                  <emma:literal>叵</emma:literal>
                </emma:interpretation>
                <emma:interpretation id="interp543" emma:lang="zh-CN" emma:confidence="0">
                  <emma:literal>巫</emma:literal>
                </emma:interpretation>
                <emma:interpretation id="interp544" emma:lang="zh-CN" emma:confidence="0">
                  <emma:literal>正</emma:literal>
                </emma:interpretation>
                <emma:interpretation id="interp545" emma:lang="zh-CN" emma:confidence="0">
                  <emma:literal>还</emma:literal>
                </emma:interpretation>
              </emma:one-of>
            </emma:emma>
          </inkml:annotationXML>
          <inkml:trace contextRef="#ctx0" brushRef="#br0" timeOffset="507588.0956">13259 9928 9 0,'0'0'4'0,"9"0"-3"0,-9 0 4 16,13 0-4-16,5 0 0 15,4-8 2-15,13 0 1 16,1-7-4-16,4-1 0 15,0-4 3-15,0-7 1 16,4-1-1-16,0-4 0 16,0 5-1-16,1-1 0 15,-5 1-1-15,4 7 0 16,-4 8-1-16,-9 0 0 0,-5 5-3 16,-8-1 1-16,0 8-4 15,-9 0 1-15</inkml:trace>
          <inkml:trace contextRef="#ctx0" brushRef="#br0" timeOffset="507843.2769">13317 10078 13 0,'-5'8'6'0,"5"-1"-6"16,0-3 8-16,5 0-8 16,-1 4 0-16,-4 4 1 15,4 4 0-15,1 3-2 0,-5 1 1 16,0 0-1-16,-5 11 1 16,1 1 0-16,0 3 1 15,-5 9-1-15,0 3 0 16,4-4 1-16,-3 4 0 15,-1 1 0-15,4-9 1 16,5-4-1-16,9-3 1 16,4-4 0-16,10-9 0 15,3-3-1-15,10-4 1 16,-1-4-1-16,5-4 0 0,0-4 0 16,4-4 0-16,0 0-1 15,5-4 0-15,13-4 0 16,0-4 0-16,0-3 0 15,-4 3 1-15,-5-8-1 16,0 1 0-16,-9 7-1 16,-8 0 1-16,-10 0-2 15,-3 5 0-15,-10 3-2 16,0 0 0-16,-13-4-2 16,-9 12 0-16</inkml:trace>
          <inkml:trace contextRef="#ctx0" brushRef="#br0" timeOffset="508698.8839">13591 9912 11 0,'-4'-12'5'0,"8"16"-5"0,-4-4 7 16,0 0-6-16,5 8 0 16,-5 8 1-16,0 4 1 15,-5 7-4-15,-4 9 1 16,1-1 2-16,-1 5 0 16,0-1-2-16,0 4 1 0,-4 4-3 15,-1 1 1-15,1-13-4 16,0 1 1-16</inkml:trace>
          <inkml:trace contextRef="#ctx0" brushRef="#br0" timeOffset="508700.8847">13729 9960 10 0,'8'-24'5'0,"-8"28"-4"15,0-4 7-15,0 8-7 16,0 0 1-16,-4 7-1 16,4 5 0-16,-4 4-2 15,4-1 1-15,0 5 1 16,4-1 0-16,0-3-1 0,5 0 0 16,0-5 1-16,4-3 0 15,1-4 0-15,3-4 0 16,10 0-1-16,0-8 0 15,4-4-3-15,0-8 1 16,0-4-3-16,4-4 1 16</inkml:trace>
        </inkml:traceGroup>
        <inkml:traceGroup>
          <inkml:annotationXML>
            <emma:emma xmlns:emma="http://www.w3.org/2003/04/emma" version="1.0">
              <emma:interpretation id="{DFCC8FEC-2EDE-42F1-BF31-5F8EE868FBE3}" emma:medium="tactile" emma:mode="ink">
                <msink:context xmlns:msink="http://schemas.microsoft.com/ink/2010/main" type="inkWord" rotatedBoundingBox="18177,10633 19590,10624 19597,11860 18185,11869"/>
              </emma:interpretation>
              <emma:one-of disjunction-type="recognition" id="oneOf110">
                <emma:interpretation id="interp546" emma:lang="zh-CN" emma:confidence="0">
                  <emma:literal>配</emma:literal>
                </emma:interpretation>
                <emma:interpretation id="interp547" emma:lang="zh-CN" emma:confidence="0">
                  <emma:literal>䣥</emma:literal>
                </emma:interpretation>
                <emma:interpretation id="interp548" emma:lang="zh-CN" emma:confidence="0">
                  <emma:literal>酡</emma:literal>
                </emma:interpretation>
                <emma:interpretation id="interp549" emma:lang="zh-CN" emma:confidence="0">
                  <emma:literal>䣰</emma:literal>
                </emma:interpretation>
                <emma:interpretation id="interp550" emma:lang="zh-CN" emma:confidence="0">
                  <emma:literal>酝</emma:literal>
                </emma:interpretation>
              </emma:one-of>
            </emma:emma>
          </inkml:annotationXML>
          <inkml:trace contextRef="#ctx0" brushRef="#br0" timeOffset="508902.5278">14375 9676 16 0,'0'-12'8'0,"14"24"-12"15,-5-12 16-15,-1 0-11 16,6-8 0-16,-1 8 0 15,5-4 0-15,4-4-2 16,9 0 1-16,4-3 1 16,5-1 1-16,-4 0-1 15,4-4 0-15,4 4 0 16,-4 1 0-16,-5-5 0 16,-4 4 0-16,-4 0-3 0,-5 4 1 15,-4 0-5-15,-1 5 1 16,-8-1-1-16,0 8 0 15</inkml:trace>
          <inkml:trace contextRef="#ctx0" brushRef="#br0" timeOffset="510531.1855">14256 10219 12 0,'-13'12'6'0,"17"-12"-10"16,-4 0 12-16,0 0-8 15,4 4 0-15,1 0 2 16,-1 0 1-16,1 8-3 15,-1 0 0-15,1 11 2 16,-5 9 0-16,0 11-1 16,0 0 1-16,0 5-1 15,0-1 0-15,0 0-1 16,0-7 1-16,-5-5-3 16,5-3 1-16,0-9-3 15,0-3 0-15</inkml:trace>
          <inkml:trace contextRef="#ctx0" brushRef="#br0" timeOffset="510532.6861">14322 10164 11 0,'0'0'5'0,"22"-15"-3"0,-8 7 6 0,3 0-8 15,6 0 0-15,3-4 1 16,5 0 1-16,13 0-2 16,1 1 1-16,4-5 1 15,-1 4 0-15,1-8 0 16,-5 5 0-16,-4-1-1 16,-4 4 0-16,-5-4-1 15,-5 12 0-15,-4 0 0 16,5 16 0-16,-5 4 0 15,-4 4 0-15,-5 7 0 16,-4 9 1-16,0-1-1 16,-5 16 1-16,1-3-1 15,-5 11 1-15,0 0-1 16,-5 8 1-16,-4-8-1 16,1 0 0-16,-1-8-1 15,0-4 0-15,4-7-2 0,-4-9 0 16,5-7-3-16,0-5 1 15,-1-3 0-15,1-8 0 16</inkml:trace>
          <inkml:trace contextRef="#ctx0" brushRef="#br0" timeOffset="510534.6855">14499 9830 13 0,'-4'-4'6'0,"4"4"-7"16,0 0 14-16,4 8-12 16,1 3 0-16,-5 5 0 15,0 8 1-15,0 3-3 16,-5 1 1-16,1 7 1 15,0 9 0-15,-1-1-1 16,-4-4 1-16,0 9-2 16,1-5 0-16,3 0-1 15,1-3 0-15,-1-9-3 16,1-7 1-16</inkml:trace>
          <inkml:trace contextRef="#ctx0" brushRef="#br0" timeOffset="510536.186">14748 9849 10 0,'0'-8'5'0,"0"20"-5"0,0-4 7 16,0 4-8-16,0 12 1 15,0 3 0-15,-5 5 1 0,1 7-1 16,-1-4 1-16,1 5-1 15,4-1 0-15,4-3 0 16,1 7 1-16,4 0-1 16,4-3 0-16,0-5-2 15,0-7 1-15,5-1-2 16,0-7 1-16</inkml:trace>
          <inkml:trace contextRef="#ctx0" brushRef="#br0" timeOffset="510537.6866">14486 10464 13 0,'-4'-4'6'0,"17"4"-6"16,-13 0 12-16,9 0-11 0,4-8 0 15,9 0 0-15,5 0 0 16,-5 0-2-16,0 0 1 16,0 0-2-16,1-3 0 15,-6-1-2-15,1 0 0 16</inkml:trace>
          <inkml:trace contextRef="#ctx0" brushRef="#br0" timeOffset="510545.6929">14482 10735 18 0,'0'4'9'0,"22"-20"-11"15,-9 13 16-15,9-1-14 16,5-4 1-16,0-4-1 15,4 0 1-15,-5-4-4 16,1 1 0-16,-1-1-2 16,10-4 1-16</inkml:trace>
          <inkml:trace contextRef="#ctx0" brushRef="#br0" timeOffset="511206.2926">15213 9617 15 0,'0'0'7'0,"22"0"-7"0,-4 0 11 15,-1 4-10-15,5 4 0 0,1 0 0 16,-1 3 0-16,4 1-1 16,1-4 0-16,-5 4 0 15,-4-4 1-15,0 8-2 16,-5-5 1-16,-4 5-2 16,-5 4 1-16,-4-1-1 15,-4 9 0-15,-10 8 0 16,-3-1 1-16,-5 0 0 15,-9 5 0-15,-5 7 1 16,1 0 1-16,-1 1 0 16,5-1 0-16,0 4 0 15,0 4 0-15,5-4-1 16,-1 8 0-16,5 0 0 16,4-7 0-16,0-1 0 15,5-8 0-15,4-7 0 16,5-5 1-16,4-7 0 15,9-5 1-15,0-3-1 0,8-4 1 16,1 0-1-16,4-8 0 16,9 0 0-16,9-8 0 15,0-8-1-15,4-4 1 16,0 0-1-16,1 5 1 16,-1-1 0-16,-4-12 0 15,-5 1 0-15,-4 3 0 16,0 0 0-16,-8-7 0 15,-1 3-1-15,-5-4 1 0,-3 5-1 16,-1-5 0-16,-4-3-2 16,-5 3 1-16,1-3-3 15,-5-1 0-15,-5 1-2 16,1-1 0-16</inkml:trace>
        </inkml:traceGroup>
        <inkml:traceGroup>
          <inkml:annotationXML>
            <emma:emma xmlns:emma="http://www.w3.org/2003/04/emma" version="1.0">
              <emma:interpretation id="{8EB1A62E-0C11-4053-BE43-4ABC78DD85F4}" emma:medium="tactile" emma:mode="ink">
                <msink:context xmlns:msink="http://schemas.microsoft.com/ink/2010/main" type="inkWord" rotatedBoundingBox="20004,12028 20077,11571 20257,11600 20185,12057"/>
              </emma:interpretation>
              <emma:one-of disjunction-type="recognition" id="oneOf111">
                <emma:interpretation id="interp551" emma:lang="zh-CN" emma:confidence="0">
                  <emma:literal>,</emma:literal>
                </emma:interpretation>
                <emma:interpretation id="interp552" emma:lang="zh-CN" emma:confidence="0">
                  <emma:literal>)</emma:literal>
                </emma:interpretation>
                <emma:interpretation id="interp553" emma:lang="zh-CN" emma:confidence="0">
                  <emma:literal>'</emma:literal>
                </emma:interpretation>
                <emma:interpretation id="interp554" emma:lang="zh-CN" emma:confidence="0">
                  <emma:literal>’</emma:literal>
                </emma:interpretation>
                <emma:interpretation id="interp555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512827.4421">16125 10538 19 0,'5'-11'9'0,"8"-17"-13"0,-8 20 16 16,3 4-12-16,1-4 0 15,5 4-1-15,-1 0 1 16,0-3 0-16,5 11 0 16,-5 3 0-16,0 5 1 0,1-4-1 15,-5 4 0-15,-1 4 1 16,1 3 0-16,-4 1 0 16,-1 0 1-16,-4 7 0 15,-4 1 0-15,-1-5-1 16,-4 5 0-16,-4 0 0 15,0 3 0-15,-9-3-1 16,0-1 0-16,-1 1-1 16,-3-5 0-16,4-3-3 15,0-4 1-15,4-4-3 16,0 0 0-16</inkml:trace>
        </inkml:traceGroup>
        <inkml:traceGroup>
          <inkml:annotationXML>
            <emma:emma xmlns:emma="http://www.w3.org/2003/04/emma" version="1.0">
              <emma:interpretation id="{9979251D-2B34-419C-8A3F-418E7A286BE2}" emma:medium="tactile" emma:mode="ink">
                <msink:context xmlns:msink="http://schemas.microsoft.com/ink/2010/main" type="inkWord" rotatedBoundingBox="20323,11444 21422,10300 22482,11318 21384,12463"/>
              </emma:interpretation>
              <emma:one-of disjunction-type="recognition" id="oneOf112">
                <emma:interpretation id="interp556" emma:lang="zh-CN" emma:confidence="0">
                  <emma:literal>那</emma:literal>
                </emma:interpretation>
                <emma:interpretation id="interp557" emma:lang="zh-CN" emma:confidence="0">
                  <emma:literal>邶</emma:literal>
                </emma:interpretation>
                <emma:interpretation id="interp558" emma:lang="zh-CN" emma:confidence="0">
                  <emma:literal>琊</emma:literal>
                </emma:interpretation>
                <emma:interpretation id="interp559" emma:lang="zh-CN" emma:confidence="0">
                  <emma:literal>郴</emma:literal>
                </emma:interpretation>
                <emma:interpretation id="interp560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513791.6259">16759 10141 13 0,'4'-4'6'0,"18"-8"-3"16,-8 8 10-16,8-4-12 15,4-4 1-15,1 0-1 16,0 5 1-16,-1-1-3 0,5 0 0 16,-4 0 2-16,-1 0 0 15,1 4-2-15,0-4 1 16,-5 0-3-16,-5 4 1 15,1-3-2-15,-5 7 0 16,-4-4-1-16,-4 8 0 16</inkml:trace>
          <inkml:trace contextRef="#ctx0" brushRef="#br0" timeOffset="514029.2939">16794 10397 11 0,'-9'23'5'0,"5"-35"-1"16,8 12 9-16,5-3-12 16,9-5 1-16,4-8 0 15,9-4 0-15,0-3-3 16,0 3 1-16,5 0 1 16,-1-3 1-16,1-1-1 15,-10 4 0-15,10-3-1 16,-5-1 0-16,-5 4-4 15,-4 1 1-15,-4-1-3 16,-5 4 1-16</inkml:trace>
          <inkml:trace contextRef="#ctx0" brushRef="#br0" timeOffset="513519.9345">16821 9889 17 0,'-9'-8'8'0,"22"-4"-11"16,-4 12 14-16,0-8-11 16,0 0 0-16,4 0 0 15,14 0 1-15,-5-3-1 16,5-5 0-16,-1-4 0 16,5 4 0-16,0 1-1 15,0-1 1-15,0 0 0 16,0 0 1-16,5 1-1 15,-5 3 0-15,8 8 1 16,-3 0 0-16,-5 12 0 16,-4 0 0-16,-5 4 0 15,-9 3 0-15,-4 9 0 0,0-4 0 16,-9 15 0 0,-9 8 1-16,-4 1-1 15,-1 3 0-15,5 8-1 0,1 4 1 16,-1-4-1-16,0 12 1 15,0 8-2-15,0 0 1 16,5 4 0-16,-1-16 1 16,1-4-1-16,-1-12 1 15,1-4-1-15,0-7 1 16,-1-5 0-16,1-7 0 0,-1-1-1 16,1 1 0-16,-1-12-2 15,-4-4 0-15,1-4-2 16,-6-4 0-16,1-4-3 15,-5 0 0-15</inkml:trace>
          <inkml:trace contextRef="#ctx0" brushRef="#br0" timeOffset="514359.0279">17003 9861 17 0,'-5'20'8'0,"10"-28"-11"0,-1 12 14 15,0 0-11-15,5 15 1 16,-4 1 0-16,-1 4 0 16,1 3-1-16,-5 9 1 0,0-1 0 15,-5 5 1-15,1 7-1 16,-1 4 1-16,1 8-1 15,-5 4 1-15,-4 8-2 16,-5 0 1-16,0-8-1 16,1-8 0-16,-6-8-2 15,10-7 1-15,0-9-2 16,0-3 1-16,4-1-3 16,0-11 1-16,0-4-1 15,4-4 0-15</inkml:trace>
          <inkml:trace contextRef="#ctx0" brushRef="#br0" timeOffset="515274.6782">17623 9814 11 0,'0'-32'5'0,"-18"36"-1"15,14-8 10-15,4 4-14 16,0 4 0-16,-5 4 0 16,1 12 1-16,4 3-1 15,0 9 0-15,9 3 1 16,-1 1 1-16,-3 3-2 15,-1 12 1-15,5-3 0 16,0 11 0-16,-4 16-1 16,-1 7 1-16,0 13-1 15,1-5 1-15,-10 1-1 16,5-4 1-16,-4 7-1 16,0-7 0-16,-1-9 0 15,5-11 1-15,-9-8-2 0,5-11 0 16,-1-13-3-16,1-7 1 15,-5-9-2-15,0-3 0 16</inkml:trace>
          <inkml:trace contextRef="#ctx0" brushRef="#br0" timeOffset="516140.2909">17765 9562 5 0,'0'-12'2'0,"4"0"2"0,-4 12 0 16,9-4-4-16,0 0 0 15,0 4 0-15,-1 4 1 16,6 0-1-16,-1 0 0 16,0 4 1-16,-4 0 1 15,0 4 0-15,0 3 0 0,-5 5 0 16,-4 8 0-16,0-1 0 15,-4-3 1-15,-1 7-1 16,-3-3 1-16,-6 3-2 16,1 1 0-16,0-1 0 15,-1-7 0-15,1 4-1 16,0-5 1-16,0-3-1 16,4-8 1-16,0 0-1 15,4-5 1-15,1 1-2 16,0-4 1-16,-1 8-1 15,5-8 0-15,-4-4 0 16,4 4 0-16,0-8-2 16,0 4 1-16,0 0-1 15,0 0 0-15,0-12 0 16,0 8 0-16,0 4-1 16,0 0 0-16</inkml:trace>
          <inkml:trace contextRef="#ctx0" brushRef="#br0" timeOffset="515065.5323">17787 9924 9 0,'-14'24'4'0,"14"-16"-3"15,0-8 7-15,0 0-10 16,0 0 1-16,0 0 0 15,5 0 1-15,4 0 1 16,4 0 0-16,0 4-2 16,5 3 1-16,0 1 0 15,-1 8 1-15,-3-4-1 16,-1 4 0-16,-4 3 2 16,-5 5 0-16,1 0 0 0,-10 3 0 15,1 1 0-15,-5-5 1 16,-4 1-2-16,-1 3 1 15,-3 1-3-15,-1-4 0 16,0-5-2-16,1-3 0 16,-1-4-2-16,0-4 0 15</inkml:trace>
          <inkml:trace contextRef="#ctx0" brushRef="#br0" timeOffset="515064.5319">17782 9538 20 0,'0'0'10'0,"9"-4"-14"0,-9 4 21 16,9 0-17-16,0 0 0 0,4 0-2 15,0 0 1-15,-4 4-1 16,5 0 1-16,-6 4-4 15,1 4 1-15,-4 7-2 16,-5 5 1-16</inkml:trace>
        </inkml:traceGroup>
        <inkml:traceGroup>
          <inkml:annotationXML>
            <emma:emma xmlns:emma="http://www.w3.org/2003/04/emma" version="1.0">
              <emma:interpretation id="{2D78D3F8-D19B-480C-BFAF-BC8681A580D9}" emma:medium="tactile" emma:mode="ink">
                <msink:context xmlns:msink="http://schemas.microsoft.com/ink/2010/main" type="inkWord" rotatedBoundingBox="22210,10555 23496,10548 23503,11974 22217,11980"/>
              </emma:interpretation>
              <emma:one-of disjunction-type="recognition" id="oneOf113">
                <emma:interpretation id="interp561" emma:lang="zh-CN" emma:confidence="0">
                  <emma:literal>就</emma:literal>
                </emma:interpretation>
                <emma:interpretation id="interp562" emma:lang="zh-CN" emma:confidence="0">
                  <emma:literal>孰</emma:literal>
                </emma:interpretation>
                <emma:interpretation id="interp563" emma:lang="zh-CN" emma:confidence="0">
                  <emma:literal>乳</emma:literal>
                </emma:interpretation>
                <emma:interpretation id="interp564" emma:lang="zh-CN" emma:confidence="0">
                  <emma:literal>郭</emma:literal>
                </emma:interpretation>
                <emma:interpretation id="interp565" emma:lang="zh-CN" emma:confidence="0">
                  <emma:literal>䤞</emma:literal>
                </emma:interpretation>
              </emma:one-of>
            </emma:emma>
          </inkml:annotationXML>
          <inkml:trace contextRef="#ctx0" brushRef="#br0" timeOffset="524402.9763">18274 9881 9 0,'4'0'4'0,"45"-20"-2"16,-40 12 9-16,4-4-11 15,5 1 0-15,0-1 0 16,4-4 0-16,5 4 0 16,4-4 0-16,0 1 0 15,4 3 1-15,5-8-1 16,4 4 1-16,0-7-1 16,5 3 1-16,-5 4-1 15,-4 1 1-15,0 3-1 16,-9 0 1-16,-9-4-2 15,5 8 0-15,-5 4-3 16,-4 0 0-16</inkml:trace>
          <inkml:trace contextRef="#ctx0" brushRef="#br0" timeOffset="524072.7422">18394 9518 6 0,'0'-3'3'0,"9"-13"0"15,-5 8 3-15,5 0-6 16,0-4 0-16,0 4 0 16,4-3 1-16,0 3-2 15,0 4 1-15,1 0 0 16,3 4 0-16,1 4 0 15,0 0 1-15,0 4-1 16,-1-1 0-16,1 1 0 16,-5 0 0-16,1-4-2 15,-6 0 0-15,1 0-1 0,0 0 1 16</inkml:trace>
          <inkml:trace contextRef="#ctx0" brushRef="#br0" timeOffset="525243.573">18642 10160 8 0,'-5'0'4'0,"5"0"-2"0,0 0 6 15,0 0-9-15,0 0 1 16,0 0-1-16,0 0 0 15,0 0 1-15,0 0 0 16,5 4-1-16,4 8 0 16,4 4 1-16,0 0 0 15,9 15 0-15,-4 12 1 16,0 5 1-16,-1 7 0 0,-3 8 0 16,-5-4 1-16,-5-8 0 15,-4-4 0-15,-4-3-1 16,-10-1 1-16,-3 0-2 15,-1-11 0-15,0-5-1 16,-8-3 1-16,3-4-2 16,-3-8 1-16,-1-5-1 15,-4-3 1-15,0-4 0 16,9-4 0-16,0 0-1 16,4-3 1-16,5-1-1 15,4-4 1-15,5 0 0 16,4-4 0-16,9 1 0 15,4-5 1-15,5 0-1 16,4-7 1-16,4-1-1 16,1 0 1-16,17 1-1 15,0 3 1-15,1 1-1 16,-5 3 0-16,-5 0-1 0,-4 1 0 16,-4 7-3-16,-5 0 0 15,-4 4-1-15,-5 4 1 16</inkml:trace>
          <inkml:trace contextRef="#ctx0" brushRef="#br0" timeOffset="524778.2435">18500 9940 10 0,'-4'0'5'0,"8"23"-5"0,0-19 6 0,1 4-6 16,-1 8 0-16,1 0 1 16,-1 0 0-16,-4 3-1 15,0 1 0-15,-4-4 0 16,4-1 0-16,0-3-1 15,-5 0 1-15,5-4-2 16,0 0 1-16,0-8-1 16,5-4 1-16,4-4 0 15,-1-4 0-15,6-4 2 16,-1 5 0-16,5-1 0 16,-5 0 1-16,0 0-1 15,1 4 1-15,3 0-2 16,1 1 1-16,-5 7-3 15,5 3 1-15,0 1-2 16,-14 0 0-16</inkml:trace>
          <inkml:trace contextRef="#ctx0" brushRef="#br0" timeOffset="525513.7646">18832 10401 12 0,'5'-12'6'0,"52"-28"-8"16,-43 33 10-16,12-1-6 16,1-4 0-16,-1 4 0 15,1-4 0-15,-1 0-3 16,1 0 1-16,0 1 1 16,4-1 0-16,-5 0-3 15,1 4 1-15,-5-4-3 16,0 4 1-16,-4 1-2 15,-5 3 1-15</inkml:trace>
          <inkml:trace contextRef="#ctx0" brushRef="#br0" timeOffset="525818.4804">19151 9975 13 0,'0'4'6'0,"0"-4"-7"0,0 0 14 15,0 0-12-15,5 12 1 16,-5 0 0-16,0 8 0 16,0 3-3-16,-5 9 1 0,1 3 1 15,-1 4 1-15,-4 17-2 16,1 3 0-16,-1 8-2 15,-5 0 1-15,1-4-2 16,4-4 1-16,0-8-3 16,1-12 0-16,3-7 0 15,-4-9 1-15</inkml:trace>
          <inkml:trace contextRef="#ctx0" brushRef="#br0" timeOffset="526147.2346">19204 10475 6 0,'14'40'3'0,"8"7"-2"15,-13-39 4-15,0 4-6 0,-1 3 1 16,6-3 0-16,-1-4 0 15,5 0 0-15,13-4 0 16,0-8 0-16,0-4 0 16,0-8 0-16,-5-3 1 15,5-13-3-15,-4 5 0 16</inkml:trace>
          <inkml:trace contextRef="#ctx0" brushRef="#br0" timeOffset="526300.8225">19466 9585 14 0,'-5'12'7'0,"19"-12"-12"15,-10 4 14-15,5 8-9 16,0 4 0-16,0 7 0 15,4 5 0-15,-4-1-1 16,0 5 0-16,4-1-2 16,-4 5 0-16</inkml:trace>
        </inkml:traceGroup>
        <inkml:traceGroup>
          <inkml:annotationXML>
            <emma:emma xmlns:emma="http://www.w3.org/2003/04/emma" version="1.0">
              <emma:interpretation id="{C0F2A7E2-9843-4A5F-AFDF-C7918E532D5E}" emma:medium="tactile" emma:mode="ink">
                <msink:context xmlns:msink="http://schemas.microsoft.com/ink/2010/main" type="inkWord" rotatedBoundingBox="23932,11743 24132,10646 24686,10747 24486,11845"/>
              </emma:interpretation>
              <emma:one-of disjunction-type="recognition" id="oneOf114"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丬</emma:literal>
                </emma:interpretation>
                <emma:interpretation id="interp568" emma:lang="zh-CN" emma:confidence="0">
                  <emma:literal>“</emma:literal>
                </emma:interpretation>
                <emma:interpretation id="interp569" emma:lang="zh-CN" emma:confidence="0">
                  <emma:literal>U</emma:literal>
                </emma:interpretation>
                <emma:interpretation id="interp570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528154.6409">20361 10062 3 0,'-22'-8'1'0,"-1"-4"3"0,19 8-2 0,-5 0-2 16,0-4 0-16,0 5 1 15,-4-9 0-15,4 8-1 16,-4 4 1-16,0 0 0 15,-5 4 0-15,5 4-1 16,-10 3 1-16,1 9-2 16,-4 4 1-16,8 3-1 15,0 5 0-15,5-1 1 16,0 5 0-16,4 11 1 16,0-4 0-16,0 5 0 15,5-1 0-15,4-8 0 16,0 1 1-16,0-5-2 0,13-7 1 31,14-9 0-31,-1-7 1 16,5-12 0-16,-4-12 0 15,-1-3-1-15,1-9 0 16,-1-8-1-16,1-11 1 16,4-4-1-16,-4-8 0 15,-5 0 0-15,-4-1 0 16,-1-11-1-16,-3-7 0 15,3-9 0-15,-3 0 1 16,-1 8-2-16,-4 12 1 0,0 12 0 16,-1 12 0-16,-3 7 2 15,-1 5 0-15,-4 3 0 16,0 8 1-16,0 12-1 16,-4 4 1-16,-1 16-1 15,1 12 1-15,0 11-1 16,-1 12 0-16,-4 4-1 15,5 5 1-15,-1 3-1 16,-3 0 1-16,-1 4 0 16,4-1 0-16,1 9-1 15,4 0 0-15,4 0 0 16,1 0 0-16,-1-8 0 16,5-8 0-16,0-8-1 15,0-8 1-15,4-3-1 16,0-9 1-16,1-7-3 15,3-12 1-15,1-5-3 16,0-3 0-16</inkml:trace>
        </inkml:traceGroup>
        <inkml:traceGroup>
          <inkml:annotationXML>
            <emma:emma xmlns:emma="http://www.w3.org/2003/04/emma" version="1.0">
              <emma:interpretation id="{C296C3FB-6D91-46F7-9C9F-DB851042013F}" emma:medium="tactile" emma:mode="ink">
                <msink:context xmlns:msink="http://schemas.microsoft.com/ink/2010/main" type="inkWord" rotatedBoundingBox="24545,11961 24597,10650 25082,10669 25031,11980"/>
              </emma:interpretation>
              <emma:one-of disjunction-type="recognition" id="oneOf115">
                <emma:interpretation id="interp571" emma:lang="zh-CN" emma:confidence="0">
                  <emma:literal>f</emma:literal>
                </emma:interpretation>
                <emma:interpretation id="interp572" emma:lang="zh-CN" emma:confidence="0">
                  <emma:literal>卜</emma:literal>
                </emma:interpretation>
                <emma:interpretation id="interp573" emma:lang="zh-CN" emma:confidence="0">
                  <emma:literal>g</emma:literal>
                </emma:interpretation>
                <emma:interpretation id="interp574" emma:lang="zh-CN" emma:confidence="0">
                  <emma:literal>夕</emma:literal>
                </emma:interpretation>
                <emma:interpretation id="interp575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528336.2658">21101 9558 13 0,'-5'-8'6'0,"-13"16"-7"16,18-12 10-16,-8 0-10 15,-6 4 1-15,1 4-1 16,-5 4 1-16,0 4 0 15,1 7 0-15,-1 9 0 16,0-1 0-16,5 5 0 16,0 3 0-16,8 13 1 15,1 3 1-15,4 4-1 16,4 4 1-16,5 4-1 16,4-8 1-16,1 4-1 15,-1 4 1-15,5-4-2 16,-5 4 1-16,5 0-1 15,-5 4 1-15,-4-4-1 0,0-8 1 16,-9-3-2-16,-9-1 1 16,0-4-2-16,-4 0 0 15,4-7-3-15,-9-9 1 16,5-3-1-16,-9-5 1 16</inkml:trace>
          <inkml:trace contextRef="#ctx0" brushRef="#br0" timeOffset="528636.9788">20631 10231 11 0,'0'-4'5'0,"31"-4"1"15,-18 4 9-15,5 1-15 16,13-1 1-16,4 4-1 16,1 0 1-16,-1 0-1 15,1 0 0-15,-1 0 0 16,-4 0 1-16,5 0-2 16,-5 0 1-16,-5 0-2 15,1 0 0-15,-5 0-2 16,-4-4 1-16,-5 0-2 15,0 4 0-15</inkml:trace>
        </inkml:traceGroup>
        <inkml:traceGroup>
          <inkml:annotationXML>
            <emma:emma xmlns:emma="http://www.w3.org/2003/04/emma" version="1.0">
              <emma:interpretation id="{F7C18E04-B0BC-4E7A-8FDD-12AD45EDD346}" emma:medium="tactile" emma:mode="ink">
                <msink:context xmlns:msink="http://schemas.microsoft.com/ink/2010/main" type="inkWord" rotatedBoundingBox="25694,11006 25695,11447 25301,11448 25300,11007"/>
              </emma:interpretation>
              <emma:one-of disjunction-type="recognition" id="oneOf116">
                <emma:interpretation id="interp576" emma:lang="zh-CN" emma:confidence="0">
                  <emma:literal>a</emma:literal>
                </emma:interpretation>
                <emma:interpretation id="interp577" emma:lang="zh-CN" emma:confidence="0">
                  <emma:literal>“</emma:literal>
                </emma:interpretation>
                <emma:interpretation id="interp578" emma:lang="zh-CN" emma:confidence="0">
                  <emma:literal>〝</emma:literal>
                </emma:interpretation>
                <emma:interpretation id="interp579" emma:lang="zh-CN" emma:confidence="0">
                  <emma:literal>d</emma:literal>
                </emma:interpretation>
                <emma:interpretation id="interp580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529267.4259">21610 10015 9 0,'-9'-24'4'0,"9"8"-2"16,0 4 6-16,-9 1-9 15,0-5 0-15,-13 0 0 16,-4 0 0-16,4 5 1 15,-1 7 1-15,1 4-2 16,5 4 1-16,-1 7-1 16,0 5 1-16,0 8 0 15,5-1 0-15,4 13 0 16,0-1 0-16,5 5 0 16,4-5 0-16,0 4 1 15,4 1 0-15,5-5-1 16,-4-7 0-16,3-5-1 15,1 1 1-15,0-8 0 16,0-8 0-16,4-4-1 16,10-12 1-16,-1-4-1 0,0-8 1 15,0-3 0-15,0-5 1 16,-4 1-1-16,0-5 1 16,-5 4-1-16,-4 1 1 15,0-1-1-15,-5 5 1 16,0 3 0-16,-4 4 0 15,0 1 0-15,0 3 0 16,0 4-1-16,0 12 1 16,0 0-1-16,0 8 1 0,5-1-1 15,-5 9 0-15,4 4 0 16,5 3 1-16,0 1 0 16,4 3 0-16,1 1-2 15,-1-1 0-15,5 1-2 16,4-9 0-16,-5 1-1 15,1-4 1-15</inkml:trace>
        </inkml:traceGroup>
        <inkml:traceGroup>
          <inkml:annotationXML>
            <emma:emma xmlns:emma="http://www.w3.org/2003/04/emma" version="1.0">
              <emma:interpretation id="{F7DA0B2C-93AF-4186-B05E-5ADB6A47AECB}" emma:medium="tactile" emma:mode="ink">
                <msink:context xmlns:msink="http://schemas.microsoft.com/ink/2010/main" type="inkWord" rotatedBoundingBox="26104,10839 26183,11786 25855,11813 25777,10866"/>
              </emma:interpretation>
              <emma:one-of disjunction-type="recognition" id="oneOf117">
                <emma:interpretation id="interp581" emma:lang="zh-CN" emma:confidence="0">
                  <emma:literal>I</emma:literal>
                </emma:interpretation>
                <emma:interpretation id="interp582" emma:lang="zh-CN" emma:confidence="0">
                  <emma:literal>[</emma:literal>
                </emma:interpretation>
                <emma:interpretation id="interp583" emma:lang="zh-CN" emma:confidence="0">
                  <emma:literal>「</emma:literal>
                </emma:interpretation>
                <emma:interpretation id="interp584" emma:lang="zh-CN" emma:confidence="0">
                  <emma:literal>Ⅰ</emma:literal>
                </emma:interpretation>
                <emma:interpretation id="interp585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529552.6284">21889 9747 18 0,'0'4'9'0,"5"-8"-15"0,-5 4 19 16,0 0-14-16,8-4 0 16,6 8 0-16,-1-8 1 15,5 4 0-15,4 4 0 16,0-4-1-16,0 0 0 15,0 0-1-15,-4 0 1 16,4 4-3-16,0 0 1 16,5-4 0-16,-5-4 0 15</inkml:trace>
          <inkml:trace contextRef="#ctx0" brushRef="#br0" timeOffset="529942.9044">21951 9845 7 0,'-4'12'3'0,"-1"8"-4"16,5-8 5-16,0 3-4 16,-4 9 0-16,-1 0 1 15,1 3 0-15,0 9-1 16,-1-1 1-16,1 4 0 15,-1 5 1-15,1 7 0 16,-1 4 1-16,1-4-1 16,4 1 1-16,0-5-2 15,0-4 1-15,0-4-1 0,4-3 1 16,1-9-2-16,4 1 1 16,4-4 0-16,5-5 0 15,-1-3 0-15,6-4 0 16,-1 0-1-16,0-4 1 15,4-1-2-15,10-3 1 16,-5 0-2-16,-5-4 1 16,1 4-4-16,0-4 1 15,-5-4-1-15,-4 4 0 0</inkml:trace>
        </inkml:traceGroup>
        <inkml:traceGroup>
          <inkml:annotationXML>
            <emma:emma xmlns:emma="http://www.w3.org/2003/04/emma" version="1.0">
              <emma:interpretation id="{126FCE1A-1E68-4F8D-BF0E-9F55F25299A4}" emma:medium="tactile" emma:mode="ink">
                <msink:context xmlns:msink="http://schemas.microsoft.com/ink/2010/main" type="inkWord" rotatedBoundingBox="26310,11889 26421,10695 27242,10771 27131,11965"/>
              </emma:interpretation>
              <emma:one-of disjunction-type="recognition" id="oneOf118">
                <emma:interpretation id="interp586" emma:lang="zh-CN" emma:confidence="0">
                  <emma:literal>n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汀</emma:literal>
                </emma:interpretation>
                <emma:interpretation id="interp589" emma:lang="zh-CN" emma:confidence="0">
                  <emma:literal>ⅱ</emma:literal>
                </emma:interpretation>
                <emma:interpretation id="interp59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531353.9056">22917 9688 11 0,'-5'8'5'0,"10"-28"-7"15,-5 20 10-15,9 4-8 16,0-4 1-16,-1 4-1 16,1 0 0-16,5-4-1 0,3 4 1 15,1-4 0-15,4-4 1 16,0 0-2-16,1 0 1 15,3 0 0-15,1 0 1 16,-10-4-1-16,1 4 0 16,-5 0 0-16,-4-4 0 15,0 4-1-15,0 4 1 16,-5 8-1-16,1 0 1 0,-5 4-1 16,0 8 1-16,0 3-1 15,0 9 1-15,0 7 0 16,0 5 0-16,0 3 0 15,0 4 1-15,0 8-1 16,0-4 0-16,0 4 0 16,4-4 1-16,-4 4-1 15,5-7 0-15,-1-5 2 16,1-8 0-16,-5 1 0 16,0-13 0-16,0-3 0 15,0-4 0-15,0-1 0 16,0-3 1-16,0-8-2 15,0 0 0-15,-5-4 0 16,1 0 0-16,-10 0-1 16,-3 0 1-16,-5-4-1 15,-5 3 0-15,0-3-1 16,-4 0 1-16,5 0-4 16,-1 4 1-16,5-4-2 15,0 0 0-15</inkml:trace>
          <inkml:trace contextRef="#ctx0" brushRef="#br0" timeOffset="530378.2135">22465 9774 15 0,'0'-11'7'0,"27"7"-9"16,-23 0 14-16,5-4-13 15,-5 4 1-15,5 4-2 0,0-4 0 16,4 4 1-16,1 0 1 16,-1 4-2-16,0 4 0 15,1 4-1-15,-1-1 1 16,0 9 1-16,0 4 1 15,-4 7 0-15,0 5 0 16,-9-1 1-16,0 5 0 16,-4 7 0-16,-1-4 0 15,-4 0 0-15,1-7 0 16,-1-1-1-16,0 5 0 0,0-9 0 16,5-3 1-16,-1-5-2 15,1 5 0-15,4-8-2 16,0-5 0-16</inkml:trace>
          <inkml:trace contextRef="#ctx0" brushRef="#br0" timeOffset="530648.4051">22496 10783 18 0,'13'-4'9'0,"14"8"-13"0,-18-4 18 15,0 0-18-15,-1 0 1 16,1 0-5-16,0 0 1 15,0 3 8-15,0-3 0 16</inkml:trace>
        </inkml:traceGroup>
        <inkml:traceGroup>
          <inkml:annotationXML>
            <emma:emma xmlns:emma="http://www.w3.org/2003/04/emma" version="1.0">
              <emma:interpretation id="{6AB4E526-64BB-40B9-BE79-055F6098387E}" emma:medium="tactile" emma:mode="ink">
                <msink:context xmlns:msink="http://schemas.microsoft.com/ink/2010/main" type="inkWord" rotatedBoundingBox="27707,10824 27784,11812 27401,11842 27324,10854"/>
              </emma:interpretation>
              <emma:one-of disjunction-type="recognition" id="oneOf119">
                <emma:interpretation id="interp591" emma:lang="zh-CN" emma:confidence="0">
                  <emma:literal>t</emma:literal>
                </emma:interpretation>
                <emma:interpretation id="interp592" emma:lang="zh-CN" emma:confidence="0">
                  <emma:literal>[</emma:literal>
                </emma:interpretation>
                <emma:interpretation id="interp593" emma:lang="zh-CN" emma:confidence="0">
                  <emma:literal>匚</emma:literal>
                </emma:interpretation>
                <emma:interpretation id="interp594" emma:lang="zh-CN" emma:confidence="0">
                  <emma:literal>「</emma:literal>
                </emma:interpretation>
                <emma:interpretation id="interp595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531744.6822">23440 9798 10 0,'-5'-12'5'0,"10"28"-3"16,-5-16 7-16,0 0-9 15,0 0 0-15,4-8 0 16,5 4 1-16,0 0-1 16,13-4 1-16,5 0-1 15,4 1 0-15,4-1 1 16,0 0 0-16,-4 0-2 16,5 0 1-16,-14 0-2 15,0 0 0-15,9 4-1 0,-17 0 0 16</inkml:trace>
          <inkml:trace contextRef="#ctx0" brushRef="#br0" timeOffset="532134.9607">23484 9806 5 0,'0'8'2'0,"0"12"2"0,0-9 0 0,0 5-4 16,0 4 0-16,0 3 1 16,0 5 0-16,-4 0-1 15,-1 11 0-15,1 4 1 16,-1 1 0-16,-4 7 0 16,5 8 0-16,0 0 0 15,-1 4 0-15,5-4 0 16,0 0 1-16,0-8 0 15,5-4 0-15,3-3 0 16,1-13 0-16,5-3 0 16,12-8 0-16,-4-1 0 15,5-3 0-15,-1-8-1 16,5 0 0-16,0-8-2 16,0 0 1-16,-4-4-3 15,13-4 1-15,-13-4-2 0,-1 4 0 16,-4 0-1-16,-4-3 0 15</inkml:trace>
        </inkml:traceGroup>
        <inkml:traceGroup>
          <inkml:annotationXML>
            <emma:emma xmlns:emma="http://www.w3.org/2003/04/emma" version="1.0">
              <emma:interpretation id="{9276F077-51C3-488C-8DAE-24309C496FE2}" emma:medium="tactile" emma:mode="ink">
                <msink:context xmlns:msink="http://schemas.microsoft.com/ink/2010/main" type="inkWord" rotatedBoundingBox="27815,12297 27826,11037 27990,11038 27979,12298"/>
              </emma:interpretation>
              <emma:one-of disjunction-type="recognition" id="oneOf120">
                <emma:interpretation id="interp596" emma:lang="zh-CN" emma:confidence="0">
                  <emma:literal>i</emma:literal>
                </emma:interpretation>
                <emma:interpretation id="interp597" emma:lang="zh-CN" emma:confidence="0">
                  <emma:literal>ⅰ</emma:literal>
                </emma:interpretation>
                <emma:interpretation id="interp598" emma:lang="zh-CN" emma:confidence="0">
                  <emma:literal>;</emma:literal>
                </emma:interpretation>
                <emma:interpretation id="interp599" emma:lang="zh-CN" emma:confidence="0">
                  <emma:literal>j</emma:literal>
                </emma:interpretation>
                <emma:interpretation id="interp600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532481.2054">23887 9936 13 0,'0'4'6'0,"13"-20"-5"16,-13 16 11-16,9 0-13 15,0 0 0-15,4-4-1 16,1 4 1-16,-1 4 1 16,0-4 1-16,1 0-2 15,-1 0 0-15,0 4-1 16,0-4 0-16,-4 4-1 16,0 0 0-16,0 0 0 15,-9 0 0-15</inkml:trace>
          <inkml:trace contextRef="#ctx0" brushRef="#br0" timeOffset="532855.4722">23954 10290 8 0,'0'4'4'0,"17"16"-4"0,-12-12 8 0,-5 8-8 16,9 7 1-16,-5 9-1 15,-4-1 0-15,0 13 0 16,0 3 0-16,0 0 0 16,-4 4 0-16,-5 4 0 15,9 0 1-15,0 8-1 16,0-7 1-16,0-1 0 15,0 0 0-15,0-4 1 16,-5-12 0-16,5-3-1 16,0-1 1-16,0-15-1 15,-4-4 0-15,-1 0-2 16,1-9 0-16,-5-3-3 16,0 0 1-16,0-12-1 15,1-11 0-15</inkml:trace>
        </inkml:traceGroup>
        <inkml:traceGroup>
          <inkml:annotationXML>
            <emma:emma xmlns:emma="http://www.w3.org/2003/04/emma" version="1.0">
              <emma:interpretation id="{71C9AA0B-D460-4363-B453-9B026777A78C}" emma:medium="tactile" emma:mode="ink">
                <msink:context xmlns:msink="http://schemas.microsoft.com/ink/2010/main" type="inkWord" rotatedBoundingBox="28189,11802 28260,10858 28637,10886 28565,11830"/>
              </emma:interpretation>
              <emma:one-of disjunction-type="recognition" id="oneOf121">
                <emma:interpretation id="interp601" emma:lang="zh-CN" emma:confidence="0">
                  <emma:literal>]</emma:literal>
                </emma:interpretation>
                <emma:interpretation id="interp602" emma:lang="zh-CN" emma:confidence="0">
                  <emma:literal>了</emma:literal>
                </emma:interpretation>
                <emma:interpretation id="interp603" emma:lang="zh-CN" emma:confidence="0">
                  <emma:literal>〕</emma:literal>
                </emma:interpretation>
                <emma:interpretation id="interp604" emma:lang="zh-CN" emma:confidence="0">
                  <emma:literal>J</emma:literal>
                </emma:interpretation>
                <emma:interpretation id="interp605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34602.2089">24428 9774 11 0,'4'0'5'0,"27"8"-7"16,-18-8 10-16,10 0-8 0,-6-4 0 16,1 0 0-16,0 0 0 15,-5 4 0-15,0 0 0 16,1 0 0-16,-1 0 0 16,-4-3-1-16,0-1 1 15,-1 8-1-15,-3-1 1 16,-1 5 0-16,-4 0 0 15,0 4 0-15,0 0 0 16,-4 8 1-16,-1-1 1 0,1 9-1 16,0-5 0-16,4 9 0 15,-9-4 1-15,9 7-1 16,0 0 0-16,0 1-1 16,0 3 1-16,0 5 0 15,9 7 0-15,-5 0-1 16,0-4 0-16,1 0 0 15,-1 1 1-15,-4-5-1 16,0-8 1-16,0-3 0 16,0-4 0-16,-4-1 0 15,-1-3 0-15,1-5 0 16,0-3 0-16,-5 0 0 16,4-4 0-16,-4-4 0 15,1-1 1 1,-23-3-1-1,0 4 0-15,0-4-1 16,4-4 1-16,-9 0-3 16,-3-4 1-16,-6 0-5 0,10 4 1 15,-1 8-1-15,5 0 0 16</inkml:trace>
        </inkml:traceGroup>
        <inkml:traceGroup>
          <inkml:annotationXML>
            <emma:emma xmlns:emma="http://www.w3.org/2003/04/emma" version="1.0">
              <emma:interpretation id="{47242281-6239-4096-85B6-A410C494F122}" emma:medium="tactile" emma:mode="ink">
                <msink:context xmlns:msink="http://schemas.microsoft.com/ink/2010/main" type="inkWord" rotatedBoundingBox="28842,11395 28975,10888 29382,10994 29249,11501"/>
              </emma:interpretation>
              <emma:one-of disjunction-type="recognition" id="oneOf122">
                <emma:interpretation id="interp606" emma:lang="zh-CN" emma:confidence="0">
                  <emma:literal>=</emma:literal>
                </emma:interpretation>
                <emma:interpretation id="interp607" emma:lang="zh-CN" emma:confidence="0">
                  <emma:literal>二</emma:literal>
                </emma:interpretation>
                <emma:interpretation id="interp608" emma:lang="zh-CN" emma:confidence="0">
                  <emma:literal>:</emma:literal>
                </emma:interpretation>
                <emma:interpretation id="interp609" emma:lang="zh-CN" emma:confidence="0">
                  <emma:literal>“</emma:literal>
                </emma:interpretation>
                <emma:interpretation id="interp610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534882.4076">24937 10286 12 0,'0'-15'6'0,"18"22"-5"15,-14-7 13-15,1-3-13 16,4 3 0-16,-1 0 1 15,10 0 0-15,0 0-3 16,4 0 1-16,0 0 1 16,5 0 0-16,-1 3-1 0,5-3 0 15,-4 0 0-15,-1 0 0 16,-3 0 0-16,-6 0 1 16,10 0-3-16,-5-3 1 15,-4-1-4-15,-9 0 1 16,4 4-1-16,0 4 0 15</inkml:trace>
          <inkml:trace contextRef="#ctx0" brushRef="#br0" timeOffset="534604.2092">25008 9885 12 0,'-4'8'6'0,"8"-8"-9"16,-4 0 10-16,0 0-7 0,0 0 0 15,9-4 1-15,0 4 0 16,4-4 0-16,9 4 0 16,0 0 0-16,9-4 1 15,0 0-1-15,-4 0 1 16,-1 0-1-16,1 0 1 15,-5 0-2-15,-4 0 1 16,0 0-1-16,-5 0 0 0,0 0-2 16,-8 4 1-16,4 0-3 15,-9 0 0-15,4 4-1 16,-8 12 1-16</inkml:trace>
        </inkml:traceGroup>
        <inkml:traceGroup>
          <inkml:annotationXML>
            <emma:emma xmlns:emma="http://www.w3.org/2003/04/emma" version="1.0">
              <emma:interpretation id="{23131BC1-EA04-41A6-9FFC-09889501AE7E}" emma:medium="tactile" emma:mode="ink">
                <msink:context xmlns:msink="http://schemas.microsoft.com/ink/2010/main" type="inkWord" rotatedBoundingBox="29445,10862 31516,10852 31521,11990 29450,12000"/>
              </emma:interpretation>
              <emma:one-of disjunction-type="recognition" id="oneOf123">
                <emma:interpretation id="interp611" emma:lang="zh-CN" emma:confidence="0">
                  <emma:literal>a</emma:literal>
                </emma:interpretation>
                <emma:interpretation id="interp612" emma:lang="zh-CN" emma:confidence="0">
                  <emma:literal>d</emma:literal>
                </emma:interpretation>
                <emma:interpretation id="interp613" emma:lang="zh-CN" emma:confidence="0">
                  <emma:literal>“</emma:literal>
                </emma:interpretation>
                <emma:interpretation id="interp614" emma:lang="zh-CN" emma:confidence="0">
                  <emma:literal>q</emma:literal>
                </emma:interpretation>
                <emma:interpretation id="interp615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535782.5487">25845 10074 11 0,'0'-12'5'0,"-4"-8"-6"16,4 12 10-16,-5-3-10 16,-3-5 0-16,-6 0-1 15,-3-8 0-15,-6 5 1 16,-12 11 1-16,8 0-1 15,-8 8 0-15,13 0 0 16,-5 8 1-16,1 8-1 16,3 3 1-16,1 13 1 15,5 3 0-15,3 5-1 0,1-1 1 16,9 12 0-16,4 12 1 16,0-4-1-16,4-8 0 15,5 1 0-15,-5-9 0 16,10-12-1-16,3-3 0 15,-8-8-1-15,13-8 1 16,14-12 0-16,-14-8 0 16,-4-12-1-16,8-12 0 15,-4-11 0-15,5 0 1 0,0-8-1 16,-5-1 1-16,-9 1-1 16,9-8 1-16,-9-8 0 15,5 0 1-15,-9 8-1 16,0 8 1-16,-5 0-1 15,5 8 1-15,-9 7 0 16,0 8 0-16,-9 9-1 16,9 11 1-16,-4 8 0 15,-5 12 0-15,9 7 0 16,-4 9 0-16,-1 7-1 16,5 9 0-16,0 3 0 15,0 4 1-15,5 12 0 16,8-4 0-16,-9 0-1 15,10 0 1-15,-1 0-1 16,0-3 1-16,0-1-1 16,-4-8 0-16,5-8-2 15,-6-7 1-15,-3-5-3 0,8-7 0 16</inkml:trace>
        </inkml:traceGroup>
        <inkml:traceGroup>
          <inkml:annotationXML>
            <emma:emma xmlns:emma="http://www.w3.org/2003/04/emma" version="1.0">
              <emma:interpretation id="{8FE281CF-1DDA-4F07-8D76-0C166253825A}" emma:medium="tactile" emma:mode="ink">
                <msink:context xmlns:msink="http://schemas.microsoft.com/ink/2010/main" type="inkWord" rotatedBoundingBox="29898,11967 29941,10938 30292,10953 30250,11981"/>
              </emma:interpretation>
              <emma:one-of disjunction-type="recognition" id="oneOf124">
                <emma:interpretation id="interp616" emma:lang="zh-CN" emma:confidence="0">
                  <emma:literal>f</emma:literal>
                </emma:interpretation>
                <emma:interpretation id="interp617" emma:lang="zh-CN" emma:confidence="0">
                  <emma:literal>卜</emma:literal>
                </emma:interpretation>
                <emma:interpretation id="interp618" emma:lang="zh-CN" emma:confidence="0">
                  <emma:literal>5</emma:literal>
                </emma:interpretation>
                <emma:interpretation id="interp619" emma:lang="zh-CN" emma:confidence="0">
                  <emma:literal>寸</emma:literal>
                </emma:interpretation>
                <emma:interpretation id="interp620" emma:lang="zh-CN" emma:confidence="0">
                  <emma:literal>手</emma:literal>
                </emma:interpretation>
              </emma:one-of>
            </emma:emma>
          </inkml:annotationXML>
          <inkml:trace contextRef="#ctx0" brushRef="#br0" timeOffset="536038.2274">26288 9893 6 0,'-17'-16'3'0,"17"16"-1"15,0-8 1-15,-5 0-3 16,1 0 1-16,-5 0 0 16,-4 0 0-16,-1 1-2 15,10 7 1-15,-5 0 0 16,0 0 1-16,0 7-1 16,0-3 1-16,1 4-2 15,-6 8 1-15,14 4 0 16,-4 3 1-16,4 5 0 15,0 3 0-15,4 9 0 16,-4 3 1-16,9 0 0 16,-4 9 1-16,3 3-1 15,-3 8 0-15,-1 4-1 16,1 4 0-16,-5-4-1 0,0-8 1 16,0-4-1-16,0-4 1 15,0-8-1-15,-5-3 0 16,1-1-3-16,-1-11 1 15,-3-5-3-15,-6-3 1 16,10-4-1-16,-9-1 1 16</inkml:trace>
          <inkml:trace contextRef="#ctx0" brushRef="#br0" timeOffset="536338.9398">25991 10188 11 0,'-4'0'5'0,"4"0"-4"16,0 0 12-16,0 0-13 16,0 0 1-16,0 0-1 15,9-4 1-15,0 0-2 16,0 4 0-16,13-4 1 15,0 0 0-15,-4 0-1 16,8 0 1-16,5 0-1 16,-4 0 1-16,-1 0 0 15,10 1 0-15,-1 3-3 16,-4-4 1-16,-4 0-1 16,-1 0 0-16</inkml:trace>
        </inkml:traceGroup>
        <inkml:traceGroup>
          <inkml:annotationXML>
            <emma:emma xmlns:emma="http://www.w3.org/2003/04/emma" version="1.0">
              <emma:interpretation id="{B38430C8-F68B-4054-8000-5069A7C5ED75}" emma:medium="tactile" emma:mode="ink">
                <msink:context xmlns:msink="http://schemas.microsoft.com/ink/2010/main" type="inkWord" rotatedBoundingBox="30320,11523 30369,10933 30763,10966 30714,11556"/>
              </emma:interpretation>
              <emma:one-of disjunction-type="recognition" id="oneOf125">
                <emma:interpretation id="interp621" emma:lang="zh-CN" emma:confidence="0">
                  <emma:literal>a</emma:literal>
                </emma:interpretation>
                <emma:interpretation id="interp622" emma:lang="zh-CN" emma:confidence="0">
                  <emma:literal>☆</emma:literal>
                </emma:interpretation>
                <emma:interpretation id="interp623" emma:lang="zh-CN" emma:confidence="0">
                  <emma:literal>@</emma:literal>
                </emma:interpretation>
                <emma:interpretation id="interp624" emma:lang="zh-CN" emma:confidence="0">
                  <emma:literal>自</emma:literal>
                </emma:interpretation>
                <emma:interpretation id="interp625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536578.6106">26700 10042 11 0,'-4'0'5'0,"-5"-4"-11"16,5-4 9-16,-5-3-5 15,0-5 0-15,-4 0-1 16,-5 0 1-16</inkml:trace>
          <inkml:trace contextRef="#ctx0" brushRef="#br0" timeOffset="536998.9079">26412 10145 5 0,'-13'47'2'0,"22"28"0"16,0-56 3 0,0 17-4-1,4-9 0-15,0 1 0 16,9-12 0-16,-4-1-2 16,0-7 1-16,8-8 0 0,-3-8 0 15,-6-7-1-15,5-9 1 16,-4-7-1-16,-5-1 1 15,-4 1-1-15,5-5 1 16,-1-3 1-16,5 3 0 16,-10 5-1-16,1-1 1 15,-4 5 0-15,-1-1 1 16,-4 1-2-16,0 7 1 16,-4 0 0-16,-1 8 1 0,1 5-1 15,-1 10 0-15,1 9-1 16,0 8 0-16,-1 0 2 15,1 3 0-15,-5 5-2 16,9 3 1-16,0 5 0 16,9-5 1-16,-5 9-1 15,1-5 1-15,3 4-2 16,1-3 0-16,0-5-2 16,4 1 1-16,1-12-3 15,-1-1 0-15,0-7-1 16,1-8 1-16</inkml:trace>
          <inkml:trace contextRef="#ctx0" brushRef="#br0" timeOffset="537599.8373">26652 9841 7 0,'-5'-7'3'0,"5"14"2"16,0-7 4-16,0-4-8 15,-9 4 0-15,9-3 1 16,-4 3 0-16,-9 0-3 16,4 0 1-16,-5 0 1 15,6 3 0-15,-6-3 0 16,1 4 0-16,9 0-1 16,-5 4 1-16,-5-4 0 15,1 8 0-15,4 4-1 0,-4-1 0 16,4 9 0-16,5-4 0 15,-10 3-1-15,6 9 1 16,-6-1-1-16,10 1 1 16,-5-1 0-16,5 1 0 15,-5 7-2-15,4-7 1 16,1-1-2-16,-1-3 0 16,5-1-1-16,0-3 0 15</inkml:trace>
        </inkml:traceGroup>
        <inkml:traceGroup>
          <inkml:annotationXML>
            <emma:emma xmlns:emma="http://www.w3.org/2003/04/emma" version="1.0">
              <emma:interpretation id="{A83C077D-855B-4340-A1F4-B1366C8CAE73}" emma:medium="tactile" emma:mode="ink">
                <msink:context xmlns:msink="http://schemas.microsoft.com/ink/2010/main" type="inkWord" rotatedBoundingBox="30777,11836 30782,10875 31152,10877 31148,11838"/>
              </emma:interpretation>
              <emma:one-of disjunction-type="recognition" id="oneOf126">
                <emma:interpretation id="interp626" emma:lang="zh-CN" emma:confidence="0">
                  <emma:literal>:</emma:literal>
                </emma:interpretation>
                <emma:interpretation id="interp627" emma:lang="zh-CN" emma:confidence="0">
                  <emma:literal>[</emma:literal>
                </emma:interpretation>
                <emma:interpretation id="interp628" emma:lang="zh-CN" emma:confidence="0">
                  <emma:literal>「</emma:literal>
                </emma:interpretation>
                <emma:interpretation id="interp629" emma:lang="zh-CN" emma:confidence="0">
                  <emma:literal>匚</emma:literal>
                </emma:interpretation>
                <emma:interpretation id="interp630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538095.1854">26851 9794 17 0,'0'12'8'0,"0"-24"-12"0,0 12 18 15,9-8-15-15,-5 4 1 16,18-4-1-16,-8 8 1 0,-1-7 0 15,22 7 0-15,-4 0 0 16,5 0 0-16,-5 0-1 16,0 0 1-16,4-4-1 15,-8 4 1-15,0 0-2 16,-10 0 0-16,1-4-2 16,-5 4 0-16</inkml:trace>
          <inkml:trace contextRef="#ctx0" brushRef="#br0" timeOffset="538500.4724">26847 10042 10 0,'-5'4'5'0,"10"-8"-4"15,-5 4 8-15,0 0-9 16,0 0 0-16,0 0-1 0,0 0 1 15,0 0 0-15,0 0 0 16,4 4-1-16,-4 4 1 16,9 4 0-16,-5 8 0 15,-4 7 0-15,0 5 0 16,0 11 0-16,0 8 1 16,-4 0 0-16,4 4 1 15,-9 8-1-15,9-11 1 16,0-5 0-16,0-4 1 0,9-3-1 15,-5-9 0-15,5-3-1 16,9-9 0-16,-5-3 0 16,5-4 1-16,8-4-2 15,5-4 1-15,0 0 0 16,-13 0 0-16,13 0-2 16,-4-4 0-16,-1 0-2 15,1-4 0-15,-14 4-3 16,9-8 0-16</inkml:trace>
        </inkml:traceGroup>
        <inkml:traceGroup>
          <inkml:annotationXML>
            <emma:emma xmlns:emma="http://www.w3.org/2003/04/emma" version="1.0">
              <emma:interpretation id="{23EC6D51-5900-475A-90AF-80A0875D8CAE}" emma:medium="tactile" emma:mode="ink">
                <msink:context xmlns:msink="http://schemas.microsoft.com/ink/2010/main" type="inkWord" rotatedBoundingBox="31280,11978 31353,10941 31526,10954 31454,11991"/>
              </emma:interpretation>
              <emma:one-of disjunction-type="recognition" id="oneOf127">
                <emma:interpretation id="interp631" emma:lang="zh-CN" emma:confidence="0">
                  <emma:literal>“</emma:literal>
                </emma:interpretation>
                <emma:interpretation id="interp632" emma:lang="zh-CN" emma:confidence="0">
                  <emma:literal>?</emma:literal>
                </emma:interpretation>
                <emma:interpretation id="interp633" emma:lang="zh-CN" emma:confidence="0">
                  <emma:literal>!</emma:literal>
                </emma:interpretation>
                <emma:interpretation id="interp634" emma:lang="zh-CN" emma:confidence="0">
                  <emma:literal>Ⅰ</emma:literal>
                </emma:interpretation>
                <emma:interpretation id="interp635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539040.8591">27414 9885 17 0,'0'0'8'0,"8"-8"-9"0,-8 8 14 15,0 0-13-15,5-4 0 0,-5-4 0 16,9 4 0-16,-5-4 0 16,9 0 0-16,-4 4-1 15,5-3 1-15,-1 3 0 16,0 4 0-16,0 4 0 16,5 3 0-16,-4 5 1 15,-1 4 0-15,-9 4 0 16,10 3 0-16,-14 5-1 15,-5 3 1-15,-4 9-1 16,-4 3 0-16,-5 0 0 16,0 12 0-16,-8 5 0 15,8-1 1-15,0-4-1 16,5-8 1-16,0-4-1 16,8-7 0-16,-3-13 0 15,8-3 0-15,0-4-2 16,0-4 0-16,8-4-1 15,-3-8 1-15,8-4-2 16,-4-4 0-16,-5-4-1 0,10-4 1 16</inkml:trace>
          <inkml:trace contextRef="#ctx0" brushRef="#br0" timeOffset="539356.5793">27347 10779 19 0,'0'0'9'0,"18"4"-14"16,-5-4 20-16,-4 0-16 15,0 3 1-15,0-3-2 16,0 4 1-16,-1 0 1 16,6 4 0-16,-1 0-2 15,0 4 1-15,-4-4-1 16,-4 4 1-16,8-4-1 16,-4-1 0-16,4 1-2 15,-9 0 1-15</inkml:trace>
        </inkml:traceGroup>
        <inkml:traceGroup>
          <inkml:annotationXML>
            <emma:emma xmlns:emma="http://www.w3.org/2003/04/emma" version="1.0">
              <emma:interpretation id="{B9C99FE6-41BF-4134-9B92-26CD5709780A}" emma:medium="tactile" emma:mode="ink">
                <msink:context xmlns:msink="http://schemas.microsoft.com/ink/2010/main" type="inkWord" rotatedBoundingBox="31804,11672 31812,10822 32092,10825 32083,11674"/>
              </emma:interpretation>
              <emma:one-of disjunction-type="recognition" id="oneOf128">
                <emma:interpretation id="interp636" emma:lang="zh-CN" emma:confidence="0">
                  <emma:literal>丁</emma:literal>
                </emma:interpretation>
                <emma:interpretation id="interp637" emma:lang="zh-CN" emma:confidence="0">
                  <emma:literal>]</emma:literal>
                </emma:interpretation>
                <emma:interpretation id="interp638" emma:lang="zh-CN" emma:confidence="0">
                  <emma:literal>了</emma:literal>
                </emma:interpretation>
                <emma:interpretation id="interp639" emma:lang="zh-CN" emma:confidence="0">
                  <emma:literal>裂</emma:literal>
                </emma:interpretation>
                <emma:interpretation id="interp640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540272.2289">27901 9743 11 0,'-5'-4'5'0,"10"0"-6"0,-5 4 9 16,0-4-8-16,0 4 1 16,13-4-2-16,-4 4 1 15,4-8 0-15,5 0 0 16,0 8-1-16,0-4 1 15,-5 4-1-15,9 0 0 16,0 0 1-16,-4 0 0 0,4 0-1 16,-4 0 1-16,-9 4 0 15,4-4 1-15,0 4 0 16,0-4 0-16,-13 0-1 16,0 0 1-16,0 8 0 15,-4 4 0-15,-5 4-1 16,9 3 1-16,-13-3-1 15,0 4 0-15,8 4 0 16,1 3 0-16,-1 9 0 16,-4-5 0-16,9 5 1 15,-4 7 0-15,4 0 0 16,0 4 1-16,0 5-1 16,4-1 0-16,-4 0 0 15,9-8 1-15,-4 1-2 16,-5-9 0-16,0-7 1 15,0-5 0-15,0 1 1 16,0-4 0-16,0-5-1 16,-5-3 1-16,-4 0-1 0,9-4 1 15,-13 0-1-15,9 0 0 16,-5-4-1-16,-4-4 0 16,-10 0-1-16,6 0 1 15,-10 0-2-15,1 3 0 16,-5 1-2-16,13 4 0 15,-4-4-2-15,-1 0 1 16</inkml:trace>
        </inkml:traceGroup>
        <inkml:traceGroup>
          <inkml:annotationXML>
            <emma:emma xmlns:emma="http://www.w3.org/2003/04/emma" version="1.0">
              <emma:interpretation id="{232AE628-3DD1-4FF9-9EF0-135388270E29}" emma:medium="tactile" emma:mode="ink">
                <msink:context xmlns:msink="http://schemas.microsoft.com/ink/2010/main" type="inkWord" rotatedBoundingBox="32787,10924 32836,11843 32284,11873 32236,10953"/>
              </emma:interpretation>
              <emma:one-of disjunction-type="recognition" id="oneOf129">
                <emma:interpretation id="interp641" emma:lang="zh-CN" emma:confidence="0">
                  <emma:literal>区</emma:literal>
                </emma:interpretation>
                <emma:interpretation id="interp642" emma:lang="zh-CN" emma:confidence="0">
                  <emma:literal>Ⅸ</emma:literal>
                </emma:interpretation>
                <emma:interpretation id="interp643" emma:lang="zh-CN" emma:confidence="0">
                  <emma:literal>區</emma:literal>
                </emma:interpretation>
                <emma:interpretation id="interp644" emma:lang="zh-CN" emma:confidence="0">
                  <emma:literal>匝</emma:literal>
                </emma:interpretation>
                <emma:interpretation id="interp645" emma:lang="zh-CN" emma:confidence="0">
                  <emma:literal>匹</emma:literal>
                </emma:interpretation>
              </emma:one-of>
            </emma:emma>
          </inkml:annotationXML>
          <inkml:trace contextRef="#ctx0" brushRef="#br0" timeOffset="540754.5815">28322 9893 12 0,'0'0'6'0,"0"7"-2"0,0-7 8 15,0 0-12-15,0 0 1 16,0 0-2-16,4-3 1 15,5-5-1-15,9 0 1 16,8 0-1-16,-3 4 1 16,3-8-1-16,10 4 1 0,3 0-1 15,-3 1 1-15,-1-1 0 16,-8 8 1-16,-1-4-2 16,1 0 0-16,-9 4-2 15,-5 0 1-15,0-4-2 16,-8 4 0-16</inkml:trace>
          <inkml:trace contextRef="#ctx0" brushRef="#br0" timeOffset="541664.22">28490 9841 5 0,'-13'4'2'0,"0"8"1"16,13-8 2-16,0 0-4 15,-5 4 0-15,1 0 0 16,-1 4 1-16,-4 3-3 16,5 5 1-16,-5 4 1 15,5 11 0-15,-5 1-1 16,4 3 1-16,-3 0 0 0,3 9 0 16,-4 7 0-16,0 4 1 15,-4 0-1-15,9 4 1 16,-5-4 0-16,9-4 0 15,-5-12 0-15,-3 1 0 16,8-13-1-16,0-3 1 16,8-5-2-16,-3-3 1 15,17-4-1-15,0-4 0 0,-4-1-1 16,8 1 0-16,5-8-2 16,-4 0 1-16,0-8-1 15,-1 0 1-15,1 0-3 16,4-4 1-16,-14 1 0 15,6-1 0-15</inkml:trace>
          <inkml:trace contextRef="#ctx0" brushRef="#br0" timeOffset="541665.7198">28614 10046 16 0,'9'0'8'0,"-5"4"-12"0,-4-4 17 16,9 4-13-16,-4 4 0 16,8 4 0-16,-4 3 1 15,0 5-2-15,4 0 1 0,-8 3 0 16,8 1 0-16,0 12 0 16,0-5 0-16,10 4 0 15,-1 1 0-15,-5-1 0 16,1 5 1-16,0-1-1 15,-5-7 0-15,0-5-1 16,1-3 0-16,-5-1-2 16,-1-3 0-16,-3-8-2 15,-5 0 1-15</inkml:trace>
          <inkml:trace contextRef="#ctx0" brushRef="#br0" timeOffset="541908.8898">28849 10074 12 0,'0'4'6'0,"-9"-4"-8"0,9 4 12 16,0 3-10-16,-13 5 0 16,8 4-1-16,-3 4 0 15,-6-1 0-15,1 9 1 16,-9 0 0-16,4 11 0 0,-4 4 0 16,0-3 0-16,-5 7 0 15,5-4 1-15,4 1 0 16,-4-5 0-16,9-4-2 15,8-11 1-15,-3 0-3 16,-1-1 0-16</inkml:trace>
        </inkml:traceGroup>
        <inkml:traceGroup>
          <inkml:annotationXML>
            <emma:emma xmlns:emma="http://www.w3.org/2003/04/emma" version="1.0">
              <emma:interpretation id="{7B464783-EA36-4458-BE7A-2C94CBE192AD}" emma:medium="tactile" emma:mode="ink">
                <msink:context xmlns:msink="http://schemas.microsoft.com/ink/2010/main" type="inkWord" rotatedBoundingBox="33314,11010 33350,12026 32959,12040 32924,11024"/>
              </emma:interpretation>
              <emma:one-of disjunction-type="recognition" id="oneOf130">
                <emma:interpretation id="interp646" emma:lang="zh-CN" emma:confidence="0">
                  <emma:literal>了</emma:literal>
                </emma:interpretation>
                <emma:interpretation id="interp647" emma:lang="zh-CN" emma:confidence="0">
                  <emma:literal>]</emma:literal>
                </emma:interpretation>
                <emma:interpretation id="interp648" emma:lang="zh-CN" emma:confidence="0">
                  <emma:literal>丁</emma:literal>
                </emma:interpretation>
                <emma:interpretation id="interp649" emma:lang="zh-CN" emma:confidence="0">
                  <emma:literal>〕</emma:literal>
                </emma:interpretation>
                <emma:interpretation id="interp650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42929.1135">28991 9928 13 0,'-5'4'6'0,"23"-12"-7"15,-9 12 10-15,0 0-9 16,4-4 0-16,5 0 0 16,8 4 0-16,-3-8-1 0,3 4 1 15,-4 0-1-15,5 0 1 16,-5 0 0-16,-4 0 0 15,4-8 0-15,4 8 0 16,1-4 1-16,-5 0 0 16,0 0-1-16,-8-4 1 15,-10 8-1-15,5-4 1 16,-5-3 0-16,-4 7 1 16,9 4-1-16,-9-1 0 0,0 5 0 15,-9 0 0-15,5 8 0 16,-5 4 1-16,5-1-2 15,-5 5 0-15,4 0 0 16,-4 3 1-16,5 5-1 16,-5 11 0-16,9 4 0 15,0 0 0-15,0 5 0 16,0 3 1-16,0 12-1 16,0-8 0-16,9 0 1 15,-5-4 0-15,-4-4-1 16,0-7 1-1,0 3 0 1,0-4 0-16,-4-11 0 16,-5-1 0-16,9-7-1 15,0-5 1-15,-4-3 0 16,-5-4 0-16,9-4 0 16,-9 0 0-16,9 0-1 15,-4-4 1-15,-5 0-1 0,-5-4 0 16,1 0-1-16,0 0 0 15,0 0-1-15,-10 0 0 16,6-4-2-16,-5 4 0 16,-1-4-2-16,-3 4 0 15</inkml:trace>
        </inkml:traceGroup>
        <inkml:traceGroup>
          <inkml:annotationXML>
            <emma:emma xmlns:emma="http://www.w3.org/2003/04/emma" version="1.0">
              <emma:interpretation id="{6DF41280-188E-49D0-B6C6-64EFC9F4EC36}" emma:medium="tactile" emma:mode="ink">
                <msink:context xmlns:msink="http://schemas.microsoft.com/ink/2010/main" type="inkWord" rotatedBoundingBox="33486,12302 33509,12018 33636,12028 33613,12312"/>
              </emma:interpretation>
              <emma:one-of disjunction-type="recognition" id="oneOf131">
                <emma:interpretation id="interp651" emma:lang="zh-CN" emma:confidence="0">
                  <emma:literal>。</emma:literal>
                </emma:interpretation>
                <emma:interpretation id="interp652" emma:lang="zh-CN" emma:confidence="0">
                  <emma:literal>.</emma:literal>
                </emma:interpretation>
                <emma:interpretation id="interp653" emma:lang="zh-CN" emma:confidence="0">
                  <emma:literal>▽</emma:literal>
                </emma:interpretation>
                <emma:interpretation id="interp654" emma:lang="zh-CN" emma:confidence="0">
                  <emma:literal>0</emma:literal>
                </emma:interpretation>
                <emma:interpretation id="interp655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644196.1473">29567 10952 7 0,'0'-4'3'0,"9"8"-3"0,-9-4 3 16,0 0-3-16,0 0 1 15,0 8-1-15,0-4 0 16,0 4-1-16,-9-1 1 16,9 5 0-16,0-4 0 15,0 8-1-15,0 4 1 16,0-5-1-16,0 9 1 16,0-8 0-16,0 7 0 15,9-7-1-15,-5-4 1 16,5 0 0-16,4-4 0 15,-4-1 0-15,-5 1 1 0,10 0-1 16,-14-4 1-16,9-4-1 16,-5 4 1-16,-4-4-1 15,0 0 0-15,0-8 0 16,9 0 0-16,-9-3 0 16,9-5 0-16,-5-4-1 15,-4-7 0-15,9 3 0 16,-5 0 1-16,-4 1 0 15,9 3 0-15,-4 0 0 16,-5 5 1-16,0-1 0 16,0 4 1-16,0 4-2 15,0 0 1-15,0 0 0 16,0 4 0-16,-5 0 0 16,-4 1 0-16,9-1-1 15,-13 4 1-15,9 0 0 16,-5 0 0-16,0 4-1 0,-4 3 0 15,8 1-1-15,-4-4 1 16,-4 4-2-16,9-4 1 16,-5 4-1-16,0-4 1 15,5 8-2-15,4-12 1 16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1:08.8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2B5054F-5D66-4D7E-B064-0EC194CBB6A6}" emma:medium="tactile" emma:mode="ink">
          <msink:context xmlns:msink="http://schemas.microsoft.com/ink/2010/main" type="writingRegion" rotatedBoundingBox="4761,1663 30792,704 31364,16234 5334,17193"/>
        </emma:interpretation>
      </emma:emma>
    </inkml:annotationXML>
    <inkml:traceGroup>
      <inkml:annotationXML>
        <emma:emma xmlns:emma="http://www.w3.org/2003/04/emma" version="1.0">
          <emma:interpretation id="{BB94DE80-E2B2-4844-8007-AC6C908452C5}" emma:medium="tactile" emma:mode="ink">
            <msink:context xmlns:msink="http://schemas.microsoft.com/ink/2010/main" type="paragraph" rotatedBoundingBox="5209,1648 11917,1344 12005,3301 5297,3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781DC3-D581-428F-ADA2-EE0D2E16F135}" emma:medium="tactile" emma:mode="ink">
              <msink:context xmlns:msink="http://schemas.microsoft.com/ink/2010/main" type="line" rotatedBoundingBox="5209,1648 11917,1344 12005,3301 5297,3605"/>
            </emma:interpretation>
          </emma:emma>
        </inkml:annotationXML>
        <inkml:traceGroup>
          <inkml:annotationXML>
            <emma:emma xmlns:emma="http://www.w3.org/2003/04/emma" version="1.0">
              <emma:interpretation id="{FC727F11-127C-45A8-B14D-69C605E1A9FE}" emma:medium="tactile" emma:mode="ink">
                <msink:context xmlns:msink="http://schemas.microsoft.com/ink/2010/main" type="inkWord" rotatedBoundingBox="5869,1494 6267,2661 5355,2972 4957,1805"/>
              </emma:interpretation>
              <emma:one-of disjunction-type="recognition" id="oneOf0">
                <emma:interpretation id="interp0" emma:lang="zh-CN" emma:confidence="0">
                  <emma:literal>化</emma:literal>
                </emma:interpretation>
                <emma:interpretation id="interp1" emma:lang="zh-CN" emma:confidence="0">
                  <emma:literal>止</emma:literal>
                </emma:interpretation>
                <emma:interpretation id="interp2" emma:lang="zh-CN" emma:confidence="0">
                  <emma:literal>乇</emma:literal>
                </emma:interpretation>
                <emma:interpretation id="interp3" emma:lang="zh-CN" emma:confidence="0">
                  <emma:literal>氏</emma:literal>
                </emma:interpretation>
                <emma:interpretation id="interp4" emma:lang="zh-CN" emma:confidence="0">
                  <emma:literal>允</emma:literal>
                </emma:interpretation>
              </emma:one-of>
            </emma:emma>
          </inkml:annotationXML>
          <inkml:trace contextRef="#ctx0" brushRef="#br0">239 32 13 0,'-13'15'6'0,"9"-38"-5"0,4 19 6 16,0-4-7-16,-5 0 0 15,-4 4 0-15,5 4 1 16,-1 0-2-16,1 0 1 16,4 4 0-16,-4 0 0 15,4 0-1-15,-5 0 1 0,5 0 0 16,-4 4 1-16,4 0-1 16,-5 3 1-16,5 5 0 15,-4 4 0-15,4 7 0 16,-5-3 0-16,-3 8 0 15,-6 3 1-15,1 4-2 16,0 5 1-16,-1-5-1 16,1 4 1-16,0 1-1 15,0-1 0-15,-1 4-1 16,5 1 1 0,-4 26 0-1,4-7 0-15,0 0 0 16,5-4 0-16,0-4 0 15,-1-11 0-15,5-9 0 16,0-4 0-16,5-3 0 0,-1-8 0 16,0-5-1-16,5-7 1 15,0 0 0-15,4 0 0 16,1-8 0-16,8 0 0 16,0-1 0-16,5 1 0 15,4-11 0-15,4-5 0 16,0-4 0-16,5 0 1 15,0-7-1-15,0-1 1 16,0-4-1-16,-5-3 1 16,1-5-1-16,-5-7 0 0,0-4 0 15,0 4 1-15,-5 7-1 16,-3 1 0-16,-6 3 0 16,1 5 1-16,-5-1-1 15,-4 4 1-15,-9 5 0 16,0-1 0-16,-9 4-1 15,0 4 1-15,-4 1-1 16,0 3 0-16,0 4 0 16,-5 4 0-16,0 4-1 15,0 4 0-15,1 3 1 16,-1 5 0-16,0 8-1 16,-4 7 1-16,4 9-1 15,1 3 1-15,3 0-1 16,6 5 1-16,-1-5-1 15,4 4 1-15,5-3-1 16,9-1 1-16,0-8 0 0,0-3 1 16,4-5-1-16,0-3 0 15,5-4 1-15,0-5 0 16,4 1-1-16,5-8 1 16,-5-4-1-16,4-4 1 15,1-4-1-15,-1 4 1 16,-3-12-1-16,3 0 0 15,5-3-1-15,-4-5 1 16,4 0-2-16,0-3 1 16,-5-5-1-16,-3 4 0 15,-1 5-1-15,0-5 1 0,-4 1-1 16,-1 3 1-16,-3-4-2 16,-6 8 0-16</inkml:trace>
        </inkml:traceGroup>
        <inkml:traceGroup>
          <inkml:annotationXML>
            <emma:emma xmlns:emma="http://www.w3.org/2003/04/emma" version="1.0">
              <emma:interpretation id="{9B8F4D97-0AD5-4A02-AB40-AE1C84DDAD00}" emma:medium="tactile" emma:mode="ink">
                <msink:context xmlns:msink="http://schemas.microsoft.com/ink/2010/main" type="inkWord" rotatedBoundingBox="6065,1900 7269,1635 7527,2805 6323,3070"/>
              </emma:interpretation>
              <emma:one-of disjunction-type="recognition" id="oneOf1">
                <emma:interpretation id="interp5" emma:lang="zh-CN" emma:confidence="0">
                  <emma:literal>作</emma:literal>
                </emma:interpretation>
                <emma:interpretation id="interp6" emma:lang="zh-CN" emma:confidence="0">
                  <emma:literal>垃</emma:literal>
                </emma:interpretation>
                <emma:interpretation id="interp7" emma:lang="zh-CN" emma:confidence="0">
                  <emma:literal>昨</emma:literal>
                </emma:interpretation>
                <emma:interpretation id="interp8" emma:lang="zh-CN" emma:confidence="0">
                  <emma:literal>依</emma:literal>
                </emma:interpretation>
                <emma:interpretation id="interp9" emma:lang="zh-CN" emma:confidence="0">
                  <emma:literal>垴</emma:literal>
                </emma:interpretation>
              </emma:one-of>
            </emma:emma>
          </inkml:annotationXML>
          <inkml:trace contextRef="#ctx0" brushRef="#br0" timeOffset="347.2464">1041 760 11 0,'-4'-8'5'0,"17"12"-6"0,-9-8 9 16,-4 4-9-16,9 4 1 16,-4 0-4-16,4 4 1 15,-5-4 2-15,5 0 1 16</inkml:trace>
          <inkml:trace contextRef="#ctx0" brushRef="#br0" timeOffset="750.5332">1187 666 9 0,'14'-24'4'0,"-1"-7"-3"0,-9 19 7 0,5 0-8 16,-4-4 1-16,4 0 0 16,-5 1 0-16,-4 3-2 15,0 0 1-15,0 0 1 16,-4 4 0-16,-1 0 0 16,1 1 0-16,-5 7-1 15,0 0 1-15,-4 4-1 16,-1 3 1-16,-3 5 0 15,-5 4 0-15,-1 4-2 16,1-1 1-16,0 5 0 16,0 4 1-16,0-1-1 15,0 9 0-15,-1-1 0 0,6 0 1 16,8 1-1-16,4 3 1 16,1 1-1-16,4-9 0 15,0-3 0-15,4-5 1 16,10 5 0-16,-1-1 0 15,0-7-1-15,9 4 1 16,1-12 0-16,-1-1 0 16,0-7-1-16,0-4 1 15,0 0-3-15,0-8 0 16,1-3-1-16,-6-5 0 0,1-4-2 16,0 4 0-16</inkml:trace>
          <inkml:trace contextRef="#ctx0" brushRef="#br0" timeOffset="1111.302">1338 583 17 0,'-4'4'8'0,"4"-4"-8"15,0 0 16-15,0 0-16 16,0 0 0-16,0 0 0 16,0 0 1-16,0 0-1 0,8-4 0 15,6 4 1-15,-1-4 0 16,5 0-1-16,4-4 1 16,9 0 0-16,4-3 1 15,5-1-2-15,0 0 0 16,0 0 0-16,9 0 1 15,-9 0-1-15,-5 5 0 16,-4-5-1-16,0 4 1 16,-4-8-2-16,-5 4 1 15,-4 1-3-15,-5 7 1 16,-4 0-3-16,0 4 0 16</inkml:trace>
          <inkml:trace contextRef="#ctx0" brushRef="#br0" timeOffset="10929.901">1117 674 9 0,'0'4'4'0,"0"-4"-1"15,0 0 4-15,0 0-7 16,0 0 1-16,0 0-1 0,4-8 1 16,-8 8-1-16,4 0 0 15,0-4 0-15,0 4 0 16,0 0 0-16,0 0 0 16,4 0 0-16,0 4 1 15,1 4-1-15,-1-8 1 16,1 3-1-16,-1-3 1 15,1 0 0-15,-1 0 1 16,0 4-1-16,5-4 0 16,0 4 0-16,-4-4 0 0,-1 0-1 15,5-4 1-15,0 0-1 16,0 4 1-16,-1-7-1 16,1-1 1-16,0 0-1 15,-4 4 0-15,-1 0 0 16,0 0 1-16,5 0-1 15,-9 4 1-15,5-4-1 16,-5 4 0-16,0 0 1 16,0 0 0-16,4-8-1 15,-4 8 0-15,0-8 0 16,0 8 1-16,0 0-1 16,0-4 0-16,0 4-1 15,0-4 1-15,0 4-2 16,0-3 1-16,0 3-3 15,0 0 1-15,0 0-2 16,0-4 0-16</inkml:trace>
          <inkml:trace contextRef="#ctx0" brushRef="#br0" timeOffset="11695.4512">1812 63 14 0,'-4'-20'7'0,"8"28"-8"0,-4-8 13 16,0 0-12-16,0 0 0 15,0 0 0-15,0 0 1 16,0 0-1-16,0 4 0 15,4 4 0-15,-4 8 1 16,-4 4 0-16,0 3 0 16,-1 1-1-16,1 3 1 15,-1 5 0-15,-4 3 0 16,-4 1 0-16,4-1 0 0,-4 5 0 16,0-1 0-16,-1 4-1 15,-3 9 1-15,-1 3-1 16,5 4 1-16,-5 8-1 15,5-4 1-15,-5 12-1 16,5-1 0-16,4-15-1 16,0 0 1-16,0-7 0 15,0-1 0-15,5-8-1 16,-1-3 1-16,5-9 0 16,5 1 0-16,-5-17 0 15,0 1 0-15,9 0-1 16,4-4 1-16,0-8-1 15,5-4 0-15,9-4-3 16,-5-4 0-16,4-8-2 16,1-4 1-16</inkml:trace>
          <inkml:trace contextRef="#ctx0" brushRef="#br0" timeOffset="12310.882">2135 551 7 0,'0'-3'3'0,"0"-1"0"15,0 4 3-15,0-4-5 16,-4 0 0-16,0 0 3 16,-1 0 1-16,1 0-5 15,-1 4 0-15,-4 0 3 0,1 4 1 16,-1 0-2-16,0 4 1 16,-4 3-2-16,-1 1 0 15,1 0-1-15,0 8 1 16,-1-1-1-16,1-3 1 15,0 24-1-15,0-1 0 16,4 0 0-16,0 1 0 16,0-5-1-16,5 5 1 15,-1-9 0-15,5 5 0 16,0-1-1-16,0-4 1 16,5-3-1-16,3-4 1 0,1-5-1 15,9-3 1-15,0-4-1 16,4-12 0-16,4-4-4 15,5-8 0-15,5-8 0 16,8-7 0-16</inkml:trace>
        </inkml:traceGroup>
        <inkml:traceGroup>
          <inkml:annotationXML>
            <emma:emma xmlns:emma="http://www.w3.org/2003/04/emma" version="1.0">
              <emma:interpretation id="{346CCDE2-59C4-4AD3-8015-A83AD0E961E6}" emma:medium="tactile" emma:mode="ink">
                <msink:context xmlns:msink="http://schemas.microsoft.com/ink/2010/main" type="inkWord" rotatedBoundingBox="7654,1681 8965,1621 9013,2677 7702,2736"/>
              </emma:interpretation>
              <emma:one-of disjunction-type="recognition" id="oneOf2">
                <emma:interpretation id="interp10" emma:lang="zh-CN" emma:confidence="0">
                  <emma:literal>。</emma:literal>
                </emma:interpretation>
                <emma:interpretation id="interp11" emma:lang="zh-CN" emma:confidence="0">
                  <emma:literal>0</emma:literal>
                </emma:interpretation>
                <emma:interpretation id="interp12" emma:lang="zh-CN" emma:confidence="0">
                  <emma:literal>o</emma:literal>
                </emma:interpretation>
                <emma:interpretation id="interp13" emma:lang="zh-CN" emma:confidence="0">
                  <emma:literal>O</emma:literal>
                </emma:interpretation>
                <emma:interpretation id="interp1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2791.2267">2583 508 12 0,'0'-8'6'0,"-5"4"-1"15,5 4 10-15,-4 0-15 16,0 8 0-16,-5 4 0 16,0 4 0-16,-4 3 0 15,-5 1 1-15,0 8-1 0,0 7 0 16,1 5 0-16,3-1 1 16,10 0-1-16,-5-7 0 15,5-1 0-15,4 1 0 16,4 3 0-16,5-7 1 15,0-5-1-15,9 1 1 16,-1-8-1-16,1 0 1 16,0-12-1-16,-1-1 0 15,1-10 1-15,0-5 0 16,4-4-1-16,-4-8 1 16,4-7-1-16,-4-1 1 0,-1-11-1 15,1 4 1-15,-5 3-1 16,1 5 1-16,-5-1-1 15,-5 1 1-15,-4 3-1 16,-4 1 0-16,-1 3 0 16,-4 4 1-16,-4 1-1 15,0 3 0-15,-1 4 0 16,-3 4 0-16,3 4-1 16,1 4 0-16,0 4-1 15,0 0 0-15,4 4-3 16,0 4 0-16,0 0-1 15,4 3 0-15</inkml:trace>
        </inkml:traceGroup>
        <inkml:traceGroup>
          <inkml:annotationXML>
            <emma:emma xmlns:emma="http://www.w3.org/2003/04/emma" version="1.0">
              <emma:interpretation id="{96B7C71A-587A-45B3-B386-FD4C3EC7C073}" emma:medium="tactile" emma:mode="ink">
                <msink:context xmlns:msink="http://schemas.microsoft.com/ink/2010/main" type="inkWord" rotatedBoundingBox="8061,2614 8225,1576 9135,1720 8971,2758"/>
              </emma:interpretation>
              <emma:one-of disjunction-type="recognition" id="oneOf3">
                <emma:interpretation id="interp15" emma:lang="zh-CN" emma:confidence="0">
                  <emma:literal>在</emma:literal>
                </emma:interpretation>
                <emma:interpretation id="interp16" emma:lang="zh-CN" emma:confidence="0">
                  <emma:literal>伯</emma:literal>
                </emma:interpretation>
                <emma:interpretation id="interp17" emma:lang="zh-CN" emma:confidence="0">
                  <emma:literal>比</emma:literal>
                </emma:interpretation>
                <emma:interpretation id="interp18" emma:lang="zh-CN" emma:confidence="0">
                  <emma:literal>怔</emma:literal>
                </emma:interpretation>
                <emma:interpretation id="interp19" emma:lang="zh-CN" emma:confidence="0">
                  <emma:literal>沦</emma:literal>
                </emma:interpretation>
              </emma:one-of>
            </emma:emma>
          </inkml:annotationXML>
          <inkml:trace contextRef="#ctx0" brushRef="#br0" timeOffset="13947.545">3159 540 24 0,'-5'0'12'0,"-8"-12"-18"0,9 12 24 0,-5-4-19 16,-4 0 1-16,-1 4-2 15,-3 0 0-15,-1 0 2 16,-4 4 0-16,0 4-1 16,-1 4 0-16,-8 3 0 15,5 1 0-15,4 4 0 16,-1 3 1-16,1 9 0 16,9-1 0-16,4-3 0 15,0 7 0-15,5-3 0 16,4-1 1-16,0-3-1 15,9 0 0-15,8-9 0 16,6-3 0-16,3 0 0 16,1-8 0-16,-1-4 0 15,10-12 0-15,-5-4 0 16,4-8 0-16,-4-3 0 16,-4-13 1-16,-1 1-1 0,-3-1 1 15,-1-3-1-15,0-4 1 16,-4-1-1-16,-1 5 1 15,1-12-1-15,0-1 1 16,-5-11-1-16,0 4 1 16,1-8-1-16,-6 16 1 15,1 0-1-15,-4 4 1 16,-1 7-1-16,1 9 1 16,-5 7-1-16,0 5 1 15,0 3-1-15,0 4 1 0,-5 4-1 16,5 12 1-16,-4 8-1 15,-1 8 0-15,1 11-1 16,-1 16 1-16,-3 5-1 16,-6 7 1-16,5-4-1 15,1 8 1-15,-1-4 0 16,0 0 0-16,4 20 0 16,1-5 0-16,0 1 0 15,-1-8 0-15,5-4 0 16,0-4 0-16,0-11 0 15,5-5 1-15,-1-8-1 16,5-11 0-16,4-8 0 16,0-4 1-16,5-9-1 15,4-6 1-15,1-9-1 16,3-4 0-16,-4-12 0 16,5 5 0-16,-1-13 0 0,5-3 1 15,5-4-1-15,-10-5 0 16,5 5 0-16,-4 4 0 15,-5 3 0-15,-4 1 0 16,0-1 0-16,-10 5 0 16,-8 3 0-16,0 5 1 15,-8 3-2-15,-6 4 1 16,-3 4 0-16,3 1 1 16,-3 3-1-16,-1 4 0 15,-4 8 0-15,0 8 0 16,-1-1-1-16,-3 9 1 0,4 4-1 15,0 3 1-15,4 9-1 16,0 3 1-16,5-3 0 16,4 3 0-16,5 0 0 15,4 5 0-15,0-9 0 16,8 8 1-16,1-15-1 16,9-4 1-16,0-9-1 15,4 5 1-15,9-20-1 16,4 4 0-16,1-4-1 15,-1-4 0-15,1-12-2 16,-1-3 0-16,-4-1-4 16,5 4 1-16</inkml:trace>
        </inkml:traceGroup>
        <inkml:traceGroup>
          <inkml:annotationXML>
            <emma:emma xmlns:emma="http://www.w3.org/2003/04/emma" version="1.0">
              <emma:interpretation id="{1DFBFC6A-C7B3-4219-9BA4-355492E97F1E}" emma:medium="tactile" emma:mode="ink">
                <msink:context xmlns:msink="http://schemas.microsoft.com/ink/2010/main" type="inkWord" rotatedBoundingBox="9828,2149 10990,1775 11188,2393 10027,2767"/>
              </emma:interpretation>
              <emma:one-of disjunction-type="recognition" id="oneOf4">
                <emma:interpretation id="interp20" emma:lang="zh-CN" emma:confidence="0">
                  <emma:literal>从</emma:literal>
                </emma:interpretation>
                <emma:interpretation id="interp21" emma:lang="zh-CN" emma:confidence="0">
                  <emma:literal>江</emma:literal>
                </emma:interpretation>
                <emma:interpretation id="interp22" emma:lang="zh-CN" emma:confidence="0">
                  <emma:literal>双</emma:literal>
                </emma:interpretation>
                <emma:interpretation id="interp23" emma:lang="zh-CN" emma:confidence="0">
                  <emma:literal>㺭</emma:literal>
                </emma:interpretation>
                <emma:interpretation id="interp24" emma:lang="zh-CN" emma:confidence="0">
                  <emma:literal>红</emma:literal>
                </emma:interpretation>
              </emma:one-of>
            </emma:emma>
          </inkml:annotationXML>
          <inkml:trace contextRef="#ctx0" brushRef="#br0" timeOffset="22415.5506">4913 422 11 0,'-4'-4'5'0,"4"15"-5"0,0-11 5 0,0 0-5 16,0 0 1-16,0 0 0 15,0 0 0-15,0 0-2 16,0 0 0-16,0-7 1 16,4-1 0-16,-4 8-1 15,9-8 1-15,9 0 0 16,-5 0 0-16,5 8 0 16,0-4 1-16,-1 0-1 15,5 4 1-15,1 0-1 16,-1 0 1-16,0 4-1 15,-4 4 1-15,-5 0-1 16,0 0 1-16,-4 0-1 16,0-1 0-16,-5 5 0 0,1 4 1 15,-5 4-1-15,-9 7 1 16,-4-3 0-16,-10 3 0 16,1 5-1-16,-9 7 1 15,0 5-1-15,0 3 1 16,0-4-2-16,0 1 1 15,0-9-1-15,0 12 1 16,5-11-1-16,-1-9 1 16,5 1 0-16,4-8 0 15,0-1 1-15,5-7 0 16,4-4-1-16,5 0 1 0,4-8-1 16,0 0 1-16,9-12-1 15,4 0 1-15,9-8-1 16,-4 1 1-16,4 3-1 15,5-4 0-15,8-7 0 16,5 7 0-16,4 4 0 16,1 1 1-16,-1 7-1 15,0-16 0-15,-4 8 0 16,0 1 0-16,-9 3 0 16,0-4 1-16,-4 0-2 15,-5 8 1-15,-5-3-2 16,-3 3 0-16,-5 12-3 15,-1-4 1-15</inkml:trace>
          <inkml:trace contextRef="#ctx0" brushRef="#br0" timeOffset="23076.0205">5471 437 13 0,'0'-4'6'0,"14"8"-4"16,-10-8 9-16,5 0-12 15,0-3 0-15,0-1-1 16,0 4 1-16,-1-8 1 16,1 8 1-16,0-4-2 15,0 4 1-15,0 4 0 16,0 0 0-16,4 0-1 16,5 4 1-16,-1 0 0 15,1 4 0-15,-4 4 0 16,-6 0 0-16,-3 3 1 15,-10 5 0-15,-3 8 0 16,-6-1 0-16,1 1 0 16,0-1 0-16,-5 9-1 15,-4 3 1-15,0 0-1 0,-5 5 1 16,5-5-1-16,0-7 0 16,4-5 0-16,0-3 1 15,5-1-1-15,4-3 0 16,0-8 0-16,0 0 0 15,5-4 0-15,4-4 1 16,13-12-1-16,1 0 1 16,-1-8-1-16,5 4 1 15,4-11-1-15,0-1 1 16,4 8-1-16,10-3 1 16,-1-1-1-16,1-4 0 0,-1 5 0 15,1-1 0 1,-5 0 0-16,0 4 0 0,-5 5 0 15,1-1 0-15,-1 0-2 16,-8 4 0-16,-5 0-3 16,-4 0 0-16</inkml:trace>
        </inkml:traceGroup>
        <inkml:traceGroup>
          <inkml:annotationXML>
            <emma:emma xmlns:emma="http://www.w3.org/2003/04/emma" version="1.0">
              <emma:interpretation id="{4229745A-8068-4037-8F20-154165CDDFBE}" emma:medium="tactile" emma:mode="ink">
                <msink:context xmlns:msink="http://schemas.microsoft.com/ink/2010/main" type="inkWord" rotatedBoundingBox="10893,3090 11644,1453 12162,1691 11412,3328"/>
              </emma:interpretation>
              <emma:one-of disjunction-type="recognition" id="oneOf5">
                <emma:interpretation id="interp25" emma:lang="zh-CN" emma:confidence="0">
                  <emma:literal>中</emma:literal>
                </emma:interpretation>
                <emma:interpretation id="interp26" emma:lang="zh-CN" emma:confidence="0">
                  <emma:literal>炒</emma:literal>
                </emma:interpretation>
                <emma:interpretation id="interp27" emma:lang="zh-CN" emma:confidence="0">
                  <emma:literal>发</emma:literal>
                </emma:interpretation>
                <emma:interpretation id="interp28" emma:lang="zh-CN" emma:confidence="0">
                  <emma:literal>%</emma:literal>
                </emma:interpretation>
                <emma:interpretation id="interp29" emma:lang="zh-CN" emma:confidence="0">
                  <emma:literal>出</emma:literal>
                </emma:interpretation>
              </emma:one-of>
            </emma:emma>
          </inkml:annotationXML>
          <inkml:trace contextRef="#ctx0" brushRef="#br0" timeOffset="24096.2455">6220 488 11 0,'13'-19'5'0,"1"11"-2"0,-14 8 5 15,4-4-7-15,1-4 0 16,-5 8 0-16,0-8 0 16,-5-4-2-16,1 5 0 15,-1-5 1-15,-4 4 0 16,1 4-1-16,-1-4 1 16,0 0 0-16,0 8 0 15,-4-4 1-15,-1 8 0 0,6 4-1 16,-6 4 1-16,1-4-1 15,0 4 1-15,-1 3-1 16,1 5 0-16,0 11 0 16,4-3 1-16,0-4-1 15,0 7 0-15,5 5 0 16,-1-1 0-16,5 1-1 16,0-5 1-16,5-7 0 15,4 3 0-15,0-7 0 16,4-4 0-16,5-5 0 15,4-3 1-15,0-4 0 16,0-19 0-16,5-9-1 16,4-8 1-16,4 5-1 15,0-5 1-15,1-3-1 16,-1-5 1-16,1 1-1 0,-1-12 1 16,-4-8-1-16,9 4 1 15,-9 0-1-15,-4-1 0 16,-1-7 0-16,-8 4 0 15,-5 8 0-15,1 4 1 16,-6 8-1-16,-3 11 0 16,-1 4 0-16,-4 5 0 15,0 3 0-15,-4 4 1 16,-5 4-2-16,5 4 1 16,-5 4 0-16,0 8 0 0,0 0 0 15,0 4 0-15,0 4-1 16,0 3 1-16,1 5 0 15,-1-4 0-15,4 3 0 16,-4 1 0-16,5-1 0 16,-5-3 0-16,5 0 0 15,-5 0 0-15,4 3 0 16,1-3 0-16,0 4 0 16,-1-1 0-16,5-3 0 15,-4 0 0-15,4 3 0 16,-5-7 0-16,5 0 0 15,5-1 1-15,-10 1-2 16,5-4 1-16,0-4 0 16,0 4 0-16,0-1 0 15,0 1 0-15,0 4 0 16,0-4 0-16,-4 4 0 16,4-5 1-16,0 1-1 0,0 0 0 15,-5-4 0-15,1 0 1 16,4 0-1-16,0-4 1 15,0 0-1-15,0-1 0 16,0 1-1-16,0-4 0 16,0 0-2-16,0 0 0 15,0 0-2-15,0 0 0 16</inkml:trace>
          <inkml:trace contextRef="#ctx0" brushRef="#br0" timeOffset="25297.5988">6681 99 8 0,'-5'-20'4'0,"-3"20"-1"0,8-4 4 15,0-8-6-15,-5 4 0 0,1 0 0 16,-1 1 1-16,-4-1-2 15,1 4 0-15,-1-4 1 16,0 4 1-16,0 0-1 16,0 4 1-16,-4-8-1 15,0 8 0-15,-1 8-1 16,-3-4 1-16,-1 4-1 16,0 4 0-16,0-1 0 15,1 5 0-15,-1 4 0 16,-9 7 0-16,1-3 0 15,-1 4 0-15,5 3-1 16,0 1 1-16,0 7 0 16,4-4 0-16,0-3 0 15,1-4 0 1,-6 15-1 0,1-4 1-16,5 1 0 0,3-9 0 15,5-3 0-15,1-5 1 16,3-3-2-16,1 0 1 15,4-1 0-15,0-3 0 16,4 0-1-16,5-4 1 16,0 0 0-16,0-1 0 15,4-3 0-15,0-4 0 16,1 0 0-16,-1-4 1 16,0-8-1-16,0-4 1 15,5 1-1-15,4-1 1 16,5-4-1-16,-1-4 1 0,-3-3-1 15,3-1 1-15,1 0-1 16,-1 1 1-16,1-5-1 16,0-7 1-16,-1 3-1 15,1-3 1-15,-5 3-1 16,-4 1 0-16,-1-5 0 16,-3 1 1-16,-6 0-1 15,1 3 0-15,0 8 0 16,-4 9 1-16,-5-5-1 15,8 8 1-15,-8 0-1 16,0 0 0-16,0 1 0 16,0 11 1-16,0 0-1 15,-8 11 0-15,8-3 0 16,-5 12 0-16,1 4 0 16,-1 7 0-16,-4 1 0 15,-4 11 1-15,0 0-1 0,-5 5 1 16,-4 3-1-16,0 8 1 15,0 24-1-15,-9 3 0 16,-9 17 0-16,4-5 1 16,1 4-1-16,-1-11 1 15,5 3-1-15,0 1 1 16,5 3-1-16,4-19 1 16,0-16-1-16,4 0 0 15,5-16-1-15,-1-3 0 16,5-13-3-16,1-7 1 15,3-8-4-15,5-8 1 0</inkml:trace>
          <inkml:trace contextRef="#ctx0" brushRef="#br0" timeOffset="25973.0776">6490 236 13 0,'-4'-11'6'0,"-5"11"-6"0,5-4 8 16,-1 0-9-16,-4 4 1 16,1-4-1-16,-6 4 1 15,-3 4 0-15,-1 0 0 16,0 4 0-16,0-1 0 0,5 5 0 15,0 0 1-15,-1-4 0 16,1 4 1-16,0-4-1 16,0 3 1-16,-1 1-1 15,1 8 0-15,0-4-1 16,-1 3 1-16,1-3-1 16,0 0 0-16,0 0-1 15,4-1 1-15,0 5 0 16,0-4 0-16,0 7-1 15,0-3 1-15,5 0 0 16,-1 0 0-16,1-5 0 16,0-3 0-16,4 0 0 15,0 0 0-15,0-4 0 16,0-1 0-16,4 1-1 16,0-4 1-16,-4 0-1 15,5 0 1-15,-5 0-1 16,0 4 1-16,0-4 0 15,0 0 0-15,0 4-1 0,0-8 1 16,0 8-1-16,0-4 1 16,0 3-2-16,-5 1 1 15,5 0-3-15,-4 0 1 16</inkml:trace>
        </inkml:traceGroup>
      </inkml:traceGroup>
    </inkml:traceGroup>
    <inkml:traceGroup>
      <inkml:annotationXML>
        <emma:emma xmlns:emma="http://www.w3.org/2003/04/emma" version="1.0">
          <emma:interpretation id="{2EAC54A6-4A61-4813-8C4F-BCF7A74CFB93}" emma:medium="tactile" emma:mode="ink">
            <msink:context xmlns:msink="http://schemas.microsoft.com/ink/2010/main" type="paragraph" rotatedBoundingBox="5269,5741 12932,5310 12993,6382 5329,68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507032-E48A-408A-A09A-855D8BCCE06E}" emma:medium="tactile" emma:mode="ink">
              <msink:context xmlns:msink="http://schemas.microsoft.com/ink/2010/main" type="line" rotatedBoundingBox="5269,5741 12932,5310 12993,6382 5329,6813"/>
            </emma:interpretation>
          </emma:emma>
        </inkml:annotationXML>
        <inkml:traceGroup>
          <inkml:annotationXML>
            <emma:emma xmlns:emma="http://www.w3.org/2003/04/emma" version="1.0">
              <emma:interpretation id="{77631E84-6920-46ED-95D2-9C8F6B930078}" emma:medium="tactile" emma:mode="ink">
                <msink:context xmlns:msink="http://schemas.microsoft.com/ink/2010/main" type="inkWord" rotatedBoundingBox="5178,6786 5362,5709 5807,5785 5622,6862"/>
              </emma:interpretation>
              <emma:one-of disjunction-type="recognition" id="oneOf6">
                <emma:interpretation id="interp30" emma:lang="zh-CN" emma:confidence="0">
                  <emma:literal>3</emma:literal>
                </emma:interpretation>
                <emma:interpretation id="interp31" emma:lang="zh-CN" emma:confidence="0">
                  <emma:literal>可</emma:literal>
                </emma:interpretation>
                <emma:interpretation id="interp32" emma:lang="zh-CN" emma:confidence="0">
                  <emma:literal>了</emma:literal>
                </emma:interpretation>
                <emma:interpretation id="interp33" emma:lang="zh-CN" emma:confidence="0">
                  <emma:literal>尹</emma:literal>
                </emma:interpretation>
                <emma:interpretation id="interp34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28255.482">80 4289 8 0,'-5'4'4'0,"5"-4"-2"0,0 0 4 0,0 0-5 16,0 0 0-16,0 0 1 16,0 0 0-16,0-8-2 15,0 8 0-15,0-8 1 16,0 0 0-16,5 0 0 15,8-8 0-15,0 5 0 16,5-9 0-16,0 8-1 16,4 0 1-16,0 4 0 15,5 0 0-15,-1-3-1 16,1 3 1-16,-1 0-1 16,6 0 1-16,-6 0-1 15,5 0 1 1,-4 8-1-1,-5 4 1-15,-4 4-1 16,-5 0 0-16,-4 12 0 16,-5 3 1-16,-4 9-1 15,-4 7 1-15,-10 1-1 0,-3 3 0 16,-10 4 0-16,-4 0 0 16,-9-3 0-16,5-5 0 15,-1-4 0-15,1 1 0 16,4-5 0-16,4-7 0 15,10-8 0-15,-1 0 0 16,5-5 0-16,4-7 0 16,9-4 0-16,0-8 0 15,13 1 0-15,5-1 0 0,4-8 0 16,4 0 0-16,1-4 0 16,4-3 0-16,0 7-1 15,0 0 1-15,-4 1-1 16,-1 3 1-16,1 12 0 15,-9-4 0-15,-1 4 0 16,-3 8 0-16,-6 7 0 16,1-3 1-16,-4 4-1 15,-5 8 0-15,0 3 1 16,-5 5 0-16,-8-1 0 16,-9 1 0-16,-5 11-1 15,5-11 1-15,-18 23 0 16,0-4 0-16,0 4-1 15,1 0 1-15,3-15-1 16,10-5 0-16,3-4-1 16,6-11 1-16,-1-4-2 15,5-4 1-15,4-8-2 0,4-8 0 16,5 4-2-16,5-8 1 16,13-16-1-16,8 1 0 15</inkml:trace>
        </inkml:traceGroup>
        <inkml:traceGroup>
          <inkml:annotationXML>
            <emma:emma xmlns:emma="http://www.w3.org/2003/04/emma" version="1.0">
              <emma:interpretation id="{D407C25D-E85E-405D-9EA8-43875E0A55B6}" emma:medium="tactile" emma:mode="ink">
                <msink:context xmlns:msink="http://schemas.microsoft.com/ink/2010/main" type="inkWord" rotatedBoundingBox="5894,6641 6028,5745 6476,5811 6343,6708"/>
              </emma:interpretation>
              <emma:one-of disjunction-type="recognition" id="oneOf7">
                <emma:interpretation id="interp35" emma:lang="zh-CN" emma:confidence="0">
                  <emma:literal>3</emma:literal>
                </emma:interpretation>
                <emma:interpretation id="interp36" emma:lang="zh-CN" emma:confidence="0">
                  <emma:literal>万</emma:literal>
                </emma:interpretation>
                <emma:interpretation id="interp37" emma:lang="zh-CN" emma:confidence="0">
                  <emma:literal>可</emma:literal>
                </emma:interpretation>
                <emma:interpretation id="interp38" emma:lang="zh-CN" emma:confidence="0">
                  <emma:literal>了</emma:literal>
                </emma:interpretation>
                <emma:interpretation id="interp39" emma:lang="zh-CN" emma:confidence="0">
                  <emma:literal>歹</emma:literal>
                </emma:interpretation>
              </emma:one-of>
            </emma:emma>
          </inkml:annotationXML>
          <inkml:trace contextRef="#ctx0" brushRef="#br0" timeOffset="29126.1074">753 4297 10 0,'-4'-20'5'0,"8"43"-4"15,-4-23 8-15,0 0-9 16,0 0 0-16,5-7 0 16,-1-1 1-16,5 0-1 0,0-8 0 15,9 8 1-15,-1-8 0 16,1 5 0-16,4-5 0 16,5 4 0-16,-1 0 0 15,5 4 0-15,-4-3 0 16,-1 3-1-16,5 4 1 15,-8 0-1-15,-1 4 1 16,-4 8-1-16,-5 0 1 16,-4 3-1-16,0 9 1 15,-9 8-1-15,-5-5 0 16,-4 13 0-16,-8 3 0 0,-10 4 0 16,-4 5 0-16,0-1 0 15,-9-8 0-15,5-3 0 16,4-1 0-16,4 1 0 15,0-13 0-15,5 1 0 16,5-8 1-16,3-1-1 16,5-7 0-16,5-4 0 15,4-8 0-15,4-4 0 16,10 0 1-16,8-3-1 16,0-9 0-16,9-4 0 15,0 5 1-15,0-5-1 16,4-4 0-16,1 1 0 15,-1 11 0-15,-8 0 0 16,-5 5 0-16,0 7 0 16,-4 4 0-16,0 0 0 15,-5 8 1-15,-4 7-1 16,-5 5 1-16,-4 0-1 0,0-1 1 16,-4 9 0-16,-5 7 0 15,-9 1 0-15,-8-1 0 16,-1-3-1-16,0 7 1 15,-4 4-1-15,-4 1 0 16,8-5 0-16,-4-3 0 16,5-9-1-16,4 1 0 15,0-13-1-15,4-3 0 16,5-4-1-16,-1 0 0 16,10-4-3-16,8-8 1 0</inkml:trace>
        </inkml:traceGroup>
        <inkml:traceGroup>
          <inkml:annotationXML>
            <emma:emma xmlns:emma="http://www.w3.org/2003/04/emma" version="1.0">
              <emma:interpretation id="{1FDB85AE-372B-4543-999E-7EF30215C958}" emma:medium="tactile" emma:mode="ink">
                <msink:context xmlns:msink="http://schemas.microsoft.com/ink/2010/main" type="inkWord" rotatedBoundingBox="6690,5661 8031,5586 8091,6654 6750,6729"/>
              </emma:interpretation>
              <emma:one-of disjunction-type="recognition" id="oneOf8">
                <emma:interpretation id="interp40" emma:lang="zh-CN" emma:confidence="0">
                  <emma:literal>3</emma:literal>
                </emma:interpretation>
                <emma:interpretation id="interp41" emma:lang="zh-CN" emma:confidence="0">
                  <emma:literal>了</emma:literal>
                </emma:interpretation>
                <emma:interpretation id="interp42" emma:lang="zh-CN" emma:confidence="0">
                  <emma:literal>可</emma:literal>
                </emma:interpretation>
                <emma:interpretation id="interp43" emma:lang="zh-CN" emma:confidence="0">
                  <emma:literal>弓</emma:literal>
                </emma:interpretation>
                <emma:interpretation id="interp4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30041.7644">1449 4245 10 0,'4'-4'5'0,"14"-19"-4"0,-14 11 6 0,10-4-6 16,-1 4 0-16,5 1 1 15,4-5 1-15,0 0-3 16,0 0 0-16,5 1 1 16,4 3 1-16,-5 0-1 15,5 4 0-15,-4 0-1 16,-5 4 0-16,-4 4 0 16,-1 0 0-16,-3 4 0 15,-5 4 0-15,-1 4-1 16,-8 8 1-16,-4 7-1 15,-9 9 1-15,-5 7-1 16,0 4 1-16,-4-4 0 16,-4 1 1-16,-1-1-1 15,0 0 0-15,-4-7 0 16,5-5 1-16,-1-3-1 16,5-4 0-16,4-9 0 0,5-3 1 15,4 0-1-15,5 0 0 16,4-12 1-16,9 0 0 15,4 0-1-15,0-12 1 16,5 0-1-16,0 0 1 16,4 0-1-16,0-3 1 15,5 7-1-15,-5 0 1 16,0 4-2-16,4 4 1 16,-3 0-1-16,-1 0 1 15,-5 4 0-15,-3 8 0 0,-5 4 0 16,-1-1 1-16,-3 5 0 15,-5 4 0-15,0-1 0 16,-9 5 1-16,-4 3-1 16,-5-3 0-16,-4-1 0 15,-5 5 0-15,1 15-1 16,-1-7 1-16,1-5-2 16,-10-7 0-16,5 3-1 15,5-3 0-15,3-13-1 16,6 1 0-16,3-4-3 15,6-4 0-15</inkml:trace>
        </inkml:traceGroup>
        <inkml:traceGroup>
          <inkml:annotationXML>
            <emma:emma xmlns:emma="http://www.w3.org/2003/04/emma" version="1.0">
              <emma:interpretation id="{F79FA0D0-CCE2-4FC6-AB84-1F8A7865AD75}" emma:medium="tactile" emma:mode="ink">
                <msink:context xmlns:msink="http://schemas.microsoft.com/ink/2010/main" type="inkWord" rotatedBoundingBox="7235,6688 7356,5602 7607,5630 7487,6716"/>
              </emma:interpretation>
              <emma:one-of disjunction-type="recognition" id="oneOf9">
                <emma:interpretation id="interp45" emma:lang="zh-CN" emma:confidence="0">
                  <emma:literal>3</emma:literal>
                </emma:interpretation>
                <emma:interpretation id="interp46" emma:lang="zh-CN" emma:confidence="0">
                  <emma:literal>了</emma:literal>
                </emma:interpretation>
                <emma:interpretation id="interp47" emma:lang="zh-CN" emma:confidence="0">
                  <emma:literal>}</emma:literal>
                </emma:interpretation>
                <emma:interpretation id="interp48" emma:lang="zh-CN" emma:confidence="0">
                  <emma:literal>;</emma:literal>
                </emma:interpretation>
                <emma:interpretation id="interp49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31061.975">2118 4044 13 0,'-5'-7'6'0,"5"-1"-4"0,0 8 8 15,0 0-9-15,0 0 0 16,0 0 0-16,0 0 0 15,0 0-2-15,0-8 1 16,5 0 0-16,-1 0 0 16,5 0 0-16,0 4 0 15,9 0 0-15,-1 0 1 16,1 0-1-16,0 4 0 16,4 0 0-16,-4 0 1 15,4 4-1-15,-4 0 0 16,-5 0 0-16,0 4 0 15,-4 4 0-15,-5 0 0 16,-4 4-1-16,-4 7 1 0,-9 1 0 16,-1 11 0-16,-8 5-1 15,-9 3 1-15,5 8-1 16,3-8 1-16,-3 5 0 16,4-5 1-16,0-4-1 15,-1 1 0-15,6-9 0 16,-1-3 0-16,5-8 0 15,4-5 1-15,0-7-1 16,5 0 0 0,12-12 1-1,6 0 0-15,-1-4 0 16,5 0 0-16,-1 1-1 16,1-1 1-16,4 8-1 15,0 0 1-15,1 0-2 0,-1 4 1 16,-4 7 0-16,-5-3 0 15,0 4 0-15,5 4 1 16,-9 7-1-16,-9 1 0 16,-5 4 1-16,1-5 0 15,-18 9 0-15,0 7 0 16,-1 1 0-16,1 3 0 16,0-4-1-16,4 5 1 15,1-13-1-15,-1 5 0 16,5-13-1-16,-1-7 1 0,5-4-4 15,5 0 1-15,0-9-3 16,12-6 0-16</inkml:trace>
        </inkml:traceGroup>
        <inkml:traceGroup>
          <inkml:annotationXML>
            <emma:emma xmlns:emma="http://www.w3.org/2003/04/emma" version="1.0">
              <emma:interpretation id="{4AC8781B-0719-490E-AE91-3D8172BDF679}" emma:medium="tactile" emma:mode="ink">
                <msink:context xmlns:msink="http://schemas.microsoft.com/ink/2010/main" type="inkWord" rotatedBoundingBox="7996,6595 8027,5697 8061,5699 8030,6597"/>
              </emma:interpretation>
              <emma:one-of disjunction-type="recognition" id="oneOf10">
                <emma:interpretation id="interp50" emma:lang="zh-CN" emma:confidence="0">
                  <emma:literal>1</emma:literal>
                </emma:interpretation>
                <emma:interpretation id="interp51" emma:lang="zh-CN" emma:confidence="0">
                  <emma:literal>丨</emma:literal>
                </emma:interpretation>
                <emma:interpretation id="interp52" emma:lang="zh-CN" emma:confidence="0">
                  <emma:literal>|</emma:literal>
                </emma:interpretation>
                <emma:interpretation id="interp53" emma:lang="zh-CN" emma:confidence="0">
                  <emma:literal>l</emma:literal>
                </emma:interpretation>
                <emma:interpretation id="interp5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31963.6248">2778 4060 11 0,'-5'0'5'0,"5"0"-4"0,0 0 5 15,0 0-7-15,0 0 1 16,0 0-1-16,0 0 1 16,0 0 0-16,0 0 0 15,0 0 0-15,0 0 1 16,0 4 0-16,0 0 0 16,0 4 0-16,5 0 1 15,-1 4 0-15,-4 3 0 16,5 1-1-16,-5 16 1 15,4-1-1-15,-4 13 0 16,0-1 0-16,0 0 0 16,0 4-1-16,0 5 1 0,0-5-1 15,0-4 1-15,0 0 0 16,-4 5 0-16,-1-5 0 16,1-4 0-16,-1-7-1 15,1 3 1-15,0 1-1 16,-1-1 1-16,1-3-1 15,-1-9 0-15,1 1-1 16,4-8 0-16,0 0-2 16,0-5 1-16,0-3-4 15,0 0 1-15</inkml:trace>
        </inkml:traceGroup>
        <inkml:traceGroup>
          <inkml:annotationXML>
            <emma:emma xmlns:emma="http://www.w3.org/2003/04/emma" version="1.0">
              <emma:interpretation id="{5C99B460-DBDF-4AAE-8B33-00E41DD1D085}" emma:medium="tactile" emma:mode="ink">
                <msink:context xmlns:msink="http://schemas.microsoft.com/ink/2010/main" type="inkWord" rotatedBoundingBox="8484,6432 8598,5647 8994,5704 8880,6489"/>
              </emma:interpretation>
              <emma:one-of disjunction-type="recognition" id="oneOf11">
                <emma:interpretation id="interp55" emma:lang="zh-CN" emma:confidence="0">
                  <emma:literal>2</emma:literal>
                </emma:interpretation>
                <emma:interpretation id="interp56" emma:lang="zh-CN" emma:confidence="0">
                  <emma:literal>工</emma:literal>
                </emma:interpretation>
                <emma:interpretation id="interp57" emma:lang="zh-CN" emma:confidence="0">
                  <emma:literal>Z</emma:literal>
                </emma:interpretation>
                <emma:interpretation id="interp58" emma:lang="zh-CN" emma:confidence="0">
                  <emma:literal>z</emma:literal>
                </emma:interpretation>
                <emma:interpretation id="interp59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32924.2994">3327 4131 11 0,'9'0'5'0,"13"-20"-2"0,-13 13 5 15,0-1-8-15,4 0 0 16,-4-4 1-16,4 0 0 16,1 4-2-16,-1 0 1 15,0 1 1-15,1-1 0 16,-1 8 0-16,0 0 0 16,5 0-1-16,0 4 1 15,-5 3 0-15,0 5 1 16,0 4-2-16,-4 0 1 15,0 11 0-15,-9 1 0 16,-9 3-1-16,0 5 1 16,1 11-1-16,-1-4 0 15,-5 1-1-15,-8 3 1 0,0 0 0 16,0-7 0-16,-5-1-1 16,5 0 1-16,-4 5-1 15,-1-9 1-15,5-3 0 16,4-5 0-16,0-3 0 15,5-4 1-15,0-5-1 16,4-3 1-16,0 0-1 16,0-4 1-16,5 0-1 15,-1-4 1-15,5-4 0 16,0 0 1-16,0 0-1 16,9-8 1-16,5 0-1 15,-1-4 0-15,5 0 0 16,4 0 0-16,0 1-1 15,0 3 0-15,0-4 0 16,0 0 0-16,1 4 0 0,-1 0 1 16,0 0-1-16,0 1 0 15,9 3 0-15,-9 0 1 16,0 4-1-16,-4-4 0 16,-5 4-1-16,1-4 1 15,-6 4-2-15,1 0 1 16,0 0-1-16,-4 0 0 15,-5 0-5-15,4 0 1 16</inkml:trace>
        </inkml:traceGroup>
        <inkml:traceGroup>
          <inkml:annotationXML>
            <emma:emma xmlns:emma="http://www.w3.org/2003/04/emma" version="1.0">
              <emma:interpretation id="{18D93991-31CC-4093-A88E-5EA816C4D12D}" emma:medium="tactile" emma:mode="ink">
                <msink:context xmlns:msink="http://schemas.microsoft.com/ink/2010/main" type="inkWord" rotatedBoundingBox="9191,5607 11050,5502 11100,6391 9241,6496"/>
              </emma:interpretation>
              <emma:one-of disjunction-type="recognition" id="oneOf12">
                <emma:interpretation id="interp60" emma:lang="zh-CN" emma:confidence="0">
                  <emma:literal>4</emma:literal>
                </emma:interpretation>
                <emma:interpretation id="interp61" emma:lang="zh-CN" emma:confidence="0">
                  <emma:literal>屮</emma:literal>
                </emma:interpretation>
                <emma:interpretation id="interp62" emma:lang="zh-CN" emma:confidence="0">
                  <emma:literal>㐃</emma:literal>
                </emma:interpretation>
                <emma:interpretation id="interp63" emma:lang="zh-CN" emma:confidence="0">
                  <emma:literal>斗</emma:literal>
                </emma:interpretation>
                <emma:interpretation id="interp64" emma:lang="zh-CN" emma:confidence="0">
                  <emma:literal>申</emma:literal>
                </emma:interpretation>
              </emma:one-of>
            </emma:emma>
          </inkml:annotationXML>
          <inkml:trace contextRef="#ctx0" brushRef="#br0" timeOffset="33735.3813">4058 4009 9 0,'5'-16'4'0,"-1"-3"-1"0,-4 19 2 16,0-8-4-16,0 8 1 0,0 0 2 15,0 0 0-15,0 0-5 16,0-4 1-16,0 4 3 16,0 0 0-16,0 0-1 15,0 0 0-15,0 4-1 16,-4 8 0-16,4-1-1 15,-5 5 1-15,1 4-1 16,-5-1 0-16,4 5 0 16,-3 4 0-16,-1 7 0 15,0-3 0-15,0-1 0 16,0 12 1-16,0-7-1 16,5-1 0-16,-1 1 0 15,1-9 0-15,0 1 0 16,-1-4 0-16,5-5-1 15,0-7 1-15,5 0 0 16,3-4 1-16,6 0-1 16,-1-8 0-16,9 0 0 0,0-4 1 15,0 0-1-15,5-8 1 16,0 0 0-16,8-4 0 16,1 1-1-16,-1-1 1 15,0 0 0-15,1-4 0 16,-1 5-1-16,1-5 0 15,-10 4-1-15,-4 0 1 16,1 5-1-16,-6 3 0 16,-3-4-2-16,-1 4 0 15,-4 0-2-15,-9 8 0 16,0 0-1-16,4-4 0 0</inkml:trace>
          <inkml:trace contextRef="#ctx0" brushRef="#br0" timeOffset="34155.6735">4320 3966 18 0,'-5'0'9'0,"5"-4"-12"15,0 4 18-15,0 0-15 16,0 0 0-16,0 0 0 0,0 0 0 16,0 4-1-16,0 4 1 15,0 3 0-15,-9 5 0 16,9 4-1-16,-9 3 1 16,5-3 0-16,0 12 1 15,-1 7-1-15,-4 0 1 16,0 13 0-16,1-1 0 15,-1 4 0-15,4 4 0 16,1-8 0-16,-1-4 0 16,-3-3-1-16,3-1 0 15,1-4 0-15,-1-11 1 16,1 0-2-16,-1-5 1 0,1-3-1 16,0-4 0-16,4-4-2 15,0-5 0-15,0 1-3 16,0-8 0-16</inkml:trace>
        </inkml:traceGroup>
        <inkml:traceGroup>
          <inkml:annotationXML>
            <emma:emma xmlns:emma="http://www.w3.org/2003/04/emma" version="1.0">
              <emma:interpretation id="{7387B945-B4AF-4F4B-804B-465CF32C75C2}" emma:medium="tactile" emma:mode="ink">
                <msink:context xmlns:msink="http://schemas.microsoft.com/ink/2010/main" type="inkWord" rotatedBoundingBox="9973,6453 9982,5619 10375,5623 10366,6457"/>
              </emma:interpretation>
              <emma:one-of disjunction-type="recognition" id="oneOf13">
                <emma:interpretation id="interp65" emma:lang="zh-CN" emma:confidence="0">
                  <emma:literal>5</emma:literal>
                </emma:interpretation>
                <emma:interpretation id="interp66" emma:lang="zh-CN" emma:confidence="0">
                  <emma:literal>与</emma:literal>
                </emma:interpretation>
                <emma:interpretation id="interp67" emma:lang="zh-CN" emma:confidence="0">
                  <emma:literal>夕</emma:literal>
                </emma:interpretation>
                <emma:interpretation id="interp68" emma:lang="zh-CN" emma:confidence="0">
                  <emma:literal>ㄎ</emma:literal>
                </emma:interpretation>
                <emma:interpretation id="interp69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34861.1752">4780 3997 21 0,'0'0'10'0,"0"-4"-15"0,0 4 20 16,0 0-15-16,0 4 0 16,0 0-1-16,-4 4 1 15,-1 0-1-15,1 4 1 16,0 0-1-16,-1 3 0 0,5 1 0 16,-4-4 1-16,-1 4 0 15,1 3 0-15,4 9 0 16,-5-1 0-16,1 1 0 15,4 0 1-15,-4-5-1 16,-1 1 1-16,5-4-1 16,0-5 0-16,0 1 0 15,0 0 0-15,0-8 0 16,5 0 0-16,-1-5 0 16,5 1 0-16,4-4 0 15,5 0 0-15,4 0 0 16,-4 0 1-16,-1 0-1 15,1 0 1-15,0-4-1 16,9 4 1-16,-1 0-1 16,-8 4 0-16,0 0 0 15,-1 4 0-15,-3 4 0 16,-6 4 0-16,-3 3 0 0,-1 5 0 16,-4 8 0-16,-9-5 1 15,1 1-1-15,-6-1 1 16,1 1 0-16,-5 7 0 15,1-7 0-15,-1 3 0 16,-4-3-1-16,-1-4 0 16,1-1-2-16,0-7 1 15,0-4-2-15,0 0 1 16,4-5-4-16,0 1 0 16</inkml:trace>
          <inkml:trace contextRef="#ctx0" brushRef="#br0" timeOffset="35258.9933">4727 4096 18 0,'0'-4'9'0,"9"0"-11"16,-9 4 16-16,0 0-15 15,0 0 1-15,9-4-1 0,0 0 1 16,0 0 0-16,-1 0 0 16,10 0 0-16,-5 0 0 15,5 0 0-15,0 0 0 16,0-4 0-16,4 1 1 15,4-1-1-15,5 0 1 16,0 0-1-16,-4 0 1 16,0 0 0-16,-5 4 0 15,0 0-2-15,-4 0 1 16,-5 0-2-16,-4 4 0 16,0 0-3-16,-1 0 0 15</inkml:trace>
        </inkml:traceGroup>
        <inkml:traceGroup>
          <inkml:annotationXML>
            <emma:emma xmlns:emma="http://www.w3.org/2003/04/emma" version="1.0">
              <emma:interpretation id="{09C1A0EE-E60A-403F-B752-3D280B5B9966}" emma:medium="tactile" emma:mode="ink">
                <msink:context xmlns:msink="http://schemas.microsoft.com/ink/2010/main" type="inkWord" rotatedBoundingBox="10682,6382 10770,5550 11152,5591 11063,6423"/>
              </emma:interpretation>
              <emma:one-of disjunction-type="recognition" id="oneOf14">
                <emma:interpretation id="interp70" emma:lang="zh-CN" emma:confidence="0">
                  <emma:literal>6</emma:literal>
                </emma:interpretation>
                <emma:interpretation id="interp71" emma:lang="zh-CN" emma:confidence="0">
                  <emma:literal>占</emma:literal>
                </emma:interpretation>
                <emma:interpretation id="interp72" emma:lang="zh-CN" emma:confidence="0">
                  <emma:literal>仑</emma:literal>
                </emma:interpretation>
                <emma:interpretation id="interp73" emma:lang="zh-CN" emma:confidence="0">
                  <emma:literal>匕</emma:literal>
                </emma:interpretation>
                <emma:interpretation id="interp7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6647.9448">5689 4013 8 0,'8'-8'4'0,"1"-8"-2"0,-4 8 3 0,-1 1-5 16,-4-1 1-16,0 0-1 15,0 8 1-15,5-4 0 16,-5 4 0-16,0-4 1 16,0 0 1-16,0 4-1 15,0-8 1-15,-5 4-1 16,1 4 1-16,-1 0-2 15,1 0 1-15,-5 0-1 16,0 4 0-16,0 0-1 16,0 4 0-16,-4 0 0 15,0 4 0-15,4 3 0 16,0 5 0-16,-4 4 0 16,4-1 1-16,-4 5-1 15,-1 11 0-15,1 5 0 0,0-1 0 16,-1 8 0-16,1-8 0 15,4 5 0-15,0-1 0 16,1 0 0-16,-1-7 0 16,4-5 0-16,1 0 0 15,4-3 0-15,0 3 0 16,4-7 0-16,1 0 0 16,4-5-1-16,-1-3 1 15,6-4 0-15,-1-5 1 16,5-3-1-16,-1-4 1 15,1 0 0-15,9-4 0 0,-1-8 0 16,1-3 1-16,0-1-1 16,-1-4 1-16,-4 0-2 15,0 0 1-15,1-3-1 16,-6-5 1-16,-3-3 0 16,-6 3 0-16,1 0-1 15,-4 5 0-15,-10 3 0 16,1-4 1-16,-5 4-2 15,-4 5 1-15,-9 7-1 16,-9 4 1-16,0 4-1 16,0 3 1-16,0 9-1 15,-1 4 1-15,-3 0-1 16,4-5 1-16,0 1-1 16,4-4 0-16,5 4-1 15,5-5 0-15,3 1-5 16,5-4 1-16</inkml:trace>
        </inkml:traceGroup>
        <inkml:traceGroup>
          <inkml:annotationXML>
            <emma:emma xmlns:emma="http://www.w3.org/2003/04/emma" version="1.0">
              <emma:interpretation id="{38274953-95AF-423E-AEE4-615D102FC3FE}" emma:medium="tactile" emma:mode="ink">
                <msink:context xmlns:msink="http://schemas.microsoft.com/ink/2010/main" type="inkWord" rotatedBoundingBox="11548,5551 12045,5523 12094,6403 11598,6430"/>
              </emma:interpretation>
              <emma:one-of disjunction-type="recognition" id="oneOf15">
                <emma:interpretation id="interp75" emma:lang="zh-CN" emma:confidence="0">
                  <emma:literal>7</emma:literal>
                </emma:interpretation>
                <emma:interpretation id="interp76" emma:lang="zh-CN" emma:confidence="0">
                  <emma:literal>厂</emma:literal>
                </emma:interpretation>
                <emma:interpretation id="interp77" emma:lang="zh-CN" emma:confidence="0">
                  <emma:literal>丁</emma:literal>
                </emma:interpretation>
                <emma:interpretation id="interp78" emma:lang="zh-CN" emma:confidence="0">
                  <emma:literal>卩</emma:literal>
                </emma:interpretation>
                <emma:interpretation id="interp79" emma:lang="zh-CN" emma:confidence="0">
                  <emma:literal>∵</emma:literal>
                </emma:interpretation>
              </emma:one-of>
            </emma:emma>
          </inkml:annotationXML>
          <inkml:trace contextRef="#ctx0" brushRef="#br0" timeOffset="37444.0194">6318 4009 12 0,'-18'-4'6'0,"18"-8"-1"0,0 12 6 16,0 0-11-16,0 0 1 15,0 0 0-15,0-8 1 16,0 8-3-16,0 0 1 16,0 0 0-16,9-4 1 15,8 1 0-15,1-1 0 16,0 0-1-16,4 0 1 16,5 0-1-16,-1 0 1 15,5 4-1-15,0-4 1 16,5 4-1-16,-1-8 1 0,-4 4-1 15,0-4 1-15,-4-4-1 16,4 1 0-16,-9 3 0 16,0 4 1-16,-4-4-2 15,-5 4 1-15,0 4 0 16,-4 4 0-16,-4 4 0 16,-5 0 0-16,-5 3 0 15,-4 9 0-15,0 4 0 16,1-1 1-16,-1 5-1 15,0 0 0-15,0 15 0 16,0 0 1-16,0 8-1 16,5-3 0-16,-9 23 0 15,-1-5 0-15,-12-6 0 16,8-5 1-16,0-4-1 16,9-4 1-16,-4 0-1 15,4-11 0-15,0-5 0 16,5-7 0-16,0-4-1 15,-1-5 0-15,1-3-2 0,-1 0 0 16,1-4-3-16,4-8 0 16</inkml:trace>
        </inkml:traceGroup>
        <inkml:traceGroup>
          <inkml:annotationXML>
            <emma:emma xmlns:emma="http://www.w3.org/2003/04/emma" version="1.0">
              <emma:interpretation id="{CAA5B3F9-A972-4766-A76B-8991141C7E61}" emma:medium="tactile" emma:mode="ink">
                <msink:context xmlns:msink="http://schemas.microsoft.com/ink/2010/main" type="inkWord" rotatedBoundingBox="12496,6322 12660,5473 12978,5534 12815,6383"/>
              </emma:interpretation>
              <emma:one-of disjunction-type="recognition" id="oneOf16">
                <emma:interpretation id="interp80" emma:lang="zh-CN" emma:confidence="0">
                  <emma:literal>8</emma:literal>
                </emma:interpretation>
                <emma:interpretation id="interp81" emma:lang="zh-CN" emma:confidence="0">
                  <emma:literal>&amp;</emma:literal>
                </emma:interpretation>
                <emma:interpretation id="interp82" emma:lang="zh-CN" emma:confidence="0">
                  <emma:literal>『</emma:literal>
                </emma:interpretation>
                <emma:interpretation id="interp83" emma:lang="zh-CN" emma:confidence="0">
                  <emma:literal>9</emma:literal>
                </emma:interpretation>
                <emma:interpretation id="interp84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38704.4053">7616 3918 16 0,'-5'8'8'0,"10"-27"-10"0,-5 19 13 0,0-4-13 15,0 0 0-15,-5 0-1 16,1 0 0-16,-5-8 4 16,0 8 0-16,0 0-2 15,0 0 0-15,1 4 2 16,-6 0 0-16,1-4 0 15,0 8 0-15,-5 0 0 16,0 8 1-16,0-4-1 16,1 0 0-16,3 4-1 15,1-5 1-15,0 1-1 16,4 0 0-16,0 0 0 16,0 4 1-16,5 0-1 15,4 0 0-15,0-1 0 16,4 1 1-16,1-4-1 15,4 4 0-15,-1-4 0 0,6 0 1 16,-1-1-1-16,5 5 1 16,4-4-1-16,0 0 0 15,-4 4 0-15,4-4 0 16,0 4 0-16,-4 3 0 16,0 1 0-16,-5 4 0 15,0 11 0-15,-4-3 1 16,0 7-1-16,-5-3 1 15,-4-1 0-15,-4 5 0 16,-5 3-1-16,0 4 0 16,-4 1 0-16,-5-9 1 0,-4-3-1 15,0-1 0-15,-5 5 0 16,5-9 0-16,0-3 0 16,0-5 1-16,4-3-1 15,0-8 0-15,-4-4 1 16,4 0 0-16,-4-8 0 15,5-8 0-15,3-4-1 16,10-3 1-16,8-9-1 16,5-3 1-16,4-5-1 15,1-3 0-15,-1 3 0 16,5-3 1-16,-1-4 0 16,10-1 0-16,0-3 0 15,-1 8 0-15,1-1-1 16,-1 1 1-16,1 4-1 15,-5-1 1-15,0 5-1 16,-4 3 1-16,0 4-1 16,-1 1 1-16,-3 7-1 0,-5 0 1 15,-1 5-1-15,-8-1 1 16,0 4-1-16,-4 0 1 16,0 0-2-16,-5 4 1 15,0-4-1-15,-4 4 0 16,-1 0-1-16,-3 0 1 15,-1 1-1-15,0-1 0 16,0 0-1-16,1 8 0 16,3-4-4-16,1 4 1 15</inkml:trace>
        </inkml:traceGroup>
      </inkml:traceGroup>
    </inkml:traceGroup>
    <inkml:traceGroup>
      <inkml:annotationXML>
        <emma:emma xmlns:emma="http://www.w3.org/2003/04/emma" version="1.0">
          <emma:interpretation id="{E4499033-8BBB-4FE6-80C6-F19957524885}" emma:medium="tactile" emma:mode="ink">
            <msink:context xmlns:msink="http://schemas.microsoft.com/ink/2010/main" type="paragraph" rotatedBoundingBox="5422,7129 22949,6694 22976,7777 5448,8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D77BCF-952A-4AE2-A946-E987DE3EB572}" emma:medium="tactile" emma:mode="ink">
              <msink:context xmlns:msink="http://schemas.microsoft.com/ink/2010/main" type="line" rotatedBoundingBox="5422,7129 22949,6694 22976,7777 5448,8212"/>
            </emma:interpretation>
          </emma:emma>
        </inkml:annotationXML>
        <inkml:traceGroup>
          <inkml:annotationXML>
            <emma:emma xmlns:emma="http://www.w3.org/2003/04/emma" version="1.0">
              <emma:interpretation id="{1B7E256A-6B89-4E37-8CA1-393E10E99AD3}" emma:medium="tactile" emma:mode="ink">
                <msink:context xmlns:msink="http://schemas.microsoft.com/ink/2010/main" type="inkWord" rotatedBoundingBox="5429,7408 5744,7400 5764,8204 5448,8212"/>
              </emma:interpretation>
              <emma:one-of disjunction-type="recognition" id="oneOf17">
                <emma:interpretation id="interp85" emma:lang="zh-CN" emma:confidence="0">
                  <emma:literal>广</emma:literal>
                </emma:interpretation>
                <emma:interpretation id="interp86" emma:lang="zh-CN" emma:confidence="0">
                  <emma:literal>3</emma:literal>
                </emma:interpretation>
                <emma:interpretation id="interp87" emma:lang="zh-CN" emma:confidence="0">
                  <emma:literal>了</emma:literal>
                </emma:interpretation>
                <emma:interpretation id="interp88" emma:lang="zh-CN" emma:confidence="0">
                  <emma:literal>可</emma:literal>
                </emma:interpretation>
                <emma:interpretation id="interp89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81658.3002">315 5832 4 0,'-9'-8'2'0,"4"8"-2"16,5 0 3-16,0 0-2 16,-4-7 1-16,4 7 1 15,0 0 0-15,0 0-4 16,0-4 1-16,-5 4 2 16,5 0 1-16,0 0-1 15,5-4 0-15,-1-4 0 16,10 4 1-16,-5-4-1 0,4 0 0 15,0 0 0-15,5 4 0 16,4 4-1-16,-4-4 1 16,-5 4-2-16,5 4 1 15,-5 0-1-15,0 0 1 16,-4 0-1-16,0 4 0 16,-5 4 0-16,1 4 1 15,-5-1-1-15,-5 9 1 16,1-4-1-16,-5 11 0 15,-4 1-1-15,-5-1 1 0,-4 1-1 16,-5-1 1-16,-4 1-1 16,0 3 1-16,5-7-1 15,-1-5 1-15,5-7 0 16,0 0 0-16,4-8 0 16,5 3 1-16,4-3-1 15,0-4 0-15,9-4 0 16,0 0 1-16,9-4-1 15,0 0 1-15,9-7-1 16,4-1 0-16,4 0 0 16,-4 0 1-16,1 0-1 15,-1 4 0-15,0 5-1 16,5-1 1-16,-10 4 0 16,1 4 0-16,-5-1 0 15,1 5 0-15,-6 4 0 16,1 4 0-16,-4 0 1 0,-5 3 0 15,-5 9-1-15,-4 7 1 16,-4-3 0-16,-5 3 0 16,-4 5-1-16,0-5 1 15,-4-3-1-15,3 3 0 16,1-7-1-16,4-5 1 16,1-7-2-16,3-4 0 15,6-4-3-15,3-4 1 16,5-8-3-16,5-8 1 15</inkml:trace>
        </inkml:traceGroup>
        <inkml:traceGroup>
          <inkml:annotationXML>
            <emma:emma xmlns:emma="http://www.w3.org/2003/04/emma" version="1.0">
              <emma:interpretation id="{EFAF79B9-74CF-48F4-9B40-26D623B14690}" emma:medium="tactile" emma:mode="ink">
                <msink:context xmlns:msink="http://schemas.microsoft.com/ink/2010/main" type="inkWord" rotatedBoundingBox="6170,7878 6799,7275 7265,7761 6636,8364"/>
              </emma:interpretation>
              <emma:one-of disjunction-type="recognition" id="oneOf18">
                <emma:interpretation id="interp90" emma:lang="zh-CN" emma:confidence="0">
                  <emma:literal>大</emma:literal>
                </emma:interpretation>
                <emma:interpretation id="interp91" emma:lang="zh-CN" emma:confidence="0">
                  <emma:literal>」</emma:literal>
                </emma:interpretation>
                <emma:interpretation id="interp92" emma:lang="zh-CN" emma:confidence="0">
                  <emma:literal>夕</emma:literal>
                </emma:interpretation>
                <emma:interpretation id="interp93" emma:lang="zh-CN" emma:confidence="0">
                  <emma:literal>小</emma:literal>
                </emma:interpretation>
                <emma:interpretation id="interp94" emma:lang="zh-CN" emma:confidence="0">
                  <emma:literal>丄</emma:literal>
                </emma:interpretation>
              </emma:one-of>
            </emma:emma>
          </inkml:annotationXML>
          <inkml:trace contextRef="#ctx0" brushRef="#br0" timeOffset="83715.7622">984 6297 10 0,'-5'8'5'0,"1"-16"3"0,4 8 1 16,0-4-9-16,0 4 1 16,0 0 0-16,0 0 1 15,0 0-3-15,0 0 0 16,0 0 2-16,0 0 0 0,0 0-1 16,4 4 1-16,1 0-1 15,-1 4 1-15,5-4-1 16,4 8 1-16,-4-5-1 15,0 5 1-15,0 0-1 16,0-4 0-16,-5 0-1 16,0 0 0-16,1-4-4 15,4 0 1-15</inkml:trace>
          <inkml:trace contextRef="#ctx0" brushRef="#br0" timeOffset="82933.7061">1560 5659 11 0,'0'0'5'15,"-9"-16"0"-15,9 16 8 0,0 0-12 16,0 0 1-16,0 0 1 15,-5 4 0-15,1 0-4 16,-5 0 1-16,0 4 2 16,0-4 0-16,0 8-1 15,1 7 0-15,-1-3-1 16,0 8 1-16,0-4-1 16,0 7 0-16,-4-3 0 15,-1 3 1-15,6 1-1 16,-1 7 0-16,-5-7 0 15,1-1 1-15,4 1-1 16,0 0 0-16,5-1 0 0,0 1 1 16,-1 3-1-16,5-7 0 15,0-5-1-15,5 1 1 16,-1 0 0-16,5 3 0 16,0-3 0-16,4-4 0 15,0 0 0-15,5-1 0 16,4-3-1-16,9 0 1 15,0 4 0-15,0-12 1 16,-4 4-1-16,-1-4 1 0,5-4-1 16,0-4 1-16,-8 4-1 15,-1-4 1-15,-5 4-1 16,6 0 0-16,-10-4 0 16,0 8 0-16,-4-4 0 15,0 4 1-15,-9-4-2 16,0 4 1-16,0 0-2 15,0-1 1-15,0-3-6 16,0 4 1-16</inkml:trace>
        </inkml:traceGroup>
        <inkml:traceGroup>
          <inkml:annotationXML>
            <emma:emma xmlns:emma="http://www.w3.org/2003/04/emma" version="1.0">
              <emma:interpretation id="{7229DAE8-5B91-4639-8AD3-1B5ADD08F43C}" emma:medium="tactile" emma:mode="ink">
                <msink:context xmlns:msink="http://schemas.microsoft.com/ink/2010/main" type="inkWord" rotatedBoundingBox="7490,7244 7875,7942 7384,8213 6999,7515"/>
              </emma:interpretation>
              <emma:one-of disjunction-type="recognition" id="oneOf19">
                <emma:interpretation id="interp95" emma:lang="zh-CN" emma:confidence="0">
                  <emma:literal>不</emma:literal>
                </emma:interpretation>
                <emma:interpretation id="interp96" emma:lang="zh-CN" emma:confidence="0">
                  <emma:literal>六</emma:literal>
                </emma:interpretation>
                <emma:interpretation id="interp97" emma:lang="zh-CN" emma:confidence="0">
                  <emma:literal>云</emma:literal>
                </emma:interpretation>
                <emma:interpretation id="interp98" emma:lang="zh-CN" emma:confidence="0">
                  <emma:literal>玉</emma:literal>
                </emma:interpretation>
                <emma:interpretation id="interp99" emma:lang="zh-CN" emma:confidence="0">
                  <emma:literal>天</emma:literal>
                </emma:interpretation>
              </emma:one-of>
            </emma:emma>
          </inkml:annotationXML>
          <inkml:trace contextRef="#ctx0" brushRef="#br0" timeOffset="85171.7971">2047 5813 8 0,'0'-16'4'0,"0"-12"-2"0,0 20 4 16,0 8-6-16,0-3 0 16,0-1 1-16,0-4 0 15,0 8 0-15,0-8 0 16,0 8 0-16,4-8 1 15,1 0 0-15,-1-4 1 16,5 4-1-16,0 0 0 16,0 5 0-16,4-1 0 15,0 0-1-15,5 4 1 16,4 0-1-16,-4 0 0 0,4 4-1 16,0 3 1-16,0-3-1 15,-8 4 0-15,3 0 0 16,-8 12 1-16,0-4-1 15,-9 3 0-15,-4 1 0 16,-5 8 0-16,-18-1-1 16,5 13 1-16,0-9 0 15,0 1 0-15,-5-1 0 16,5 1 0-16,0-1 0 16,0-7 0-16,4-1 0 15,5 1 0-15,-1-12 0 16,6 0 0-16,-1-5 0 15,4-3 0-15,5-4-1 16,5-4 1-16,4 0 0 16,4-3 0-16,0-5 0 15,0 4 0-15,1 0 0 0,-1 0 0 16,0-4-1-16,1 8 1 16,-1 4 0-16,0 0 0 15,5 4 0-15,-14 8 0 16,5-4 0-16,-4 8 1 15,-5 0 0-15,0 3 0 16,-5-3 0-16,-4 8 0 16,0 3-1-16,1 1 1 15,-6-1-1-15,1 5 1 16,0-1-1-16,-1-7 0 16,6-4-1-16,-1-1 0 0,0-3-2 15,0-4 1-15,5 0-3 16,-1-8 0-16,5-4-1 15,0 0 0-15</inkml:trace>
          <inkml:trace contextRef="#ctx0" brushRef="#br0" timeOffset="85577.585">2543 6199 18 0,'4'3'9'0,"1"-3"-12"0,-5 0 17 16,0 0-15-16,4 0 1 15,1 4-1-15,-1 0 1 16,1 0 0-16,-1 0 0 16,0 4 0-16,1 0 0 15,-1 4 0-15,1 0 0 0,-1-1 0 16,1 1 0-16,-1-4 0 15,1 0 0-15,-1-4-2 16,-4 4 0-16,0-8-2 16,0 0 0-16</inkml:trace>
        </inkml:traceGroup>
        <inkml:traceGroup>
          <inkml:annotationXML>
            <emma:emma xmlns:emma="http://www.w3.org/2003/04/emma" version="1.0">
              <emma:interpretation id="{6BF84900-8AE6-4D6A-BE2E-B8145D2750C1}" emma:medium="tactile" emma:mode="ink">
                <msink:context xmlns:msink="http://schemas.microsoft.com/ink/2010/main" type="inkWord" rotatedBoundingBox="8197,7175 8857,7159 8875,7865 8214,7881"/>
              </emma:interpretation>
              <emma:one-of disjunction-type="recognition" id="oneOf20">
                <emma:interpretation id="interp100" emma:lang="zh-CN" emma:confidence="0">
                  <emma:literal>1</emma:literal>
                </emma:interpretation>
                <emma:interpretation id="interp101" emma:lang="zh-CN" emma:confidence="0">
                  <emma:literal>|</emma:literal>
                </emma:interpretation>
                <emma:interpretation id="interp102" emma:lang="zh-CN" emma:confidence="0">
                  <emma:literal>丨</emma:literal>
                </emma:interpretation>
                <emma:interpretation id="interp103" emma:lang="zh-CN" emma:confidence="0">
                  <emma:literal>l</emma:literal>
                </emma:interpretation>
                <emma:interpretation id="interp10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86195.5249">2968 5541 12 0,'0'0'6'0,"5"0"-6"0,-5 0 8 15,0 0-6-15,0-4 1 16,0 4 0-16,0 0 0 16,0 4-5-16,-5 0 1 15,5 4 3-15,0 4 0 0,0-1-1 16,-4 5 0-16,4 0 0 15,0 4 1-15,0-1-1 16,4 5 1-16,-4-1-1 16,5 9 0-16,-5 0 0 15,0-1 1-15,0 1-1 16,0 3 0-16,0 0-1 16,-5-3 0-16,5-1 0 15,-4 1 1-15,4-5-1 16,0 1 0-16,0-4 0 15,0 7 0-15,0-7 0 16,0-5 0-16,-5-3 0 16,5 0 0-16,5-4 0 15,-5 0 0-15,4-5-1 16,-4-3 1-16,0 4-1 16,0-4 1-16,0 0-1 15,0 0 0-15,0-4-2 0,0 4 1 16,0-4-4-16,0 0 0 15</inkml:trace>
        </inkml:traceGroup>
        <inkml:traceGroup>
          <inkml:annotationXML>
            <emma:emma xmlns:emma="http://www.w3.org/2003/04/emma" version="1.0">
              <emma:interpretation id="{3F1B9D93-E038-4A4E-B30E-1F73DA4EBF6D}" emma:medium="tactile" emma:mode="ink">
                <msink:context xmlns:msink="http://schemas.microsoft.com/ink/2010/main" type="inkWord" rotatedBoundingBox="8597,7871 8634,7176 8878,7189 8841,7884"/>
              </emma:interpretation>
              <emma:one-of disjunction-type="recognition" id="oneOf21">
                <emma:interpretation id="interp105" emma:lang="zh-CN" emma:confidence="0">
                  <emma:literal>)</emma:literal>
                </emma:interpretation>
                <emma:interpretation id="interp106" emma:lang="zh-CN" emma:confidence="0">
                  <emma:literal>〉</emma:literal>
                </emma:interpretation>
                <emma:interpretation id="interp107" emma:lang="zh-CN" emma:confidence="0">
                  <emma:literal>'</emma:literal>
                </emma:interpretation>
                <emma:interpretation id="interp108" emma:lang="zh-CN" emma:confidence="0">
                  <emma:literal>,</emma:literal>
                </emma:interpretation>
                <emma:interpretation id="interp10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6837.9834">3380 5541 10 0,'0'0'5'0,"5"4"-2"0,-5-4 3 15,0 0-6-15,4 0 1 16,-4 0-1-16,9 0 1 16,0 0-1-16,0 0 0 15,0-4 1-15,0 4 0 16,-1 4 0-16,6-4 1 16,-5 4 0-16,4 8 0 15,0-5 1-15,5 9 0 16,8 4-1-16,-8 0 0 0,0 3-1 15,-9 5 1-15,4-1-1 16,-4 9 1-16,-5-5-1 16,1 5 1-16,-10-5-1 15,-8 5 1-15,0-5-1 16,-1 1 0-16,1-1 0 16,-5 1 1-16,-4-1-2 15,5 1 0-15,-1-5 0 16,0 5 1-16,0-9-2 15,1-3 1-15,-1-4-2 16,5 0 0-16,-1-5-1 16,6 1 0-16,-1 0-5 15,4-8 1-15</inkml:trace>
        </inkml:traceGroup>
        <inkml:traceGroup>
          <inkml:annotationXML>
            <emma:emma xmlns:emma="http://www.w3.org/2003/04/emma" version="1.0">
              <emma:interpretation id="{3F8B1A32-8035-479A-83D2-AA2A18AC9B39}" emma:medium="tactile" emma:mode="ink">
                <msink:context xmlns:msink="http://schemas.microsoft.com/ink/2010/main" type="inkWord" rotatedBoundingBox="9867,7073 9992,7765 9635,7830 9510,7137"/>
              </emma:interpretation>
              <emma:one-of disjunction-type="recognition" id="oneOf22">
                <emma:interpretation id="interp110" emma:lang="zh-CN" emma:confidence="0">
                  <emma:literal>(</emma:literal>
                </emma:interpretation>
                <emma:interpretation id="interp111" emma:lang="zh-CN" emma:confidence="0">
                  <emma:literal>[</emma:literal>
                </emma:interpretation>
                <emma:interpretation id="interp112" emma:lang="zh-CN" emma:confidence="0">
                  <emma:literal>〈</emma:literal>
                </emma:interpretation>
                <emma:interpretation id="interp113" emma:lang="zh-CN" emma:confidence="0">
                  <emma:literal>C</emma:literal>
                </emma:interpretation>
                <emma:interpretation id="interp11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88819.8885">4550 5462 6 0,'13'-4'3'0,"-26"0"4"16,13 4-4-16,0 0-2 16,0 0 1-16,-4 0 2 15,-1-4 1-15,5 4-5 16,0 0 0-16,-4 0 3 16,4 0 1-16,-5 0-1 15,1 4 1-15,-5 0-2 16,5 4 0-16,-5 0-1 15,-5 0 1-15,5 4-1 0,-4-4 0 16,0 3-1-16,0 9 1 31,-10 19-1-31,1-3 1 16,9-1-1-16,0 1 0 16,-1-5 0-16,6 5 0 15,3-5 0-15,1 1 0 16,-1 3 0-16,1-7 0 15,4-5 0-15,0 5 0 16,4-4 0-16,5-1 0 0,0-3 0 16,4 0 0-16,1-1 0 15,3-3 0-15,1 0 0 16,0-1 1-16,-1-3-1 16,10 4 0-16,-5-4 0 15,0-4 1-15,1-4-1 16,-6 0 0-16,1 0 0 15,0-4 1-15,-1 0-1 16,1 0 0-16,0 0 0 16,0-4 1-16,-5 0-1 15,0 0 0-15,-4 0 0 16,0 0 0-16,0 4-1 16,0 0 1-16,-5 0-1 15,-4 0 1-15,0 0-1 16,0 0 0-16,0 0-2 15,0 0 1-15,0 0-5 16,0 0 1-16,0 8-1 0,0-4 1 16</inkml:trace>
        </inkml:traceGroup>
        <inkml:traceGroup>
          <inkml:annotationXML>
            <emma:emma xmlns:emma="http://www.w3.org/2003/04/emma" version="1.0">
              <emma:interpretation id="{0F6F4886-71BB-4E3D-83B9-D5458BA9550E}" emma:medium="tactile" emma:mode="ink">
                <msink:context xmlns:msink="http://schemas.microsoft.com/ink/2010/main" type="inkWord" rotatedBoundingBox="10280,7009 11946,6967 11965,7718 10299,7759"/>
              </emma:interpretation>
              <emma:one-of disjunction-type="recognition" id="oneOf23">
                <emma:interpretation id="interp115" emma:lang="zh-CN" emma:confidence="0">
                  <emma:literal>n</emma:literal>
                </emma:interpretation>
                <emma:interpretation id="interp116" emma:lang="zh-CN" emma:confidence="0">
                  <emma:literal>ⅱ</emma:literal>
                </emma:interpretation>
                <emma:interpretation id="interp117" emma:lang="zh-CN" emma:confidence="0">
                  <emma:literal>汀</emma:literal>
                </emma:interpretation>
                <emma:interpretation id="interp118" emma:lang="zh-CN" emma:confidence="0">
                  <emma:literal>囗</emma:literal>
                </emma:interpretation>
                <emma:interpretation id="interp119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91943.1076">5117 5529 9 0,'0'-8'4'0,"0"8"-4"0,0 0 6 0,0 0-6 16,0 0 1-16,0 0 0 16,0 0 0-16,0 0-1 15,0 0 0-15,0 4 1 16,4 4 0-16,-4 4 0 15,5 4 1-15,-5 3 0 16,-5 13 0-16,5 3 0 16,-8 5 1-16,-1 3-2 15,4-8 1-15,-4 5-1 16,1-5 1-16,-1 1-2 16,0-5 0-1,0-3 0-15,5-9 0 16,-1-3-1-16,1-4 0 15,4-4 0-15,4 0 1 16,-4-8-1-16,5-8 1 16,3-8 0-16,6-4 0 15,-5-7 0-15,-1 3 0 16,6-3-1-16,-5-1 1 16,4-3-1-16,0-5 1 15,0 1 0-15,1-5 0 16,-1 5 0-16,5 3 1 0,-1 9-1 15,1 3 1-15,-5 0-1 16,1 5 1-16,-1-1-1 16,0 4 1-16,-4 4-1 15,5 4 0-15,-6 0 0 16,1 4 0-16,0 0 0 16,0 0 0-16,0 4 0 15,0 0 1-15,-5 4-1 16,1 8 1-16,-5 0 0 15,0 11 0-15,0 5 0 16,0-1 0-16,-5 8-1 16,1 13 1-16,-1-5-1 15,1 4 1-15,-1-11-1 16,1-5 0-16,0-4 0 16,-1-3 0-16,5-4-1 15,0-9 1-15,5 1-1 0,-5-4 0 16,4-4-1-16,5-4 1 15,-5-4-3-15,5-8 1 16,0 0-2-16,0-4 0 16</inkml:trace>
        </inkml:traceGroup>
        <inkml:traceGroup>
          <inkml:annotationXML>
            <emma:emma xmlns:emma="http://www.w3.org/2003/04/emma" version="1.0">
              <emma:interpretation id="{5014D217-1878-4CED-A159-78A04E62EF7C}" emma:medium="tactile" emma:mode="ink">
                <msink:context xmlns:msink="http://schemas.microsoft.com/ink/2010/main" type="inkWord" rotatedBoundingBox="10707,7605 10783,7127 11199,7192 11123,7671"/>
              </emma:interpretation>
              <emma:one-of disjunction-type="recognition" id="oneOf24">
                <emma:interpretation id="interp120" emma:lang="zh-CN" emma:confidence="0">
                  <emma:literal>d</emma:literal>
                </emma:interpretation>
                <emma:interpretation id="interp121" emma:lang="zh-CN" emma:confidence="0">
                  <emma:literal>u</emma:literal>
                </emma:interpretation>
                <emma:interpretation id="interp122" emma:lang="zh-CN" emma:confidence="0">
                  <emma:literal>比</emma:literal>
                </emma:interpretation>
                <emma:interpretation id="interp123" emma:lang="zh-CN" emma:confidence="0">
                  <emma:literal>“</emma:literal>
                </emma:interpretation>
                <emma:interpretation id="interp124" emma:lang="zh-CN" emma:confidence="0">
                  <emma:literal>㲺</emma:literal>
                </emma:interpretation>
              </emma:one-of>
            </emma:emma>
          </inkml:annotationXML>
          <inkml:trace contextRef="#ctx0" brushRef="#br0" timeOffset="92753.1833">5525 5545 12 0,'0'0'6'0,"8"-8"-6"15,-8 8 8-15,0 0-8 16,0 0 0-16,0 0-2 16,0 0 1-16,0 0 1 15,0 4 0-15,-4 0-1 16,0 4 1-16,-1 7 0 16,1 5 1-16,-1 8 0 15,1 3 1-15,-1 1 0 0,-3 3 0 16,3 5-1-16,1-9 1 15,-1 5-2-15,1-5 1 16,4-7-1-16,0 3 0 16,0-7 0-16,4-4 0 15,5-1 0-15,0-3 0 16,0-4-1-16,4-4 0 16,0-4 0-16,1-8 0 15,-1-4 0-15,0-3 0 16,5-5 0-16,4-4 0 15,0-3 1-15,1-1 0 0,-6-3 0 16,1-1 0-16,0-3 0 16,-1-5 0-16,-3 9 0 15,-1 3 1-15,0 5-1 16,-4 3 0-16,-4 0 1 16,-1 4 0-16,-4 5-1 15,0 3 1-15,0 0-1 16,0 0 1-16,-4 4 0 15,4 4 0-15,-5 0-1 16,1 0 0-16,-1 4 0 16,1 4 1-16,-1 8 0 15,-3 3 0-15,-1 1-1 16,0 8 1-16,4 3 0 16,1 1 0-16,0 7-1 15,-1-4 1-15,1 1-1 16,4-9 0-16,0 5 0 0,9 3 1 15,-5-7-2-15,5-4 1 16,0-5 0-16,4-3 0 16,0-4-1-16,1-4 1 15,-1 0-2-15,5-8 0 16,-1-8-3-16,-3 0 1 16,3-8-1-16,5-8 1 15</inkml:trace>
        </inkml:traceGroup>
        <inkml:traceGroup>
          <inkml:annotationXML>
            <emma:emma xmlns:emma="http://www.w3.org/2003/04/emma" version="1.0">
              <emma:interpretation id="{907A3A02-E499-4EF0-9DD0-3A347A4BBC44}" emma:medium="tactile" emma:mode="ink">
                <msink:context xmlns:msink="http://schemas.microsoft.com/ink/2010/main" type="inkWord" rotatedBoundingBox="11215,7613 11259,6958 11595,6981 11550,7635"/>
              </emma:interpretation>
              <emma:one-of disjunction-type="recognition" id="oneOf25">
                <emma:interpretation id="interp125" emma:lang="zh-CN" emma:confidence="0">
                  <emma:literal>“</emma:literal>
                </emma:interpretation>
                <emma:interpretation id="interp126" emma:lang="zh-CN" emma:confidence="0">
                  <emma:literal>《</emma:literal>
                </emma:interpretation>
                <emma:interpretation id="interp127" emma:lang="zh-CN" emma:confidence="0">
                  <emma:literal>u</emma:literal>
                </emma:interpretation>
                <emma:interpretation id="interp128" emma:lang="zh-CN" emma:confidence="0">
                  <emma:literal>化</emma:literal>
                </emma:interpretation>
                <emma:interpretation id="interp129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93232.5221">6034 5376 11 0,'0'0'5'0,"5"0"-6"16,-5 0 10-16,0 0-9 16,0 0 0-16,0 0 0 15,0 0 0-15,0 0-1 16,-5 3 1-16,1 1 0 0,-1 4 0 15,1 4 1-15,4 4 0 16,-5 0 1-16,5 3 0 16,-4-3 0-16,-1 8 1 15,5 3-1-15,-4 5 1 16,0 3-2-16,-1 1 1 16,1 3-2-16,-1-4 0 15,1 9 0-15,-1-5 0 16,1-7 0-16,4-5 0 15,0 5-1-15,4-9 0 0,1-3 0 16,-1 0 0-16,1-5-1 16,-1-3 0-16,1-4-2 15,-1-4 1-15,0-4-2 16,5-8 1-16</inkml:trace>
          <inkml:trace contextRef="#ctx0" brushRef="#br0" timeOffset="93608.7901">6287 5340 12 0,'-5'0'6'0,"5"16"-4"16,0-12 10-16,-4 4-10 0,-1 3 1 15,-4 5 0-15,1 4 1 16,-1 4-5-16,0-5 0 16,0 9 3-16,0 7 0 15,0 5-2-15,0 3 1 16,1 0 0-16,-1 1 0 16,4 3-1-16,1-8 0 15,-1 5 0-15,5-5 1 16,0-4-1-16,5-11 1 15,4 0-2-15,0-9 1 16,-1 1-1-16,1-8 0 0,5 0-1 16,-1-4 0-16,0-8-3 15,-4-4 1-15,9-8-2 16,4 0 0-16</inkml:trace>
        </inkml:traceGroup>
        <inkml:traceGroup>
          <inkml:annotationXML>
            <emma:emma xmlns:emma="http://www.w3.org/2003/04/emma" version="1.0">
              <emma:interpretation id="{7F4A92E0-0B31-410B-BCB8-E602C7FF4408}" emma:medium="tactile" emma:mode="ink">
                <msink:context xmlns:msink="http://schemas.microsoft.com/ink/2010/main" type="inkWord" rotatedBoundingBox="11816,7720 11953,7374 11988,7388 11851,7734"/>
              </emma:interpretation>
              <emma:one-of disjunction-type="recognition" id="oneOf26">
                <emma:interpretation id="interp130" emma:lang="zh-CN" emma:confidence="0">
                  <emma:literal>0</emma:literal>
                </emma:interpretation>
                <emma:interpretation id="interp131" emma:lang="zh-CN" emma:confidence="0">
                  <emma:literal>,</emma:literal>
                </emma:interpretation>
                <emma:interpretation id="interp132" emma:lang="zh-CN" emma:confidence="0">
                  <emma:literal>'</emma:literal>
                </emma:interpretation>
                <emma:interpretation id="interp133" emma:lang="zh-CN" emma:confidence="0">
                  <emma:literal>′</emma:literal>
                </emma:interpretation>
                <emma:interpretation id="interp1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94014.0798">6699 5738 11 0,'0'8'5'0,"4"-16"-4"0,-4 8 7 16,0 4-6-16,0-4 0 16,0 4 0-16,0 0 1 15,0 0-4-15,0 7 1 16,0 1 2-16,0 0 1 15,0 4-1-15,-4 0 0 16,-1 7-1-16,-4 9 1 0,-8-5-1 16,3 1 0-16,1-1-1 15,-5-3 1-15,5 0-2 16,0-5 0-16,4 1-3 16,0-4 0-16,0-4-2 15,5-1 0-15</inkml:trace>
        </inkml:traceGroup>
        <inkml:traceGroup>
          <inkml:annotationXML>
            <emma:emma xmlns:emma="http://www.w3.org/2003/04/emma" version="1.0">
              <emma:interpretation id="{3F66621B-376B-4E03-AECB-A8FB47D2AED5}" emma:medium="tactile" emma:mode="ink">
                <msink:context xmlns:msink="http://schemas.microsoft.com/ink/2010/main" type="inkWord" rotatedBoundingBox="12313,7405 12439,7006 12691,7086 12565,7485"/>
              </emma:interpretation>
              <emma:one-of disjunction-type="recognition" id="oneOf27">
                <emma:interpretation id="interp135" emma:lang="zh-CN" emma:confidence="0">
                  <emma:literal>0</emma:literal>
                </emma:interpretation>
                <emma:interpretation id="interp136" emma:lang="zh-CN" emma:confidence="0">
                  <emma:literal>。</emma:literal>
                </emma:interpretation>
                <emma:interpretation id="interp137" emma:lang="zh-CN" emma:confidence="0">
                  <emma:literal>○</emma:literal>
                </emma:interpretation>
                <emma:interpretation id="interp138" emma:lang="zh-CN" emma:confidence="0">
                  <emma:literal>o</emma:literal>
                </emma:interpretation>
                <emma:interpretation id="interp13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4705.0766">7221 5442 17 0,'-13'12'8'0,"13"0"-12"0,-4-8 14 16,-1 4-13-16,-4 0 1 15,1 0-3-15,-6 0 0 16,1-1 5-16,4 1 0 16,0 8-3-16,5 0 0 0,-5 0 2 15,4 3 1-15,1-3 2 16,4 8 0-16,0-1 1 16,0-3 0-16,0 0 0 15,0-1 0-15,9 5-2 16,0-4 0-16,0-5-1 15,-1-3 0-15,6 0 0 16,-1 0 0-16,0-4-1 16,5-8 1-16,0-4 0 15,0-4 0-15,4 0 0 16,-5 0 1-16,6-8-1 16,-6 1 1-16,-3-5 0 15,-1-12 1-15,0 9-2 16,-4-1 1-16,0 1 0 15,-5 3 0 1,1-8 0 0,-1 5 1-16,-4-1-1 0,0 0 1 15,-4 5-1-15,-1-1 0 16,1 4 0-16,-5 4 0 16,-4 1-1-16,4 3 0 15,-9 0 0-15,5 4 0 16,0 0 0-16,-1 4 0 15,1 0-2-15,0 4 1 16,4-4-3-16,0 0 0 16,5 0-1-16,-1 0 0 15</inkml:trace>
        </inkml:traceGroup>
        <inkml:traceGroup>
          <inkml:annotationXML>
            <emma:emma xmlns:emma="http://www.w3.org/2003/04/emma" version="1.0">
              <emma:interpretation id="{9C021CDE-7671-42F3-8CFE-D30A8BD50F5F}" emma:medium="tactile" emma:mode="ink">
                <msink:context xmlns:msink="http://schemas.microsoft.com/ink/2010/main" type="inkWord" rotatedBoundingBox="12790,7742 13009,6966 13139,7003 12920,7778"/>
              </emma:interpretation>
              <emma:one-of disjunction-type="recognition" id="oneOf28">
                <emma:interpretation id="interp140" emma:lang="zh-CN" emma:confidence="0">
                  <emma:literal>0</emma:literal>
                </emma:interpretation>
                <emma:interpretation id="interp141" emma:lang="zh-CN" emma:confidence="0">
                  <emma:literal>丿</emma:literal>
                </emma:interpretation>
                <emma:interpretation id="interp142" emma:lang="zh-CN" emma:confidence="0">
                  <emma:literal>)</emma:literal>
                </emma:interpretation>
                <emma:interpretation id="interp143" emma:lang="zh-CN" emma:confidence="0">
                  <emma:literal>'</emma:literal>
                </emma:interpretation>
                <emma:interpretation id="interp14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95153.8871">7766 5332 19 0,'9'4'9'0,"-4"16"-12"0,-1-16 17 15,-4 4-14-15,4 0 1 16,1 3 0-16,-5 1 0 16,4 0-2-16,1 0 1 15,-1 4 1-15,5-1 0 16,-9 1-1-16,9-4 1 15,-9 11 0-15,0 1 1 16,0 0-1-16,-5 11 1 16,-3 1-1-16,-1 3 1 15,-9 0-1-15,-4 9 0 0,0-5-1 16,0 0 1-16,-5 1-2 16,9-9 0-16,-13 8-3 15,-4 1 0-15,-1-1-3 16,1 16 0-16</inkml:trace>
        </inkml:traceGroup>
        <inkml:traceGroup>
          <inkml:annotationXML>
            <emma:emma xmlns:emma="http://www.w3.org/2003/04/emma" version="1.0">
              <emma:interpretation id="{0B731C23-B1C8-470D-B708-D542C8BC10F8}" emma:medium="tactile" emma:mode="ink">
                <msink:context xmlns:msink="http://schemas.microsoft.com/ink/2010/main" type="inkWord" rotatedBoundingBox="15030,7694 15292,6895 15606,6998 15344,7797"/>
              </emma:interpretation>
              <emma:one-of disjunction-type="recognition" id="oneOf29">
                <emma:interpretation id="interp145" emma:lang="zh-CN" emma:confidence="0">
                  <emma:literal>5</emma:literal>
                </emma:interpretation>
                <emma:interpretation id="interp146" emma:lang="zh-CN" emma:confidence="0">
                  <emma:literal>与</emma:literal>
                </emma:interpretation>
                <emma:interpretation id="interp147" emma:lang="zh-CN" emma:confidence="0">
                  <emma:literal>分</emma:literal>
                </emma:interpretation>
                <emma:interpretation id="interp148" emma:lang="zh-CN" emma:confidence="0">
                  <emma:literal>夕</emma:literal>
                </emma:interpretation>
                <emma:interpretation id="interp149" emma:lang="zh-CN" emma:confidence="0">
                  <emma:literal>日</emma:literal>
                </emma:interpretation>
              </emma:one-of>
            </emma:emma>
          </inkml:annotationXML>
          <inkml:trace contextRef="#ctx0" brushRef="#br0" timeOffset="325024.6295">9955 5513 10 0,'9'4'5'0,"-18"-8"-2"15,9 4 5-15,0 0-6 16,0 0 1-16,0 0 0 16,0 0 1-16,4 4-6 15,-4 0 1-15,0 0 3 16,-4 8 0-16,-1 4-1 16,1 7 0-16,0 1-1 15,-5 0 1-15,0 3-1 16,0 5 0-16,0-9 0 15,0 9 0-15,0-1 0 16,1-3 1-16,-6-8-1 16,10-1 0-16,-1-7 0 0,1 0 0 15,4-4 0-15,0 0 0 16,4-8 0-16,5 0 0 16,5-8 0-16,-1 0 0 15,5-4 0-15,-1 0 0 16,1 0 0-16,4 5 1 15,9-1-1-15,-4 4 0 16,-1 0 0-16,-4 0 0 16,-4 12 0-16,0-4 0 15,0 8 0-15,-5-1 0 16,-4 5 0-16,0 8 1 0,-5-5 0 16,-4 5 0-16,-4 0-1 15,-1-5 1-15,1 1 0 16,-5 0 0-16,-4-1 0 15,-5 1 0-15,0-4-1 16,0 0 1-16,1-5-1 16,-5-3 0-16,-1 4-1 15,6-4 1-15,-1-4-2 16,0-4 0-16,5 0-2 16,0-4 0-16,4-4-3 15,0-8 1-15,0 5 0 16,9-5 1-16</inkml:trace>
          <inkml:trace contextRef="#ctx0" brushRef="#br0" timeOffset="325430.4172">10030 5439 8 0,'-4'0'4'0,"4"3"-1"0,0-3 7 15,0 0-7-15,0 0 0 16,9-3 1-16,4-1 1 16,5 0-7-16,-1 0 1 0,1 0 4 15,0 0 1-15,-1 0-3 16,1-4 1-16,4 0-2 15,0 4 1-15,1-4-1 16,-1 4 1-16,-4 0-1 16,-1-3 1-16,1 3-1 15,-5 0 0-15,1 4 0 16,-6-4 1-16,1 0-1 16,-9 4 0-16,0 0-1 15,0 0 0-15,0 0-2 16,0 0 0-16,0 0-3 15,-4 0 1-15,-1 4-1 16,1 0 0-16</inkml:trace>
        </inkml:traceGroup>
        <inkml:traceGroup>
          <inkml:annotationXML>
            <emma:emma xmlns:emma="http://www.w3.org/2003/04/emma" version="1.0">
              <emma:interpretation id="{AFBE6DE4-AEA7-4513-BECE-3D017CD1E086}" emma:medium="tactile" emma:mode="ink">
                <msink:context xmlns:msink="http://schemas.microsoft.com/ink/2010/main" type="inkWord" rotatedBoundingBox="15703,7680 15805,7773 15798,7780 15697,7687"/>
              </emma:interpretation>
              <emma:one-of disjunction-type="recognition" id="oneOf30">
                <emma:interpretation id="interp150" emma:lang="zh-CN" emma:confidence="0">
                  <emma:literal>.</emma:literal>
                </emma:interpretation>
                <emma:interpretation id="interp151" emma:lang="zh-CN" emma:confidence="0">
                  <emma:literal>、</emma:literal>
                </emma:interpretation>
                <emma:interpretation id="interp152" emma:lang="zh-CN" emma:confidence="0">
                  <emma:literal>·</emma:literal>
                </emma:interpretation>
                <emma:interpretation id="interp153" emma:lang="zh-CN" emma:confidence="0">
                  <emma:literal>`</emma:literal>
                </emma:interpretation>
                <emma:interpretation id="interp15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325895.7479">10447 6045 9 0,'0'8'4'0,"8"-8"-1"16,-8 0 7-16,9 4-9 15,-9 0 1-15,9 0 0 16,-4 4 0-16,-1-5-3 16,5 5 0-16,0 4 2 15,0-4 1-15,-1-4-2 16,1 0 0-16,-4 4-1 0,-1-4 0 16,-4 0-2-16,5 0 0 15,-1 0-1-15,0-1 0 16</inkml:trace>
        </inkml:traceGroup>
        <inkml:traceGroup>
          <inkml:annotationXML>
            <emma:emma xmlns:emma="http://www.w3.org/2003/04/emma" version="1.0">
              <emma:interpretation id="{750884E8-8941-4685-94AA-D31329AFB3C0}" emma:medium="tactile" emma:mode="ink">
                <msink:context xmlns:msink="http://schemas.microsoft.com/ink/2010/main" type="inkWord" rotatedBoundingBox="16550,7046 16807,7040 16827,7812 16569,7819"/>
              </emma:interpretation>
              <emma:one-of disjunction-type="recognition" id="oneOf31">
                <emma:interpretation id="interp155" emma:lang="zh-CN" emma:confidence="0">
                  <emma:literal>(</emma:literal>
                </emma:interpretation>
                <emma:interpretation id="interp156" emma:lang="zh-CN" emma:confidence="0">
                  <emma:literal>〈</emma:literal>
                </emma:interpretation>
                <emma:interpretation id="interp157" emma:lang="zh-CN" emma:confidence="0">
                  <emma:literal>[</emma:literal>
                </emma:interpretation>
                <emma:interpretation id="interp158" emma:lang="zh-CN" emma:confidence="0">
                  <emma:literal>`</emma:literal>
                </emma:interpretation>
                <emma:interpretation id="interp15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27321.6226">11554 5411 8 0,'0'0'4'0,"0"-4"-1"16,0 4 5-16,0-4-7 15,0 4 0-15,-4 0 1 0,-1 0 1 16,1 0-3-16,-1 0 0 15,1 0 2-15,0 4 0 16,-1 4 0-16,-4 0 1 31,-8 15-1-31,-1 5 0 16,-4 7-1-16,0 5 1 16,4 3-1-16,0 4 0 15,-4-3 0-15,4 11 0 16,5 0-1-16,0-4 0 0,4-8 0 15,0-3 0-15,4-1 0 16,10-3 1-16,4-5-1 16,0-3 0-16,4-5 0 15,5 5 1-15,-1-8-1 16,6-5 1-16,-1-3-1 16,-5-4 1-16,1-4 0 15,0 0 0-15,0-4-1 16,-5 0 0-16,0 0-1 15,-4 0 1-15,0 0-3 16,0 0 1-16,0 0-5 16,-9 0 0-16</inkml:trace>
        </inkml:traceGroup>
        <inkml:traceGroup>
          <inkml:annotationXML>
            <emma:emma xmlns:emma="http://www.w3.org/2003/04/emma" version="1.0">
              <emma:interpretation id="{D7E55239-E911-4CD6-A174-C17D8ACE9C66}" emma:medium="tactile" emma:mode="ink">
                <msink:context xmlns:msink="http://schemas.microsoft.com/ink/2010/main" type="inkWord" rotatedBoundingBox="17201,7035 18956,6991 18977,7840 17222,7883"/>
              </emma:interpretation>
              <emma:one-of disjunction-type="recognition" id="oneOf32">
                <emma:interpretation id="interp160" emma:lang="zh-CN" emma:confidence="0">
                  <emma:literal>3</emma:literal>
                </emma:interpretation>
                <emma:interpretation id="interp161" emma:lang="zh-CN" emma:confidence="0">
                  <emma:literal>万</emma:literal>
                </emma:interpretation>
                <emma:interpretation id="interp162" emma:lang="zh-CN" emma:confidence="0">
                  <emma:literal>了</emma:literal>
                </emma:interpretation>
                <emma:interpretation id="interp163" emma:lang="zh-CN" emma:confidence="0">
                  <emma:literal>弓</emma:literal>
                </emma:interpretation>
                <emma:interpretation id="interp164" emma:lang="zh-CN" emma:confidence="0">
                  <emma:literal>彡</emma:literal>
                </emma:interpretation>
              </emma:one-of>
            </emma:emma>
          </inkml:annotationXML>
          <inkml:trace contextRef="#ctx0" brushRef="#br0" timeOffset="329425.3552">12095 5478 11 0,'-5'0'5'0,"1"4"-2"15,4-4 5-15,0 0-7 16,0 0 1-16,0 0 0 16,0 0 1-16,0 0-4 15,0 0 1-15,0 0 1 16,9-4 1-16,-5-4-1 16,9 4 1-16,1-4-2 15,-1 4 1-15,5 0-1 16,-5 4 1-16,0 0-1 15,1 0 0-15,-1 0 0 0,0 4 0 16,-4 0 0-16,0 4 0 16,-5 0 0-16,1 4 1 15,-5 0 0-15,-5 3 0 16,1 5-1-16,-5 8 0 16,-4 7 0-16,-5 4 0 15,-4 1 0-15,-5 7 0 16,1-4 0-16,-5 1 0 15,0-5 0-15,8 0 0 16,-3-11 0-16,8-4 0 16,5-5 0-16,4-3 1 0,5-4-1 15,-5-4 1-15,9-8 0 16,9 0 0-16,4-12-1 16,9-4 1-16,0 0-1 15,0 1 0-15,9-5 0 16,-4 4 0-16,0 1-1 15,-5 3 1-15,0 0 0 16,-4 8 0-16,-1 4 0 16,1 0 0-16,-5 8 0 15,-4 0 0-15,-4 7 0 16,-1 5 0-16,-4 4 0 16,-4-1 1-16,-1 1-1 15,-4 4 1-15,0-1-1 16,-4 5 1-16,-9-1-1 15,0-3 0-15,0-5-1 16,0-3 1-16,4 0-3 0,4-8 1 16,-3-1-4-16,3-3 1 15,6-4-2-15,3-4 1 16</inkml:trace>
        </inkml:traceGroup>
        <inkml:traceGroup>
          <inkml:annotationXML>
            <emma:emma xmlns:emma="http://www.w3.org/2003/04/emma" version="1.0">
              <emma:interpretation id="{9BAF2753-77EB-4BCA-B166-822C69522E85}" emma:medium="tactile" emma:mode="ink">
                <msink:context xmlns:msink="http://schemas.microsoft.com/ink/2010/main" type="inkWord" rotatedBoundingBox="17692,7871 17735,7741 17753,7747 17709,7877"/>
              </emma:interpretation>
              <emma:one-of disjunction-type="recognition" id="oneOf33">
                <emma:interpretation id="interp165" emma:lang="zh-CN" emma:confidence="0">
                  <emma:literal>.</emma:literal>
                </emma:interpretation>
                <emma:interpretation id="interp166" emma:lang="zh-CN" emma:confidence="0">
                  <emma:literal>,</emma:literal>
                </emma:interpretation>
                <emma:interpretation id="interp167" emma:lang="zh-CN" emma:confidence="0">
                  <emma:literal>'</emma:literal>
                </emma:interpretation>
                <emma:interpretation id="interp168" emma:lang="zh-CN" emma:confidence="0">
                  <emma:literal>丿</emma:literal>
                </emma:interpretation>
                <emma:interpretation id="interp16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30289.4682">12480 6116 8 0,'0'-8'4'0,"4"4"1"0,-4 4 5 16,0 0-8-16,0 0 1 15,0 0 1-15,0 0 1 16,0 0-6-16,0 0 0 16,0 0 4-16,0 0 0 15,5 4-2-15,-5 0 1 16,0 4-2-16,0 0 1 0,0 3-2 16,-5 1 1-16,1 0-1 15,0 0 0-15,-5 0-3 16,0 3 0-16,0 1-2 15,0 0 0-15</inkml:trace>
        </inkml:traceGroup>
        <inkml:traceGroup>
          <inkml:annotationXML>
            <emma:emma xmlns:emma="http://www.w3.org/2003/04/emma" version="1.0">
              <emma:interpretation id="{0263A939-52B5-4183-ACEA-C94EFB2CD51C}" emma:medium="tactile" emma:mode="ink">
                <msink:context xmlns:msink="http://schemas.microsoft.com/ink/2010/main" type="inkWord" rotatedBoundingBox="18048,7650 18116,7055 18461,7095 18393,7690"/>
              </emma:interpretation>
              <emma:one-of disjunction-type="recognition" id="oneOf34">
                <emma:interpretation id="interp170" emma:lang="zh-CN" emma:confidence="0">
                  <emma:literal>2</emma:literal>
                </emma:interpretation>
                <emma:interpretation id="interp171" emma:lang="zh-CN" emma:confidence="0">
                  <emma:literal>工</emma:literal>
                </emma:interpretation>
                <emma:interpretation id="interp172" emma:lang="zh-CN" emma:confidence="0">
                  <emma:literal>z</emma:literal>
                </emma:interpretation>
                <emma:interpretation id="interp173" emma:lang="zh-CN" emma:confidence="0">
                  <emma:literal>Z</emma:literal>
                </emma:interpretation>
                <emma:interpretation id="interp17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332591.6053">12870 5446 11 0,'-5'4'5'0,"5"-8"-3"0,0 4 7 16,0 0-7-16,0 0 0 16,0 0 1-16,0 0 1 15,0 0-5-15,5-4 1 16,-5 4 2-16,9-3 1 16,0-1-1-16,0 4 0 15,-1-4-1-15,6 4 0 0,-1 0-1 16,0 0 1-16,1 0-1 15,3 0 1-15,-3 4-1 16,-1 0 0-16,0-1 0 16,0 1 0-16,-4 4 0 15,0 4 1-15,-4 0-1 16,-5 0 0-16,0 7 0 16,-5 5 1-16,-4 8-1 15,0 7 1-15,-4-4-1 16,-5 5 0-16,1 3 0 15,-5 4 0-15,4-7 0 16,-4-5 0-16,0 5 0 16,-1-9 0-16,1-3 0 15,4-9 0-15,5-3 0 16,0-4 1-16,4-4-2 16,5 0 1-16,4-4 0 0,0-1 0 15,0-3 0-15,13-7 1 16,5-1-1-16,-5-4 1 15,0 0-1-15,5 0 1 16,0 0-1-16,-1 5 1 16,1-1-1-16,0-4 0 15,4 4 0-15,5 0 1 16,-5 0-2-16,0 0 1 16,-4 1 0-16,-1 3 1 15,1-4-1-15,0 8 0 16,-5-4 0-16,0 0 0 0,-4 0 0 15,0 4 0-15,0-4-1 16,-9 4 1-16,0 0-3 16,0 0 1-16,4 0-5 15,-4 0 0-15</inkml:trace>
        </inkml:traceGroup>
        <inkml:traceGroup>
          <inkml:annotationXML>
            <emma:emma xmlns:emma="http://www.w3.org/2003/04/emma" version="1.0">
              <emma:interpretation id="{33C42610-C046-4D79-AC97-FDF62F990CB5}" emma:medium="tactile" emma:mode="ink">
                <msink:context xmlns:msink="http://schemas.microsoft.com/ink/2010/main" type="inkWord" rotatedBoundingBox="18652,7767 18840,6987 19017,7029 18829,7809"/>
              </emma:interpretation>
              <emma:one-of disjunction-type="recognition" id="oneOf35">
                <emma:interpretation id="interp175" emma:lang="zh-CN" emma:confidence="0">
                  <emma:literal>)</emma:literal>
                </emma:interpretation>
                <emma:interpretation id="interp176" emma:lang="zh-CN" emma:confidence="0">
                  <emma:literal>丿</emma:literal>
                </emma:interpretation>
                <emma:interpretation id="interp177" emma:lang="zh-CN" emma:confidence="0">
                  <emma:literal>'</emma:literal>
                </emma:interpretation>
                <emma:interpretation id="interp178" emma:lang="zh-CN" emma:confidence="0">
                  <emma:literal>〕</emma:literal>
                </emma:interpretation>
                <emma:interpretation id="interp179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333327.1062">13583 5364 11 0,'0'0'5'0,"9"-4"-2"15,-9 4 2-15,0 0-4 16,9-4 1-16,-9 4 0 16,9 0 1-16,-5 0-4 15,5 4 1-15,0 4 2 16,0 0 0-16,0 3 0 16,0 1 0-16,-1 4-1 15,1 0 1-15,0-1 0 0,0 1 0 16,-5 0 0-16,1 8 0 15,-1 3-1-15,-4 1 1 16,0-1-1-16,-4 5 0 16,-1-1 0-16,-3 13 1 15,-1-1-2-15,-5 0 1 16,1 4-1-16,-9-3 1 16,-5-5-1-16,-4 1 0 15,5-1-1-15,-5-8 0 16,4-3-1-16,5-4 0 15,4-5-3-15,1 1 1 0,3-8-3 16,5 0 0 0</inkml:trace>
        </inkml:traceGroup>
        <inkml:traceGroup>
          <inkml:annotationXML>
            <emma:emma xmlns:emma="http://www.w3.org/2003/04/emma" version="1.0">
              <emma:interpretation id="{EAECFDCA-3E55-4F0D-BB4E-CD7674F68289}" emma:medium="tactile" emma:mode="ink">
                <msink:context xmlns:msink="http://schemas.microsoft.com/ink/2010/main" type="inkWord" rotatedBoundingBox="19818,6940 20187,6931 20203,7573 19834,7582"/>
              </emma:interpretation>
              <emma:one-of disjunction-type="recognition" id="oneOf36">
                <emma:interpretation id="interp180" emma:lang="zh-CN" emma:confidence="0">
                  <emma:literal>(</emma:literal>
                </emma:interpretation>
                <emma:interpretation id="interp181" emma:lang="zh-CN" emma:confidence="0">
                  <emma:literal>C</emma:literal>
                </emma:interpretation>
                <emma:interpretation id="interp182" emma:lang="zh-CN" emma:confidence="0">
                  <emma:literal>[</emma:literal>
                </emma:interpretation>
                <emma:interpretation id="interp183" emma:lang="zh-CN" emma:confidence="0">
                  <emma:literal>c</emma:literal>
                </emma:interpretation>
                <emma:interpretation id="interp18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34618.0233">14788 5305 18 0,'0'8'9'0,"0"-24"-7"0,0 16 14 16,0 0-16-16,0 0 1 16,-4 0 0-16,-1 4 0 15,1-4-1-15,-5 4 0 16,0 0 0-16,0 0 1 16,0 3 0-16,-4 1 0 15,4 4-1-15,-8 8 1 16,3-4-1-16,-3 3 1 15,3 5-1-15,1-1 1 16,0 1-1-16,-1 4 0 16,6 7 0-16,-1-3 1 0,0 3-1 15,4 0 1-15,1 5-1 16,0-5 0-16,4 5 0 16,0-5 0-16,4-7 0 15,9 3 0-15,9-7 0 16,1-1 1-16,3-3-1 15,1-4 1-15,-1-4-1 16,5-8 1-16,0-4-2 16,0 0 1-16,-4-4-3 15,4 0 0-15,-9-4-4 16,0-4 1-16,-4 0-2 16,0 0 1-16</inkml:trace>
        </inkml:traceGroup>
        <inkml:traceGroup>
          <inkml:annotationXML>
            <emma:emma xmlns:emma="http://www.w3.org/2003/04/emma" version="1.0">
              <emma:interpretation id="{24EC20C2-8A0A-4BE9-82A5-0CAD6E388789}" emma:medium="tactile" emma:mode="ink">
                <msink:context xmlns:msink="http://schemas.microsoft.com/ink/2010/main" type="inkWord" rotatedBoundingBox="20536,7576 20699,6861 21194,6974 21031,7689"/>
              </emma:interpretation>
              <emma:one-of disjunction-type="recognition" id="oneOf37">
                <emma:interpretation id="interp185" emma:lang="zh-CN" emma:confidence="0">
                  <emma:literal>4</emma:literal>
                </emma:interpretation>
                <emma:interpretation id="interp186" emma:lang="zh-CN" emma:confidence="0">
                  <emma:literal>千</emma:literal>
                </emma:interpretation>
                <emma:interpretation id="interp187" emma:lang="zh-CN" emma:confidence="0">
                  <emma:literal>什</emma:literal>
                </emma:interpretation>
                <emma:interpretation id="interp188" emma:lang="zh-CN" emma:confidence="0">
                  <emma:literal>斗</emma:literal>
                </emma:interpretation>
                <emma:interpretation id="interp189" emma:lang="zh-CN" emma:confidence="0">
                  <emma:literal>艹</emma:literal>
                </emma:interpretation>
              </emma:one-of>
            </emma:emma>
          </inkml:annotationXML>
          <inkml:trace contextRef="#ctx0" brushRef="#br0" timeOffset="335699.2913">15639 5297 11 0,'-13'-16'5'0,"13"0"1"15,0 16 8-15,0 0-13 16,0 0 0-16,-5 0 1 15,5 0 1-15,0 0-4 16,0 0 0-16,0 0 2 16,0 4 0-16,0 4-1 15,0 0 1-15,0 4-1 16,-4 0 0-16,-1-1 1 16,1 1 0-16,-5 12-1 15,-4-1 1-15,-1 1-1 16,-3 0 0-16,-1 3 0 15,-4 1 0-15,4 3 0 16,-4-3 0-16,0 3-1 0,-5 1 1 16,5-5-1-16,0 1 1 15,9-4 0-15,-5-5 0 16,5 1 0-16,4-8 0 16,9-4 0-16,9-4 0 15,-1 0 1-15,6 0 1 16,3-8-1-16,6-4 0 15,3 0 0-15,5-4 0 16,9-4 0-16,-5 4 0 16,1 1-1-16,-1-5 1 15,-4-4-1-15,0 8 1 0,0-7-1 16,0 3 0-16,0 4 1 16,-4 0 0-16,-5 1-2 15,0-1 1-15,-4 4-1 16,-5 0 0-16,1 0-1 15,-6 4 0-15,1 0-3 16,-4 0 0-16,-1 0-2 16,-4 4 1-16</inkml:trace>
          <inkml:trace contextRef="#ctx0" brushRef="#br0" timeOffset="336074.558">15829 5360 13 0,'-4'0'6'0,"4"-12"-4"0,0 12 8 16,0 0-9-16,0 0 0 16,-5 0 0-16,1 4 1 15,0 4-2-15,-1 4 0 16,1-1 2-16,-1 9 0 15,1 4 0-15,4-1 0 16,-5 13-1-16,1 3 1 16,0 4 0-16,-1 5 0 15,1 3-1-15,-1 4 1 16,-4-4-2-16,5-3 1 0,-5-5-1 16,5-8 1-16,-1-3-1 15,1-5 0-15,-1-7-1 16,1-4 0-16,4 0-2 15,0-5 0-15,0 1-4 16,4-8 1-16,1 0-1 16,-1-4 1-16</inkml:trace>
        </inkml:traceGroup>
        <inkml:traceGroup>
          <inkml:annotationXML>
            <emma:emma xmlns:emma="http://www.w3.org/2003/04/emma" version="1.0">
              <emma:interpretation id="{9178A7E1-B450-4D8C-93B7-5099EFE40323}" emma:medium="tactile" emma:mode="ink">
                <msink:context xmlns:msink="http://schemas.microsoft.com/ink/2010/main" type="inkWord" rotatedBoundingBox="21433,7609 21602,7268 21646,7291 21478,7631"/>
              </emma:interpretation>
              <emma:one-of disjunction-type="recognition" id="oneOf38">
                <emma:interpretation id="interp190" emma:lang="zh-CN" emma:confidence="0">
                  <emma:literal>0</emma:literal>
                </emma:interpretation>
                <emma:interpretation id="interp191" emma:lang="zh-CN" emma:confidence="0">
                  <emma:literal>,</emma:literal>
                </emma:interpretation>
                <emma:interpretation id="interp192" emma:lang="zh-CN" emma:confidence="0">
                  <emma:literal>1</emma:literal>
                </emma:interpretation>
                <emma:interpretation id="interp193" emma:lang="zh-CN" emma:confidence="0">
                  <emma:literal>丿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36435.3151">16348 5631 16 0,'0'4'8'0,"9"8"-9"0,-5-12 15 16,-4 8-13-16,4-4 1 15,-4 8 0-15,0-4 1 16,-4 4-4-16,4-1 0 16,-4 13 2-16,-5-8 1 15,-5 7-2-15,-3 1 1 16,3 4-1-16,-3-1 1 16,-1 5-1-1,0-5 0-15,5-7-2 16,0 0 0-16,4-9-3 15,0 1 1-15,0-4-2 16,5-4 0-16</inkml:trace>
        </inkml:traceGroup>
        <inkml:traceGroup>
          <inkml:annotationXML>
            <emma:emma xmlns:emma="http://www.w3.org/2003/04/emma" version="1.0">
              <emma:interpretation id="{08C54CD7-95FA-4970-A259-994A5D00322C}" emma:medium="tactile" emma:mode="ink">
                <msink:context xmlns:msink="http://schemas.microsoft.com/ink/2010/main" type="inkWord" rotatedBoundingBox="21802,7417 21983,6942 22309,7065 22128,7541"/>
              </emma:interpretation>
              <emma:one-of disjunction-type="recognition" id="oneOf39">
                <emma:interpretation id="interp195" emma:lang="zh-CN" emma:confidence="0">
                  <emma:literal>0</emma:literal>
                </emma:interpretation>
                <emma:interpretation id="interp196" emma:lang="zh-CN" emma:confidence="0">
                  <emma:literal>○</emma:literal>
                </emma:interpretation>
                <emma:interpretation id="interp197" emma:lang="zh-CN" emma:confidence="0">
                  <emma:literal>°</emma:literal>
                </emma:interpretation>
                <emma:interpretation id="interp198" emma:lang="zh-CN" emma:confidence="0">
                  <emma:literal>O</emma:literal>
                </emma:interpretation>
                <emma:interpretation id="interp19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37141.817">16720 5376 19 0,'22'3'9'0,"-22"-6"-12"0,-4 3 18 16,-1 3-16-16,-8 5 1 15,4 4-1-15,-4 4 0 16,4 4 1-16,-5-1 1 15,1 9-2-15,4 3 1 16,0 5 0-16,5 3 0 16,0 1 0-16,-1 3 1 15,5-4-1-15,5-3 1 16,-1-1-1-16,9-11 0 0,9-5 0 16,1-7 1-16,3-8-1 15,5-4 0-15,0-12 0 16,0-3 0-16,-4-5 0 15,-1-12 1-15,5-3-1 16,-4-4 1-16,-5 7-1 16,0 1 1-16,-4-1-1 15,-5 5 1-15,-4-1-1 16,-4 0 1-16,-5 5-2 16,-5-1 1-16,-4 4 0 15,-4 1 1-15,0 3-1 16,-5 4 0-16,-4 0 0 15,0 5 1-15,0-1-1 16,-5 4 0-16,5 4-3 16,-9 0 0-16,0 4-3 15,9 0 0-15</inkml:trace>
        </inkml:traceGroup>
        <inkml:traceGroup>
          <inkml:annotationXML>
            <emma:emma xmlns:emma="http://www.w3.org/2003/04/emma" version="1.0">
              <emma:interpretation id="{A3EA27B9-AA86-4E65-9993-2D91F438E7EC}" emma:medium="tactile" emma:mode="ink">
                <msink:context xmlns:msink="http://schemas.microsoft.com/ink/2010/main" type="inkWord" rotatedBoundingBox="22554,7711 22841,6854 23014,6912 22727,7769"/>
              </emma:interpretation>
              <emma:one-of disjunction-type="recognition" id="oneOf40">
                <emma:interpretation id="interp200" emma:lang="zh-CN" emma:confidence="0">
                  <emma:literal>0</emma:literal>
                </emma:interpretation>
                <emma:interpretation id="interp201" emma:lang="zh-CN" emma:confidence="0">
                  <emma:literal>丿</emma:literal>
                </emma:interpretation>
                <emma:interpretation id="interp202" emma:lang="zh-CN" emma:confidence="0">
                  <emma:literal>)</emma:literal>
                </emma:interpretation>
                <emma:interpretation id="interp203" emma:lang="zh-CN" emma:confidence="0">
                  <emma:literal>,</emma:literal>
                </emma:interpretation>
                <emma:interpretation id="interp20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37486.0609">17597 5222 10 0,'-4'8'5'0,"26"-12"-3"16,-13 8 6-16,-1 0-7 16,1 0 1-16,5 4 0 15,-6 3 1-15,6 5-4 16,-5-4 1-16,-5 4 2 0,5-1 1 16,-9 9-1-16,4 4 0 15,-4-1 0-15,0 5 1 16,-9 11-1-16,-4 0 1 15,-5 9-1-15,-4 7 0 16,-4 0-1-16,-5 12 1 16,-14-12-2-16,1-4 1 15,0 0-3-15,-5 0 0 16,-4-4-6-16,4-7 1 16</inkml:trace>
        </inkml:traceGroup>
      </inkml:traceGroup>
    </inkml:traceGroup>
    <inkml:traceGroup>
      <inkml:annotationXML>
        <emma:emma xmlns:emma="http://www.w3.org/2003/04/emma" version="1.0">
          <emma:interpretation id="{0B1EA410-B89D-43EA-9A3F-AB6E22CC5EA9}" emma:medium="tactile" emma:mode="ink">
            <msink:context xmlns:msink="http://schemas.microsoft.com/ink/2010/main" type="paragraph" rotatedBoundingBox="5449,8780 22782,7953 22830,8950 5496,97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C191F1-B714-4B9F-A619-F4944800330C}" emma:medium="tactile" emma:mode="ink">
              <msink:context xmlns:msink="http://schemas.microsoft.com/ink/2010/main" type="line" rotatedBoundingBox="5449,8780 22782,7953 22830,8950 5496,9778"/>
            </emma:interpretation>
          </emma:emma>
        </inkml:annotationXML>
        <inkml:traceGroup>
          <inkml:annotationXML>
            <emma:emma xmlns:emma="http://www.w3.org/2003/04/emma" version="1.0">
              <emma:interpretation id="{066B3AAF-67CA-4ECC-9277-7AC5CF3B305C}" emma:medium="tactile" emma:mode="ink">
                <msink:context xmlns:msink="http://schemas.microsoft.com/ink/2010/main" type="inkWord" rotatedBoundingBox="5457,8963 5759,8948 5797,9742 5495,9757"/>
              </emma:interpretation>
              <emma:one-of disjunction-type="recognition" id="oneOf41">
                <emma:interpretation id="interp205" emma:lang="zh-CN" emma:confidence="0">
                  <emma:literal>3</emma:literal>
                </emma:interpretation>
                <emma:interpretation id="interp206" emma:lang="zh-CN" emma:confidence="0">
                  <emma:literal>了</emma:literal>
                </emma:interpretation>
                <emma:interpretation id="interp207" emma:lang="zh-CN" emma:confidence="0">
                  <emma:literal>裂</emma:literal>
                </emma:interpretation>
                <emma:interpretation id="interp208" emma:lang="zh-CN" emma:confidence="0">
                  <emma:literal>;</emma:literal>
                </emma:interpretation>
                <emma:interpretation id="interp209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96837.0843">230 7333 12 0,'-4'8'6'0,"0"-16"-1"0,4 8 6 16,-5-4-10-16,1 4 0 0,-1 0 0 15,1 0 1-15,4 0-3 16,0 0 0-16,0 0 1 15,4-4 1-15,5 4-1 16,9 4 0-16,0 0 0 16,-1-4 0-16,10 4 1 15,-5 0 0-15,5 3-1 16,-1-3 1-16,1 0-1 16,-5 0 1-16,-4 4-1 15,-1-4 1-15,1 4-1 16,-5 0 0-16,-4-4 0 15,0 4 1-15,-4 0-1 16,-5 7 0-16,-5 1 0 16,-4 4 0-16,0 3 0 15,1 1 1-15,-10 0-2 16,0 3 1-16,0-7 0 0,-4 7 0 16,0-7 0-16,0 0 0 15,9-4-1-15,-1-1 1 16,1 1-1-16,4 0 1 15,5-12 0-15,4 0 0 16,4 4 0-16,5-5 0 16,4 1 1-16,1-4 0 15,-1-4-1-15,9-3 1 16,-4 7-1-16,-5-4 1 16,0 0-1-16,1 8 1 15,-5 0-2-15,-1 0 1 16,1 3 0-16,0 5 1 0,-4 4-1 15,-5 4 0-15,0 3 1 16,0 5 0-16,-5-1-1 16,-4 5 1-16,-4-1 0 15,4-3 0-15,-9 7-1 16,5-7 1-16,-5-4 0 16,-4-5 0-16,5-3-1 15,3 0 0-15,5-8 0 16,1 0 1-16,-1-1-3 15,4-3 0-15,5 0-2 16,0-4 1-16,9-8-3 16,4-7 1-16,1-5-2 15,8 4 0-15</inkml:trace>
        </inkml:traceGroup>
        <inkml:traceGroup>
          <inkml:annotationXML>
            <emma:emma xmlns:emma="http://www.w3.org/2003/04/emma" version="1.0">
              <emma:interpretation id="{6FF1E1FA-0641-49ED-B80F-71F3AE43C3C4}" emma:medium="tactile" emma:mode="ink">
                <msink:context xmlns:msink="http://schemas.microsoft.com/ink/2010/main" type="inkWord" rotatedBoundingBox="6315,9331 6479,9527 6462,9542 6298,9346"/>
              </emma:interpretation>
              <emma:one-of disjunction-type="recognition" id="oneOf42">
                <emma:interpretation id="interp210" emma:lang="zh-CN" emma:confidence="0">
                  <emma:literal>.</emma:literal>
                </emma:interpretation>
                <emma:interpretation id="interp211" emma:lang="zh-CN" emma:confidence="0">
                  <emma:literal>、</emma:literal>
                </emma:interpretation>
                <emma:interpretation id="interp212" emma:lang="zh-CN" emma:confidence="0">
                  <emma:literal>丶</emma:literal>
                </emma:interpretation>
                <emma:interpretation id="interp213" emma:lang="zh-CN" emma:confidence="0">
                  <emma:literal>‵</emma:literal>
                </emma:interpretation>
                <emma:interpretation id="interp21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97227.3677">1050 7715 15 0,'-4'-8'7'0,"8"16"-8"0,0-4 15 0,-4-4-13 16,9 0 0-16,0 0 1 15,0 7 1-15,0-3-4 16,0 4 0-16,0 4 2 16,0 0 1-16,-1 4-2 15,6-1 1-15,-5 1 0 16,-1-4 0-16,1 0 0 15,0 4 0-15,0-5-1 16,0 1 1-16,-5-4-2 16,1-4 0-16,-1 0-4 15,1 0 1-15,-1 0-2 16,0-4 0-16</inkml:trace>
        </inkml:traceGroup>
        <inkml:traceGroup>
          <inkml:annotationXML>
            <emma:emma xmlns:emma="http://www.w3.org/2003/04/emma" version="1.0">
              <emma:interpretation id="{497444C6-B833-4580-9D7B-82C1222C57B1}" emma:medium="tactile" emma:mode="ink">
                <msink:context xmlns:msink="http://schemas.microsoft.com/ink/2010/main" type="inkWord" rotatedBoundingBox="6704,9540 6751,8825 7072,8846 7024,9561"/>
              </emma:interpretation>
              <emma:one-of disjunction-type="recognition" id="oneOf43">
                <emma:interpretation id="interp215" emma:lang="zh-CN" emma:confidence="0">
                  <emma:literal>(</emma:literal>
                </emma:interpretation>
                <emma:interpretation id="interp216" emma:lang="zh-CN" emma:confidence="0">
                  <emma:literal>〈</emma:literal>
                </emma:interpretation>
                <emma:interpretation id="interp217" emma:lang="zh-CN" emma:confidence="0">
                  <emma:literal>C</emma:literal>
                </emma:interpretation>
                <emma:interpretation id="interp218" emma:lang="zh-CN" emma:confidence="0">
                  <emma:literal>c</emma:literal>
                </emma:interpretation>
                <emma:interpretation id="interp219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97676.1809">1737 7203 18 0,'-18'19'9'0,"9"1"-12"0,0-12 16 0,0 8-13 16,-4 7 0-16,-5 5 0 15,-4-4 1-15,-9-1-2 16,5 5 1-16,4-1 0 16,-1 5 1-16,6-1 0 15,3-3 0-15,1-4 0 16,4-1 0-16,0 9 0 15,5-1 1-15,0 1-1 16,4-5 0-16,0 9-1 16,8-5 1-16,6-3-1 15,3-1 1 1,10 5-2 0,4-5 1-16,-4-7-1 0,-1 0 0 15,1-12-1-15,-1 0 0 16,1-5-3-16,-1-6 1 15,1-1-1-15,-5-4 0 16</inkml:trace>
        </inkml:traceGroup>
        <inkml:traceGroup>
          <inkml:annotationXML>
            <emma:emma xmlns:emma="http://www.w3.org/2003/04/emma" version="1.0">
              <emma:interpretation id="{28A783CF-138C-4D6B-B1E6-AA7DFAB5DE09}" emma:medium="tactile" emma:mode="ink">
                <msink:context xmlns:msink="http://schemas.microsoft.com/ink/2010/main" type="inkWord" rotatedBoundingBox="7379,8986 7415,9503 7262,9513 7226,8997"/>
              </emma:interpretation>
              <emma:one-of disjunction-type="recognition" id="oneOf44">
                <emma:interpretation id="interp220" emma:lang="zh-CN" emma:confidence="0">
                  <emma:literal>3</emma:literal>
                </emma:interpretation>
                <emma:interpretation id="interp221" emma:lang="zh-CN" emma:confidence="0">
                  <emma:literal>了</emma:literal>
                </emma:interpretation>
                <emma:interpretation id="interp222" emma:lang="zh-CN" emma:confidence="0">
                  <emma:literal>,</emma:literal>
                </emma:interpretation>
                <emma:interpretation id="interp223" emma:lang="zh-CN" emma:confidence="0">
                  <emma:literal>广</emma:literal>
                </emma:interpretation>
                <emma:interpretation id="interp22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98307.6292">2007 7380 21 0,'0'0'10'0,"13"-24"-15"15,-4 24 21-15,-4 4-16 16,3-4 0-16,1 0-1 15,0 0 1-15,0 8-1 16,0-4 1-16,-5 4-1 16,5 0 0-16,-4 0 0 15,-5 0 0-15,0 3 1 16,-5 1 0-16,1 4 1 16,-5 4 0-16,-4-1 0 15,-1 5 0-15,1-4 0 0,4-1 0 16,-4-3-1-16,4-4 0 15,0-4-1-15,5 0 1 16,-1 0-2-16,5-5 1 16,0-3 0-16,5 0 0 15,4-3 1-15,4-5 0 16,-4 0 0-16,4 0 1 16,0 4-1-16,5 4 1 15,-5 0-1-15,1 0 0 16,-1 0 0-16,0 4 1 15,-4 4 0-15,0 8 1 0,-5-5 0 16,-4 1 0-16,0 8 0 16,-4 3 0-16,-1 5-1 15,1-4 0-15,-5-1-1 16,0-3 1-16,0 4-2 16,1-1 1-16,-1-7-1 15,4-4 1-15,-4-4-2 16,5 4 0-16,0-5-3 15,4 1 1-15,0-4-2 16,0-4 0-16</inkml:trace>
        </inkml:traceGroup>
        <inkml:traceGroup>
          <inkml:annotationXML>
            <emma:emma xmlns:emma="http://www.w3.org/2003/04/emma" version="1.0">
              <emma:interpretation id="{5898D7AC-067E-471B-B9E2-25E8FF9564DA}" emma:medium="tactile" emma:mode="ink">
                <msink:context xmlns:msink="http://schemas.microsoft.com/ink/2010/main" type="inkWord" rotatedBoundingBox="7672,8758 8794,8705 8834,9555 7713,9609"/>
              </emma:interpretation>
              <emma:one-of disjunction-type="recognition" id="oneOf45">
                <emma:interpretation id="interp225" emma:lang="zh-CN" emma:confidence="0">
                  <emma:literal>m</emma:literal>
                </emma:interpretation>
                <emma:interpretation id="interp226" emma:lang="zh-CN" emma:confidence="0">
                  <emma:literal>为</emma:literal>
                </emma:interpretation>
                <emma:interpretation id="interp227" emma:lang="zh-CN" emma:confidence="0">
                  <emma:literal>山</emma:literal>
                </emma:interpretation>
                <emma:interpretation id="interp228" emma:lang="zh-CN" emma:confidence="0">
                  <emma:literal>书</emma:literal>
                </emma:interpretation>
                <emma:interpretation id="interp229" emma:lang="zh-CN" emma:confidence="0">
                  <emma:literal>屮</emma:literal>
                </emma:interpretation>
              </emma:one-of>
            </emma:emma>
          </inkml:annotationXML>
          <inkml:trace contextRef="#ctx0" brushRef="#br0" timeOffset="99269.3167">3061 7120 16 0,'5'4'8'0,"13"12"-9"0,-10-12 12 16,-3 0-10-16,-1 3 1 16,1 5 0-16,4 0 0 15,-5 4-3-15,-4 0 0 16,4 7 2-16,-4-3 0 15,0 4-1-15,0 3 1 16,-4-3-1-16,0-1 0 16,-5-3 0-16,0 4 0 0,-4 3 0 15,-1-3 1-15,-8 0-1 16,0 3 0-16,-5-3 0 16,-4-1 0-16,5-3 0 15,-1-4 0-15,1 7 0 16,3-7 0-16,6-4-1 15,3 0 1-15,6-4-1 16,-1 0 1-16,4-5-1 16,1-3 1-16,4 0-1 15,4-7 1-15,1-1 0 16,8 0 0-16,9-4 0 16,0 0 1-16,9 0-1 15,-4-3 1-15,4 3 0 16,4 0 0-16,-4 0-1 15,5 0 0-15,-5 5 0 16,-5-1 0-16,1 0 0 0,-5 4 0 16,-4 4 0-16,0 0 0 15,-5 0-1-15,0 0 1 16,-4 0-2-16,0 0 0 16,-5 4-3-16,5-4 0 15,-4 4 0-15,-5-4 0 16</inkml:trace>
          <inkml:trace contextRef="#ctx0" brushRef="#br0" timeOffset="99673.097">3456 7120 16 0,'0'4'8'0,"13"-4"-9"16,-9 0 16-16,1 0-15 15,-1 8 1-15,1-4 0 16,4 8 0-16,-5-1-2 16,0 1 1-16,5 4 1 15,-4 4 0-15,4 11 0 16,-1-11 1-16,1 0 0 15,-4 7 0-15,-1 1 0 0,-4-1 0 16,0 5-1-16,-4 3 1 16,-1 1-1-16,-4-1 1 15,1-3-2-15,-10 3 1 16,5 8-1-16,-5-3 0 16,0-5-1-16,0-3 0 15,1-1-3-15,3-7 1 16,1-8-3-16,4-1 0 15,-4 1-1-15,4-4 0 16</inkml:trace>
          <inkml:trace contextRef="#ctx0" brushRef="#br0" timeOffset="100198.9734">3035 7096 6 0,'-5'0'3'0,"10"-4"1"0,-5 4 2 16,0 0-6-16,0 0 1 15,0 0 0-15,0 0 0 16,0 0-1-16,0 0 1 16,-5 0 0-16,5 0 0 0,-4 0 0 15,0 0 0-15,4 0 0 16,0 4 1-16,0-4-1 16,0-4 0-16,0 8-1 15,0-4 1-15,0-4-1 16,0 4 1-16,4 4-1 15,5 0 0-15,0-4-1 16,4 4 0-16,0 0-3 16,5 0 0-16</inkml:trace>
          <inkml:trace contextRef="#ctx0" brushRef="#br0" timeOffset="98593.3316">2525 7707 21 0,'5'8'10'0,"4"19"-13"0,-9-23 19 16,0 8-16-16,0-4 1 15,0 8-2-15,-5 3 1 16,5 5-1-16,-4-8 1 15,-5 3 0-15,0-3 0 16,0 0-1-16,0 4 0 0,0-5-1 16,1 1 0-16,-1-8-3 15,0 12 0-15</inkml:trace>
        </inkml:traceGroup>
        <inkml:traceGroup>
          <inkml:annotationXML>
            <emma:emma xmlns:emma="http://www.w3.org/2003/04/emma" version="1.0">
              <emma:interpretation id="{8E34A63D-6F9D-412F-859B-0ECC66878C96}" emma:medium="tactile" emma:mode="ink">
                <msink:context xmlns:msink="http://schemas.microsoft.com/ink/2010/main" type="inkWord" rotatedBoundingBox="9767,8582 11961,8477 11999,9269 9805,9374"/>
              </emma:interpretation>
              <emma:one-of disjunction-type="recognition" id="oneOf46">
                <emma:interpretation id="interp230" emma:lang="zh-CN" emma:confidence="0">
                  <emma:literal>l</emma:literal>
                </emma:interpretation>
                <emma:interpretation id="interp231" emma:lang="zh-CN" emma:confidence="0">
                  <emma:literal>(</emma:literal>
                </emma:interpretation>
                <emma:interpretation id="interp232" emma:lang="zh-CN" emma:confidence="0">
                  <emma:literal>〈</emma:literal>
                </emma:interpretation>
                <emma:interpretation id="interp233" emma:lang="zh-CN" emma:confidence="0">
                  <emma:literal>{</emma:literal>
                </emma:interpretation>
                <emma:interpretation id="interp23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01085.6054">4670 7061 12 0,'-5'-16'6'0,"5"24"-1"0,0-8 8 0,0 0-12 16,0 0 1-16,0 0 0 16,0 0 1-16,-4 8-4 15,-1 8 1-15,1-1 1 16,-1 5 1-16,-3 0-1 15,-1 11 0-15,0 1-1 16,-4 11 1-16,-1-7-1 16,1-1 0-16,0 1 0 15,4-1 0-15,0 0 0 16,5 1 1-16,-1-5-1 16,5 1 0-16,9-9 0 15,0 1 1-15,0 4-1 16,4-5 0-16,-4-3-1 15,4-4 1-15,0-4-1 16,1-5 0-16,3-7-2 16,1-4 1-16,0-3-4 15,0-1 0-15</inkml:trace>
        </inkml:traceGroup>
        <inkml:traceGroup>
          <inkml:annotationXML>
            <emma:emma xmlns:emma="http://www.w3.org/2003/04/emma" version="1.0">
              <emma:interpretation id="{D030EACC-893E-4752-B659-0B11E77EF080}" emma:medium="tactile" emma:mode="ink">
                <msink:context xmlns:msink="http://schemas.microsoft.com/ink/2010/main" type="inkWord" rotatedBoundingBox="10034,9233 10379,8746 10711,8981 10366,9468"/>
              </emma:interpretation>
              <emma:one-of disjunction-type="recognition" id="oneOf47">
                <emma:interpretation id="interp235" emma:lang="zh-CN" emma:confidence="0">
                  <emma:literal>n</emma:literal>
                </emma:interpretation>
                <emma:interpretation id="interp236" emma:lang="zh-CN" emma:confidence="0">
                  <emma:literal>,</emma:literal>
                </emma:interpretation>
                <emma:interpretation id="interp237" emma:lang="zh-CN" emma:confidence="0">
                  <emma:literal>囗</emma:literal>
                </emma:interpretation>
                <emma:interpretation id="interp238" emma:lang="zh-CN" emma:confidence="0">
                  <emma:literal>〃</emma:literal>
                </emma:interpretation>
                <emma:interpretation id="interp23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02000.2504">5006 7345 16 0,'-9'-4'8'0,"9"-8"-6"0,0 8 12 16,0 4-13-16,0 0 0 16,0-4 1-16,-8 0 0 15,3 8-3-15,1-8 1 16,-1 8 1-16,-4 8 1 0,5 0-2 16,0 3 1-16,-1 1-1 15,1 4 0-15,-1 7 0 16,1 5 0-16,-1-1 0 15,1 1 0-15,0 3 0 16,-1-3 0-16,1 3 0 16,-1-11 1-16,1-5-2 15,4-3 1-15,0-8-1 16,0-8 0-16,0-12-1 16,4 0 1-16,1-3-1 15,4-13 1-15,8-7 0 16,5 3 0-16,1-7 0 15,3-1 0-15,5 5 1 16,-4-8 0-16,4 7 0 16,-9 1 0-16,0 3 0 15,5 1 0-15,-5 7 0 0,0 1 1 16,-4 15 0-16,-5 0 0 16,-4 12 0-16,0 15 1 15,-5 1-1-15,1 16 1 16,-5-5-1-16,-5 5 1 15,1 3-2-15,-5 4 1 16,0-3-1-16,0-1 0 16,0 0-1-16,0-3 1 15,0-1-2-15,5-11 1 16,0-4-5-16,4-5 1 16,4-7-1-16,0-4 0 0</inkml:trace>
        </inkml:traceGroup>
        <inkml:traceGroup>
          <inkml:annotationXML>
            <emma:emma xmlns:emma="http://www.w3.org/2003/04/emma" version="1.0">
              <emma:interpretation id="{EB4400C9-580C-4D9D-A260-E8A06368DA56}" emma:medium="tactile" emma:mode="ink">
                <msink:context xmlns:msink="http://schemas.microsoft.com/ink/2010/main" type="inkWord" rotatedBoundingBox="10568,8975 10978,8628 11289,8995 10879,9342"/>
              </emma:interpretation>
              <emma:one-of disjunction-type="recognition" id="oneOf48">
                <emma:interpretation id="interp240" emma:lang="zh-CN" emma:confidence="0">
                  <emma:literal>u</emma:literal>
                </emma:interpretation>
                <emma:interpretation id="interp241" emma:lang="zh-CN" emma:confidence="0">
                  <emma:literal>“</emma:literal>
                </emma:interpretation>
                <emma:interpretation id="interp242" emma:lang="zh-CN" emma:confidence="0">
                  <emma:literal>〝</emma:literal>
                </emma:interpretation>
                <emma:interpretation id="interp243" emma:lang="zh-CN" emma:confidence="0">
                  <emma:literal>U</emma:literal>
                </emma:interpretation>
                <emma:interpretation id="interp244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102543.1421">5525 7159 17 0,'0'0'8'0,"-5"36"-9"16,5-32 16-16,0 8-15 15,-4 11 1-15,-1 9 0 16,1-1 0-16,-5 1-1 16,5 3 0-16,-1 1 0 15,1 3 1-15,4-4-1 0,0-3 1 16,4-8-1-16,5-5 0 16,0-3-1-16,4-8 1 15,0-8 0-15,1-4 0 16,-1-8-1-16,9-8 1 15,0-3-1-15,5 3 0 16,0-11 0-16,4-5 1 16,-5-7-1-16,1 0 1 15,-5 3-1-15,-4 5 1 16,-1-1 0-16,-3 5 1 16,-6 7-1-16,1 4 1 0,0 9 0 15,-4-1 1-15,-5 12-1 16,-5 8 1-16,1 4-1 15,-1 7 1-15,-4 9-1 16,1 7 0-16,-1-7-1 16,0 3 1-16,4-3-1 15,5-1 1-15,0-3-2 16,5 0 0-16,-1-5-1 16,5-3 0-16,4 0-2 15,1-4 0-15,3-4-1 16,1-4 0-16,0-4-1 15,0-4 1-15</inkml:trace>
        </inkml:traceGroup>
        <inkml:traceGroup>
          <inkml:annotationXML>
            <emma:emma xmlns:emma="http://www.w3.org/2003/04/emma" version="1.0">
              <emma:interpretation id="{DAC4F6A1-8A77-432F-88DE-4D727BE39181}" emma:medium="tactile" emma:mode="ink">
                <msink:context xmlns:msink="http://schemas.microsoft.com/ink/2010/main" type="inkWord" rotatedBoundingBox="11347,9180 11355,8500 11703,8504 11695,9183"/>
              </emma:interpretation>
              <emma:one-of disjunction-type="recognition" id="oneOf49">
                <emma:interpretation id="interp245" emma:lang="zh-CN" emma:confidence="0">
                  <emma:literal>d</emma:literal>
                </emma:interpretation>
                <emma:interpretation id="interp246" emma:lang="zh-CN" emma:confidence="0">
                  <emma:literal>u</emma:literal>
                </emma:interpretation>
                <emma:interpretation id="interp247" emma:lang="zh-CN" emma:confidence="0">
                  <emma:literal>“</emma:literal>
                </emma:interpretation>
                <emma:interpretation id="interp248" emma:lang="zh-CN" emma:confidence="0">
                  <emma:literal>a</emma:literal>
                </emma:interpretation>
                <emma:interpretation id="interp24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03172.5842">6198 6864 18 0,'-4'4'9'0,"-1"4"-10"0,5-4 19 15,-4 8-19-15,-1-4 1 16,1 7 0-16,-5 9 1 16,0 3-1-16,0 9 0 15,0 3 0-15,1 1 1 0,-1 3-1 16,4-8 1-16,-4 13-1 15,5 3 0-15,0-16 0 16,-1 1 1-16,5-1-2 16,0-7 1-16,5-5-2 15,-1-3 1-15,5-4-1 16,0-8 0-16,0-4-1 16,4-8 1-16,0-4-2 15,5-8 1-15,0 0 0 16,-1-11 0-16,-3-9 0 15,-1-3 1-15,5 4 0 16,-1-1 1-16,10-7 1 16,-9 3 0-16,-1 1 0 15,1 4 1-15,-5 3 0 16,-4 4 0-16,0 9 2 16,0 3 0-16,-5 4 0 15,-4 12 0-15,-4 12 0 0,-9 8 1 16,-1 7-1-16,1 5 0 15,0 3-1-15,-1 5 0 16,1 3 0-16,4 8 0 16,0-11-2-16,1-1 1 15,3 0-1-15,1-3 1 16,4-5-2-16,4 1 0 16,1-5-1-16,3-7 1 15,10 0-1-15,4-9 0 16,0-3-4-16,5-8 0 0,4-4 0 15,-4-3 1-15</inkml:trace>
        </inkml:traceGroup>
        <inkml:traceGroup>
          <inkml:annotationXML>
            <emma:emma xmlns:emma="http://www.w3.org/2003/04/emma" version="1.0">
              <emma:interpretation id="{A3461786-F543-421E-960B-28295907B6E2}" emma:medium="tactile" emma:mode="ink">
                <msink:context xmlns:msink="http://schemas.microsoft.com/ink/2010/main" type="inkWord" rotatedBoundingBox="11900,9272 11988,9038 12009,9045 11922,9280"/>
              </emma:interpretation>
              <emma:one-of disjunction-type="recognition" id="oneOf50">
                <emma:interpretation id="interp250" emma:lang="zh-CN" emma:confidence="0">
                  <emma:literal>!</emma:literal>
                </emma:interpretation>
                <emma:interpretation id="interp251" emma:lang="zh-CN" emma:confidence="0">
                  <emma:literal>,</emma:literal>
                </emma:interpretation>
                <emma:interpretation id="interp252" emma:lang="zh-CN" emma:confidence="0">
                  <emma:literal>'</emma:literal>
                </emma:interpretation>
                <emma:interpretation id="interp253" emma:lang="zh-CN" emma:confidence="0">
                  <emma:literal>丿</emma:literal>
                </emma:interpretation>
                <emma:interpretation id="interp254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103525.3366">6734 7400 19 0,'-4'15'9'0,"8"-3"-14"16,-4-12 20-16,0 4-16 16,0 4 1-16,0 4-1 15,-4 0 1-15,-1 3-1 0,1 1 1 16,-1 4-1-16,-4 0 1 15,1-5-1-15,-1 1 1 16,0-4-2-16,4 8 1 16,-3-9-3-16,3-3 1 15,1 0-1-15,-5 4 0 16</inkml:trace>
        </inkml:traceGroup>
        <inkml:traceGroup>
          <inkml:annotationXML>
            <emma:emma xmlns:emma="http://www.w3.org/2003/04/emma" version="1.0">
              <emma:interpretation id="{4F6F69F8-66EA-468A-BB05-914D835F9DE7}" emma:medium="tactile" emma:mode="ink">
                <msink:context xmlns:msink="http://schemas.microsoft.com/ink/2010/main" type="inkWord" rotatedBoundingBox="12141,8896 12888,8325 13281,8840 12534,9411"/>
              </emma:interpretation>
              <emma:one-of disjunction-type="recognition" id="oneOf51">
                <emma:interpretation id="interp255" emma:lang="zh-CN" emma:confidence="0">
                  <emma:literal>”</emma:literal>
                </emma:interpretation>
                <emma:interpretation id="interp256" emma:lang="zh-CN" emma:confidence="0">
                  <emma:literal>门</emma:literal>
                </emma:interpretation>
                <emma:interpretation id="interp257" emma:lang="zh-CN" emma:confidence="0">
                  <emma:literal>刀</emma:literal>
                </emma:interpretation>
                <emma:interpretation id="interp258" emma:lang="zh-CN" emma:confidence="0">
                  <emma:literal>㓅</emma:literal>
                </emma:interpretation>
                <emma:interpretation id="interp259" emma:lang="zh-CN" emma:confidence="0">
                  <emma:literal>汀</emma:literal>
                </emma:interpretation>
              </emma:one-of>
            </emma:emma>
          </inkml:annotationXML>
          <inkml:trace contextRef="#ctx0" brushRef="#br0" timeOffset="104027.1906">7102 7120 19 0,'-14'39'9'0,"1"24"-14"16,4-51 20-16,-4 0-15 16,0 8 0-16,4 3 0 15,0 1 1-15,0-4-2 0,5 3 1 16,-1 1 1-16,5 0 0 15,9-5-1-15,9 1 0 16,4-4 0-16,0-4 1 16,5-9-1-16,-1-3 1 15,1-3-1-15,4-5 0 16,-4-8 0-16,-1 0 1 16,1-7-1-16,-5-1 0 15,4-8 0-15,-3-7 0 16,-6 0 0-16,1-1 0 15,-5 1 0-15,-4-4 0 0,-4 11 0 16,-5 1 0-16,0 3 0 16,-5 0 1-16,1 9-1 15,-1 3 1-15,-4 0-1 16,-4 4 0-16,0 5-1 16,0 3 0-16,-1 4-2 15,-3 0 1-15,-1-4-4 16,9 8 1-16</inkml:trace>
          <inkml:trace contextRef="#ctx0" brushRef="#br0" timeOffset="104447.4923">7718 6813 21 0,'0'12'10'0,"31"3"-14"0,-23-7 19 15,-3 0-14-15,-1 0 0 0,-4 4-1 16,0 0 1-16,-4 0-2 16,-1 7 1-16,5 13 0 15,0-9 1-15,-4 17 0 16,-9-1 0-16,-1 0 0 16,6 9 1-16,-6-5-1 15,-3 8 1-15,-1-3-1 16,-9 3 0-16,-4 4-1 15,-4-4 0-15,-1 4-4 16,1 0 1-16,-18 16-4 16,0-8 0-16</inkml:trace>
        </inkml:traceGroup>
        <inkml:traceGroup>
          <inkml:annotationXML>
            <emma:emma xmlns:emma="http://www.w3.org/2003/04/emma" version="1.0">
              <emma:interpretation id="{279FF23C-6DE6-4755-8578-A55C1CDE9452}" emma:medium="tactile" emma:mode="ink">
                <msink:context xmlns:msink="http://schemas.microsoft.com/ink/2010/main" type="inkWord" rotatedBoundingBox="15157,9042 15239,8364 15569,8404 15487,9082"/>
              </emma:interpretation>
              <emma:one-of disjunction-type="recognition" id="oneOf52">
                <emma:interpretation id="interp260" emma:lang="zh-CN" emma:confidence="0">
                  <emma:literal>。</emma:literal>
                </emma:interpretation>
                <emma:interpretation id="interp261" emma:lang="zh-CN" emma:confidence="0">
                  <emma:literal>6</emma:literal>
                </emma:interpretation>
                <emma:interpretation id="interp262" emma:lang="zh-CN" emma:confidence="0">
                  <emma:literal>0</emma:literal>
                </emma:interpretation>
                <emma:interpretation id="interp263" emma:lang="zh-CN" emma:confidence="0">
                  <emma:literal>`</emma:literal>
                </emma:interpretation>
                <emma:interpretation id="interp26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40083.4063">10145 6746 5 0,'0'4'2'0,"0"-4"3"16,0 0 3-16,0 0-7 15,0 0 0-15,0 0 2 16,0 0 0-16,-4-4-3 15,4 4 0-15,-5 0 2 0,1 4 1 16,0 0-1-16,-1 4 0 16,-8 4-1-16,4-1 0 15,0 5-1-15,-4 4 1 16,0 7-1-16,-1 1 1 16,-3 3-1-16,-1 9 0 15,0 7 0-15,5-4 0 16,-5 5 0-16,5 3 0 15,-5 0 0-15,9 0 0 16,0-11 0-16,5-9 0 16,4-3-1-16,9-5 1 0,4-3-1 15,5-4 1-15,4-4 0 16,5-5 1-16,-1-3 0 16,1 0 0-16,-1-4 0 15,1-12 1-15,-5-3-1 16,5-5 1-16,-5-8-1 15,0-3 0-15,-4-1-1 16,-1 1 1-16,-3 7 0 16,-5-3 0-16,-5 7-1 15,-4-4 1-15,0 5-1 16,-4-1 1-16,-5 8-1 16,0-4 0-16,-4 9 0 15,4-5 0-15,-5 4-1 16,1 0 0-16,0 8 0 15,-5 4 0-15,-4 4-1 0,4 0 1 16,5-4-3-16,0 7 1 16,-1 1-3-16,1-4 0 15</inkml:trace>
        </inkml:traceGroup>
        <inkml:traceGroup>
          <inkml:annotationXML>
            <emma:emma xmlns:emma="http://www.w3.org/2003/04/emma" version="1.0">
              <emma:interpretation id="{683E127D-1362-4038-B703-85E1EBC528AA}" emma:medium="tactile" emma:mode="ink">
                <msink:context xmlns:msink="http://schemas.microsoft.com/ink/2010/main" type="inkWord" rotatedBoundingBox="16643,8409 16846,8399 16880,9100 16677,9110"/>
              </emma:interpretation>
              <emma:one-of disjunction-type="recognition" id="oneOf53">
                <emma:interpretation id="interp265" emma:lang="zh-CN" emma:confidence="0">
                  <emma:literal>(</emma:literal>
                </emma:interpretation>
                <emma:interpretation id="interp266" emma:lang="zh-CN" emma:confidence="0">
                  <emma:literal>l</emma:literal>
                </emma:interpretation>
                <emma:interpretation id="interp267" emma:lang="zh-CN" emma:confidence="0">
                  <emma:literal>‘</emma:literal>
                </emma:interpretation>
                <emma:interpretation id="interp268" emma:lang="zh-CN" emma:confidence="0">
                  <emma:literal>!</emma:literal>
                </emma:interpretation>
                <emma:interpretation id="interp269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340788.9174">11590 6766 16 0,'0'-4'8'0,"0"4"-8"0,0 0 13 16,0 4-14-16,-5 4 1 0,1 3-1 15,-1 5 1-15,-4 0 0 16,1 4 0-16,-1 11 0 16,-5 1 0-16,-3 7 0 15,-1-4 1-15,0 13 0 16,1-1 0-16,3 0 0 15,1 12 1-15,4-4-1 16,0-15 1-16,5-1-2 16,4-3 1-16,9-9-1 15,-5-3 1-15,9-5-1 16,1-3 0-16,-1 0-1 16,5-4 1-16,-1-4-1 15,6-8 1-15,-1-4-2 16,0-4 0-16,4 0-4 15,1 0 1-15</inkml:trace>
        </inkml:traceGroup>
        <inkml:traceGroup>
          <inkml:annotationXML>
            <emma:emma xmlns:emma="http://www.w3.org/2003/04/emma" version="1.0">
              <emma:interpretation id="{D97E788D-802A-40E7-AFDE-45FF57FD53D0}" emma:medium="tactile" emma:mode="ink">
                <msink:context xmlns:msink="http://schemas.microsoft.com/ink/2010/main" type="inkWord" rotatedBoundingBox="17363,8212 19013,8133 19055,9004 17405,9083"/>
              </emma:interpretation>
              <emma:one-of disjunction-type="recognition" id="oneOf54">
                <emma:interpretation id="interp270" emma:lang="zh-CN" emma:confidence="0">
                  <emma:literal>3</emma:literal>
                </emma:interpretation>
                <emma:interpretation id="interp271" emma:lang="zh-CN" emma:confidence="0">
                  <emma:literal>了</emma:literal>
                </emma:interpretation>
                <emma:interpretation id="interp272" emma:lang="zh-CN" emma:confidence="0">
                  <emma:literal>广</emma:literal>
                </emma:interpretation>
                <emma:interpretation id="interp273" emma:lang="zh-CN" emma:confidence="0">
                  <emma:literal>’</emma:literal>
                </emma:interpretation>
                <emma:interpretation id="interp27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41434.366">12121 6813 17 0,'5'0'8'0,"30"-4"-9"15,-26 4 13-15,0-4-12 16,0 4 1-16,0 0-1 15,-1 0 1-15,1 0-2 16,0 0 0-16,-4 4 0 16,-1 0 0-16,0 4-2 15,-4 0 1-15,0 3 0 16,0 5 0-16,-4 0 0 16,0 0 0-16,-1-1 1 15,-4 1 1-15,0 8 0 16,1-4 1-16,-1-1-1 15,-5-3 1-15,6-4-1 16,-1-4 1-16,4 0-1 16,1-1 1-16,-1-3-1 0,5-4 0 15,9-4 0-15,0 0 0 16,0-3 1-16,4-5 0 16,-4 4 0-16,4-4 0 15,1 4 0-15,-1 0 0 16,0 4-1-16,1 8 1 15,-1 0-1-15,0 0 1 16,0 4-1-16,-4 8 1 16,0 4-1-16,-4-1 1 15,-5 9 0-15,-5-1 1 0,1 1-1 16,-5 3 0-16,-4 5-1 16,-1-1 1-16,1 1-1 15,0-5 0-15,-1-3-2 16,-3-5 0-16,-1-3-2 15,0-4 1-15,5-4-2 16,0-4 0-16</inkml:trace>
        </inkml:traceGroup>
        <inkml:traceGroup>
          <inkml:annotationXML>
            <emma:emma xmlns:emma="http://www.w3.org/2003/04/emma" version="1.0">
              <emma:interpretation id="{D770ADA8-6C54-4420-90DF-A183176708F2}" emma:medium="tactile" emma:mode="ink">
                <msink:context xmlns:msink="http://schemas.microsoft.com/ink/2010/main" type="inkWord" rotatedBoundingBox="17832,9047 17982,8677 18074,8715 17924,9084"/>
              </emma:interpretation>
              <emma:one-of disjunction-type="recognition" id="oneOf55">
                <emma:interpretation id="interp275" emma:lang="zh-CN" emma:confidence="0">
                  <emma:literal>)</emma:literal>
                </emma:interpretation>
                <emma:interpretation id="interp276" emma:lang="zh-CN" emma:confidence="0">
                  <emma:literal>,</emma:literal>
                </emma:interpretation>
                <emma:interpretation id="interp277" emma:lang="zh-CN" emma:confidence="0">
                  <emma:literal>'</emma:literal>
                </emma:interpretation>
                <emma:interpretation id="interp278" emma:lang="zh-CN" emma:confidence="0">
                  <emma:literal>’</emma:literal>
                </emma:interpretation>
                <emma:interpretation id="interp27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341780.1139">12728 7041 12 0,'13'4'6'0,"18"36"-6"0,-26-40 10 16,-1 4-9-16,1 7 0 15,-1-3 0-15,-4 4 0 16,0 4-2-16,0 0 1 16,-9 3 0-16,0 5 1 15,-4 7-1-15,0-3 1 16,0 3-1-16,-5-3 0 0,0-4-1 16,0-5 0-16,-4 1-2 15,5 0 1-15,3-5-2 16,1-3 0-16</inkml:trace>
        </inkml:traceGroup>
        <inkml:traceGroup>
          <inkml:annotationXML>
            <emma:emma xmlns:emma="http://www.w3.org/2003/04/emma" version="1.0">
              <emma:interpretation id="{E2CE7EB8-C1EE-4E0C-A92F-B4A727776CEB}" emma:medium="tactile" emma:mode="ink">
                <msink:context xmlns:msink="http://schemas.microsoft.com/ink/2010/main" type="inkWord" rotatedBoundingBox="18102,8745 18338,8343 18674,8539 18439,8942"/>
              </emma:interpretation>
              <emma:one-of disjunction-type="recognition" id="oneOf56">
                <emma:interpretation id="interp280" emma:lang="zh-CN" emma:confidence="0">
                  <emma:literal>工</emma:literal>
                </emma:interpretation>
                <emma:interpretation id="interp281" emma:lang="zh-CN" emma:confidence="0">
                  <emma:literal>冫</emma:literal>
                </emma:interpretation>
                <emma:interpretation id="interp282" emma:lang="zh-CN" emma:confidence="0">
                  <emma:literal></emma:literal>
                </emma:interpretation>
                <emma:interpretation id="interp283" emma:lang="zh-CN" emma:confidence="0">
                  <emma:literal>人</emma:literal>
                </emma:interpretation>
                <emma:interpretation id="interp284" emma:lang="zh-CN" emma:confidence="0">
                  <emma:literal>亠</emma:literal>
                </emma:interpretation>
              </emma:one-of>
            </emma:emma>
          </inkml:annotationXML>
          <inkml:trace contextRef="#ctx0" brushRef="#br0" timeOffset="342350.5164">13065 6738 22 0,'13'-4'11'0,"14"4"-18"0,-18 0 24 15,-1 0-17-15,1 0 0 16,0 4-1-16,-4 4 0 15,-1 0 0-15,0 0 1 16,-4 4-2-16,0 3 1 16,0 1-1-16,-4 4 1 15,-5 7 0-15,0-3 1 16,-4 3-1-16,0 5 1 0,-1 3 0 16,-3 5 0-16,3-5 0 15,-3-3 0-15,3-5-1 16,1 1 1-16,4-8 0 15,0-5 1-15,1 1-1 16,3-12 0-16,5-4 0 16,0 0 1-16,9-12 0 15,4-8 0-15,5 1 0 16,4-5 1-16,0-3 0 16,0 3 1-16,5 0-2 15,0 5 1-15,8-1-1 16,-4 4 0-16,4 4-1 15,-3 1 0-15,-6-1-1 16,1 0 0-16,-5 4-1 16,-4 4 1-16,-5 0-3 15,0 0 0-15,-4 0-2 16,0 4 1-16</inkml:trace>
        </inkml:traceGroup>
        <inkml:traceGroup>
          <inkml:annotationXML>
            <emma:emma xmlns:emma="http://www.w3.org/2003/04/emma" version="1.0">
              <emma:interpretation id="{43DE32C3-9A7C-4639-A790-9C2F092B5560}" emma:medium="tactile" emma:mode="ink">
                <msink:context xmlns:msink="http://schemas.microsoft.com/ink/2010/main" type="inkWord" rotatedBoundingBox="18697,8966 18957,8134 19074,8171 18814,9002"/>
              </emma:interpretation>
              <emma:one-of disjunction-type="recognition" id="oneOf57">
                <emma:interpretation id="interp285" emma:lang="zh-CN" emma:confidence="0">
                  <emma:literal>厂</emma:literal>
                </emma:interpretation>
                <emma:interpretation id="interp286" emma:lang="zh-CN" emma:confidence="0">
                  <emma:literal>'</emma:literal>
                </emma:interpretation>
                <emma:interpretation id="interp287" emma:lang="zh-CN" emma:confidence="0">
                  <emma:literal>丿</emma:literal>
                </emma:interpretation>
                <emma:interpretation id="interp288" emma:lang="zh-CN" emma:confidence="0">
                  <emma:literal>’</emma:literal>
                </emma:interpretation>
                <emma:interpretation id="interp28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342740.2935">13703 6498 19 0,'4'0'9'0,"14"27"-11"16,-9-23 18-16,0 4-16 16,0 8 0-16,-5 0-1 15,0 3 1-15,1 1 0 16,-5 4 0-16,0-1 0 16,-5 1 0-16,1 4 0 15,0 3 0-15,-5 5 1 16,0-1 1-16,-4 4-1 15,-1 5 1-15,1 3-1 16,-5 0 0-16,1 4-1 16,-10-3 1-16,0-1-3 15,-8 4 0-15,4-4-3 16,0-7 1-16,0-9-2 0,0-3 0 16</inkml:trace>
        </inkml:traceGroup>
        <inkml:traceGroup>
          <inkml:annotationXML>
            <emma:emma xmlns:emma="http://www.w3.org/2003/04/emma" version="1.0">
              <emma:interpretation id="{148A6694-2DF1-4E89-9A5B-7A3958B04DEA}" emma:medium="tactile" emma:mode="ink">
                <msink:context xmlns:msink="http://schemas.microsoft.com/ink/2010/main" type="inkWord" rotatedBoundingBox="19934,8269 20254,8254 20288,8948 19967,8964"/>
              </emma:interpretation>
              <emma:one-of disjunction-type="recognition" id="oneOf58">
                <emma:interpretation id="interp290" emma:lang="zh-CN" emma:confidence="0">
                  <emma:literal>(</emma:literal>
                </emma:interpretation>
                <emma:interpretation id="interp291" emma:lang="zh-CN" emma:confidence="0">
                  <emma:literal>〈</emma:literal>
                </emma:interpretation>
                <emma:interpretation id="interp292" emma:lang="zh-CN" emma:confidence="0">
                  <emma:literal>‘</emma:literal>
                </emma:interpretation>
                <emma:interpretation id="interp293" emma:lang="zh-CN" emma:confidence="0">
                  <emma:literal>`</emma:literal>
                </emma:interpretation>
                <emma:interpretation id="interp29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44001.6922">15001 6620 20 0,'-5'0'10'0,"10"-4"-13"15,-5 4 19-15,0 0-16 16,0 4 1-16,-5 0 0 16,5 0 0-16,-8 8-1 15,-1-1 0-15,-5 5 0 16,-3 0 1-16,-5 4 0 15,-1-1 0-15,-3 5-1 16,-1 4 1-16,1-1-1 16,-1 1 1-16,0 7-1 15,5 4 1-15,0 1 0 16,4-1 0-16,14-3-1 16,4 3 0-16,0-4 0 0,0-3 1 15,4-4-1-15,5 3 0 16,0-7 0-16,4-1 1 15,1-3-1-15,3-4 0 16,1 0 0-16,-4-5 1 16,3 1-1-16,1-4 0 15,-5-4-1-15,9-4 0 16,-8 0-2-16,3 0 0 16,-3-4-4-16,-1 4 0 15</inkml:trace>
        </inkml:traceGroup>
        <inkml:traceGroup>
          <inkml:annotationXML>
            <emma:emma xmlns:emma="http://www.w3.org/2003/04/emma" version="1.0">
              <emma:interpretation id="{1B55138E-93E8-4ADF-BE47-C9E5EA88FA91}" emma:medium="tactile" emma:mode="ink">
                <msink:context xmlns:msink="http://schemas.microsoft.com/ink/2010/main" type="inkWord" rotatedBoundingBox="21279,8282 22039,8246 22074,8961 21314,8998"/>
              </emma:interpretation>
              <emma:one-of disjunction-type="recognition" id="oneOf59">
                <emma:interpretation id="interp295" emma:lang="zh-CN" emma:confidence="0">
                  <emma:literal>A</emma:literal>
                </emma:interpretation>
                <emma:interpretation id="interp296" emma:lang="zh-CN" emma:confidence="0">
                  <emma:literal>凡</emma:literal>
                </emma:interpretation>
                <emma:interpretation id="interp297" emma:lang="zh-CN" emma:confidence="0">
                  <emma:literal>“</emma:literal>
                </emma:interpretation>
                <emma:interpretation id="interp298" emma:lang="zh-CN" emma:confidence="0">
                  <emma:literal>″</emma:literal>
                </emma:interpretation>
                <emma:interpretation id="interp29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347169.9409">16343 6994 16 0,'0'4'8'0,"5"27"-10"0,-5-27 13 16,-9 4-12-16,-4 8 1 16,-1 0-2-16,-4 0 1 15,1 3 0-15,-1 9 1 0,-4-1-1 16,0-3 0-16,4 4 0 16,-4-1 1-16,0 1-1 15,4-5 1-15,-9-3-1 16,10-4 0-16,-1 0-2 15,5-1 1-15</inkml:trace>
          <inkml:trace contextRef="#ctx0" brushRef="#br0" timeOffset="347619.7607">16777 6612 13 0,'-4'0'6'0,"17"-4"-8"0,-13 4 12 15,0 4-10-15,-4 8 1 16,-1-4 0-16,-8 7 0 16,4 5-1-16,-4-4 1 15,4 4 0-15,5 3 1 16,-10 5-1-16,10 3 1 0,-5-3 0 16,5-4 0-16,4 11-1 15,-5 0 1-15,1 1-1 16,-1-5 1-16,5 1-1 15,-4-1 0-15,-1-7-1 16,5 0 1-16,0-5-2 16,0-3 1-16,5-8-3 15,-10 0 0-15,5 0-2 16,0-4 0-16,9 0-1 16,-9-4 0-16</inkml:trace>
          <inkml:trace contextRef="#ctx0" brushRef="#br0" timeOffset="348610.964">16246 6998 8 0,'13'-12'4'0,"-4"0"0"16,-9 12 2-16,9 0-6 0,0-8 1 16,4 5 0-16,-4 3 1 15,0-4-2-15,0 8 1 16,-1-1 1-16,1 5 0 15,0 0-1-15,-4-4 1 32,-1 4-1-32,0-4 1 15,1 0-3-15,-5-4 0 16,0 0-3-16,0 8 0 16</inkml:trace>
        </inkml:traceGroup>
        <inkml:traceGroup>
          <inkml:annotationXML>
            <emma:emma xmlns:emma="http://www.w3.org/2003/04/emma" version="1.0">
              <emma:interpretation id="{C8D221DC-31D8-45F8-A39C-CC185BE163CB}" emma:medium="tactile" emma:mode="ink">
                <msink:context xmlns:msink="http://schemas.microsoft.com/ink/2010/main" type="inkWord" rotatedBoundingBox="22492,8967 22704,8058 22888,8101 22676,9010"/>
              </emma:interpretation>
              <emma:one-of disjunction-type="recognition" id="oneOf60">
                <emma:interpretation id="interp300" emma:lang="zh-CN" emma:confidence="0">
                  <emma:literal>)</emma:literal>
                </emma:interpretation>
                <emma:interpretation id="interp301" emma:lang="zh-CN" emma:confidence="0">
                  <emma:literal>丿</emma:literal>
                </emma:interpretation>
                <emma:interpretation id="interp302" emma:lang="zh-CN" emma:confidence="0">
                  <emma:literal>'</emma:literal>
                </emma:interpretation>
                <emma:interpretation id="interp303" emma:lang="zh-CN" emma:confidence="0">
                  <emma:literal>’</emma:literal>
                </emma:interpretation>
                <emma:interpretation id="interp30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348040.5594">17460 6423 11 0,'17'4'5'0,"6"24"-4"0,-15-25 9 15,-3 17-9-15,4-8 0 16,-5 8 0-16,1-1 1 0,-1 5-3 16,0 7 1-16,-4-3 1 15,5 0 0-15,-5-1 0 16,0 1 0-16,0 3 0 15,0-3 1-15,0 3 0 16,0 1 1-16,0 3-1 16,-9-3 0-16,0 7-1 15,-4 4 1-15,0-3-1 16,-14-1 1-16,0 1-1 16,1 3 0-16,-1-4-2 15,-4-3 1-15,0-1-4 16,0 1 0-16,0-9-3 15,0 1 0-15</inkml:trace>
        </inkml:traceGroup>
      </inkml:traceGroup>
    </inkml:traceGroup>
    <inkml:traceGroup>
      <inkml:annotationXML>
        <emma:emma xmlns:emma="http://www.w3.org/2003/04/emma" version="1.0">
          <emma:interpretation id="{9654B09B-4078-4901-85F2-F3A924C5CF37}" emma:medium="tactile" emma:mode="ink">
            <msink:context xmlns:msink="http://schemas.microsoft.com/ink/2010/main" type="paragraph" rotatedBoundingBox="5468,10182 22866,9277 22920,10310 5522,11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C84750-75F2-450F-9A0F-83F2DE1475C1}" emma:medium="tactile" emma:mode="ink">
              <msink:context xmlns:msink="http://schemas.microsoft.com/ink/2010/main" type="line" rotatedBoundingBox="5468,10182 22866,9277 22920,10310 5522,11215"/>
            </emma:interpretation>
          </emma:emma>
        </inkml:annotationXML>
        <inkml:traceGroup>
          <inkml:annotationXML>
            <emma:emma xmlns:emma="http://www.w3.org/2003/04/emma" version="1.0">
              <emma:interpretation id="{3D24B4D7-ED69-40E0-9F2E-BAC1E58EB538}" emma:medium="tactile" emma:mode="ink">
                <msink:context xmlns:msink="http://schemas.microsoft.com/ink/2010/main" type="inkWord" rotatedBoundingBox="5468,10182 5765,10166 5808,11000 5511,11015"/>
              </emma:interpretation>
              <emma:one-of disjunction-type="recognition" id="oneOf61">
                <emma:interpretation id="interp305" emma:lang="zh-CN" emma:confidence="0">
                  <emma:literal>3</emma:literal>
                </emma:interpretation>
                <emma:interpretation id="interp306" emma:lang="zh-CN" emma:confidence="0">
                  <emma:literal>了</emma:literal>
                </emma:interpretation>
                <emma:interpretation id="interp307" emma:lang="zh-CN" emma:confidence="0">
                  <emma:literal>弓</emma:literal>
                </emma:interpretation>
                <emma:interpretation id="interp308" emma:lang="zh-CN" emma:confidence="0">
                  <emma:literal>彳</emma:literal>
                </emma:interpretation>
                <emma:interpretation id="interp309" emma:lang="zh-CN" emma:confidence="0">
                  <emma:literal>彡</emma:literal>
                </emma:interpretation>
              </emma:one-of>
            </emma:emma>
          </inkml:annotationXML>
          <inkml:trace contextRef="#ctx0" brushRef="#br0" timeOffset="105770.4351">337 8550 13 0,'-5'-12'6'0,"5"16"-2"16,0-4 7-16,0 0-11 15,0 4 1-15,5-4 0 16,-1 4 0-16,5-4-1 0,0 7 0 16,0-3 1-16,4 0 1 15,0 0-1-15,5 0 0 16,-5 4-1-16,1 4 1 16,-1 0 0-16,-4-4 0 15,0 7-1-15,-5 9 1 16,-4 0-1-16,0-1 1 15,-4 9 0-15,-5-9 0 16,-4 5-1-16,-5-1 0 16,-4 1 0-16,0 4 0 15,-9-5 0-15,8-3 0 0,1-1 0 16,0-3 0-16,4-4 0 16,5-4 0-16,0-5-1 15,8 1 1-15,5-4-1 16,0 0 1-16,18-4-1 15,0 0 1-15,4-8 0 16,9 0 0-16,-4 1 0 16,4-1 1-16,-5 4-2 15,1 0 1-15,-5 4 0 16,0 0 0-16,-4 4 0 16,-1 0 1-16,-8 4 0 15,0 3 0-15,-9 5 0 16,0 0 0-16,-4 8 0 15,-1 11 0-15,-4 0-1 16,1 1 1-16,-1-1-1 16,0-3 0-16,-9-1 0 0,5-7 0 15,0 4-1-15,-1-9 1 16,5-7-3-16,5 0 1 16,0-4-3-16,-1-4 0 15,14-4-2-15,-5-8 1 16</inkml:trace>
        </inkml:traceGroup>
        <inkml:traceGroup>
          <inkml:annotationXML>
            <emma:emma xmlns:emma="http://www.w3.org/2003/04/emma" version="1.0">
              <emma:interpretation id="{6045BF64-8860-4D45-A790-A14EF16C6B0A}" emma:medium="tactile" emma:mode="ink">
                <msink:context xmlns:msink="http://schemas.microsoft.com/ink/2010/main" type="inkWord" rotatedBoundingBox="6436,10664 6568,10657 6579,10853 6446,10859"/>
              </emma:interpretation>
              <emma:one-of disjunction-type="recognition" id="oneOf62">
                <emma:interpretation id="interp310" emma:lang="zh-CN" emma:confidence="0">
                  <emma:literal>.</emma:literal>
                </emma:interpretation>
                <emma:interpretation id="interp311" emma:lang="zh-CN" emma:confidence="0">
                  <emma:literal>、</emma:literal>
                </emma:interpretation>
                <emma:interpretation id="interp312" emma:lang="zh-CN" emma:confidence="0">
                  <emma:literal>丶</emma:literal>
                </emma:interpretation>
                <emma:interpretation id="interp313" emma:lang="zh-CN" emma:confidence="0">
                  <emma:literal>`</emma:literal>
                </emma:interpretation>
                <emma:interpretation id="interp31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106384.3654">1183 9030 13 0,'0'0'6'0,"0"-4"-8"0,0 4 11 0,0 0-9 16,0 0 0-16,0 0 2 16,0 0 0-16,0 0-1 15,4 0 0-15,5 4 1 16,0 0 1-16,0 4-1 15,0 4 1-15,4-1-1 16,-4 5 0-16,4 4-2 16,-4 0 1-16,4-5-1 15,-4 1 1-15,0 0-2 16,0-4 1-16,-5-1-2 16,1-3 0-16,-1 0-4 15,1 0 0-15</inkml:trace>
        </inkml:traceGroup>
        <inkml:traceGroup>
          <inkml:annotationXML>
            <emma:emma xmlns:emma="http://www.w3.org/2003/04/emma" version="1.0">
              <emma:interpretation id="{888641CB-06BB-42CE-9368-A41F8C68741B}" emma:medium="tactile" emma:mode="ink">
                <msink:context xmlns:msink="http://schemas.microsoft.com/ink/2010/main" type="inkWord" rotatedBoundingBox="6935,11013 6980,10226 7229,10240 7184,11027"/>
              </emma:interpretation>
              <emma:one-of disjunction-type="recognition" id="oneOf63">
                <emma:interpretation id="interp315" emma:lang="zh-CN" emma:confidence="0">
                  <emma:literal>(</emma:literal>
                </emma:interpretation>
                <emma:interpretation id="interp316" emma:lang="zh-CN" emma:confidence="0">
                  <emma:literal>〔</emma:literal>
                </emma:interpretation>
                <emma:interpretation id="interp317" emma:lang="zh-CN" emma:confidence="0">
                  <emma:literal>〈</emma:literal>
                </emma:interpretation>
                <emma:interpretation id="interp318" emma:lang="zh-CN" emma:confidence="0">
                  <emma:literal>{</emma:literal>
                </emma:interpretation>
                <emma:interpretation id="interp3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06894.728">1879 8601 9 0,'0'-4'4'0,"-5"8"-2"15,5-4 1-15,0 4-2 16,-4-4 1-16,-1 4 1 15,1 3 0-15,-5 1-3 16,0 8 0-16,-4 0 3 16,4 11 0-16,-4-3-1 15,-5 8 1-15,5-5-1 16,-1 1 0 0,-3 19-1-1,3 4 1-15,1-4-1 16,0 5 0-16,8 3 0 15,1 4 0-15,4-16-1 16,9 0 1-16,0 1-1 16,4-9 1-16,0-3-2 0,5-9 1 15,0 1-2-15,-1-8 1 16,5-4-1-16,1-5 0 16,-1-7-3-16,0-7 0 15,0-1-1-15,5-4 1 16</inkml:trace>
        </inkml:traceGroup>
        <inkml:traceGroup>
          <inkml:annotationXML>
            <emma:emma xmlns:emma="http://www.w3.org/2003/04/emma" version="1.0">
              <emma:interpretation id="{A460C039-70D5-45C9-BEC1-209C68EB627C}" emma:medium="tactile" emma:mode="ink">
                <msink:context xmlns:msink="http://schemas.microsoft.com/ink/2010/main" type="inkWord" rotatedBoundingBox="7392,10995 7474,10326 7660,10349 7578,11018"/>
              </emma:interpretation>
              <emma:one-of disjunction-type="recognition" id="oneOf64">
                <emma:interpretation id="interp320" emma:lang="zh-CN" emma:confidence="0">
                  <emma:literal>3</emma:literal>
                </emma:interpretation>
                <emma:interpretation id="interp321" emma:lang="zh-CN" emma:confidence="0">
                  <emma:literal>了</emma:literal>
                </emma:interpretation>
                <emma:interpretation id="interp322" emma:lang="zh-CN" emma:confidence="0">
                  <emma:literal>广</emma:literal>
                </emma:interpretation>
                <emma:interpretation id="interp323" emma:lang="zh-CN" emma:confidence="0">
                  <emma:literal>,</emma:literal>
                </emma:interpretation>
                <emma:interpretation id="interp32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07571.214">2229 8731 18 0,'-14'4'9'0,"19"-12"-14"16,-5 8 18-16,4-4-13 15,-4 4 0-15,9-4 0 16,0-4 1-16,4 0-2 15,5 4 1-15,0 4 0 16,-5 0 0-16,0 4-1 16,0 4 0-16,-4 4 1 15,0 0 0-15,-4-1 0 0,-5 5 0 16,0 0 0-16,-9 0 1 16,-5 3 0-16,-3 1 1 15,-1 0-2-15,0-1 1 16,-4 1-1-16,4-4 1 15,5-4-1-15,0-4 1 16,4-1-1-16,4-3 0 16,1 0 0-16,8 0 1 15,5-4-1-15,0-4 1 16,5 0-1-16,-1 0 0 16,5 1 0-16,-1-1 0 0,1 4 0 15,-5 0 0-15,5 4 0 16,0-1 1-16,-5 5 0 15,-4 4 0-15,-5 4 0 16,-4 0 0-16,0 7 0 16,-4 1 0-16,-5 7 0 15,-4 9 0-15,4-1-1 16,-9-3 1-16,0-5-1 16,-4 1 0-16,0-5-1 15,0-3 1-15,4-4-2 16,5-5 1-16,0 1-3 15,4-4 0-15,0-8-1 16,4-4 0-16,1-4-1 16,8-8 0-16</inkml:trace>
        </inkml:traceGroup>
        <inkml:traceGroup>
          <inkml:annotationXML>
            <emma:emma xmlns:emma="http://www.w3.org/2003/04/emma" version="1.0">
              <emma:interpretation id="{29C9D76C-6131-4471-A0F3-D52166E38E0B}" emma:medium="tactile" emma:mode="ink">
                <msink:context xmlns:msink="http://schemas.microsoft.com/ink/2010/main" type="inkWord" rotatedBoundingBox="7852,11048 7970,10666 7988,10672 7870,11053"/>
              </emma:interpretation>
              <emma:one-of disjunction-type="recognition" id="oneOf65">
                <emma:interpretation id="interp325" emma:lang="zh-CN" emma:confidence="0">
                  <emma:literal>1</emma:literal>
                </emma:interpretation>
                <emma:interpretation id="interp326" emma:lang="zh-CN" emma:confidence="0">
                  <emma:literal>,</emma:literal>
                </emma:interpretation>
                <emma:interpretation id="interp327" emma:lang="zh-CN" emma:confidence="0">
                  <emma:literal>丿</emma:literal>
                </emma:interpretation>
                <emma:interpretation id="interp328" emma:lang="zh-CN" emma:confidence="0">
                  <emma:literal>′</emma:literal>
                </emma:interpretation>
                <emma:interpretation id="interp32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07950.9847">2720 9030 21 0,'-4'0'10'0,"8"16"-16"0,-4-12 23 0,0 4-17 15,-4 3 1-15,-1 13-1 16,1-4 0-16,0 3-1 16,-5 5 0-16,0-1 0 15,-4 5 0-15,4-1-1 16,-5 1 1-16,6-1-1 16,-1-3 0-16,0-8-2 15,0-5 0-15,5 5 0 16,-1-8 0-16</inkml:trace>
        </inkml:traceGroup>
        <inkml:traceGroup>
          <inkml:annotationXML>
            <emma:emma xmlns:emma="http://www.w3.org/2003/04/emma" version="1.0">
              <emma:interpretation id="{720AA1DF-F7C8-4BE8-A1CD-2ED1C01B4A04}" emma:medium="tactile" emma:mode="ink">
                <msink:context xmlns:msink="http://schemas.microsoft.com/ink/2010/main" type="inkWord" rotatedBoundingBox="8319,10093 8966,10059 9012,10936 8364,10970"/>
              </emma:interpretation>
              <emma:one-of disjunction-type="recognition" id="oneOf66">
                <emma:interpretation id="interp330" emma:lang="zh-CN" emma:confidence="0">
                  <emma:literal>3</emma:literal>
                </emma:interpretation>
                <emma:interpretation id="interp331" emma:lang="zh-CN" emma:confidence="0">
                  <emma:literal>了</emma:literal>
                </emma:interpretation>
                <emma:interpretation id="interp332" emma:lang="zh-CN" emma:confidence="0">
                  <emma:literal>,</emma:literal>
                </emma:interpretation>
                <emma:interpretation id="interp333" emma:lang="zh-CN" emma:confidence="0">
                  <emma:literal>;</emma:literal>
                </emma:interpretation>
                <emma:interpretation id="interp33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08567.9171">3132 8455 22 0,'0'0'11'0,"14"-4"-19"0,-10 8 25 0,0-4-18 15,5 8 1-15,0-4 0 16,0 4 0-16,-5 4-1 15,5-1 1-15,-4 5-2 16,-1 0 1-16,-4 4 0 16,0-5 1-16,-4 5-1 15,-1 4 1-15,-4-1 1 16,1 1 0-16,-6-1 0 16,5 5 0-16,1-4-1 15,-1-5 1-15,-5-7-1 16,6 0 1-16,-1 0-1 15,0-4 0-15,4 0 0 16,1-4 1-16,0-1-1 16,4 1 0-16,8 0 0 15,1-4 0-15,5-4 0 16,3-3 0-16,1-1-1 16,0 0 1-16,-5 4 0 15,0 4 1-15,1 0-1 0,-1 4 0 16,0 4 1-16,0-4 0 15,-4 3 0-15,-4 5 0 16,-5 0 1-16,0 8 0 16,-5-1 0-16,1 5 0 15,-1 0-2-15,-3-1 1 16,-1 5-1-16,0 3 1 16,-9-3-1-16,5 0 0 15,-5-1-1-15,9-3 0 16,-4-9-2-16,4-3 1 0,0-4-4 15,5 0 1-15,-1-8-2 16,10-8 1-16</inkml:trace>
        </inkml:traceGroup>
        <inkml:traceGroup>
          <inkml:annotationXML>
            <emma:emma xmlns:emma="http://www.w3.org/2003/04/emma" version="1.0">
              <emma:interpretation id="{18DFAD8D-A27F-49A2-8727-CE01901C9AC2}" emma:medium="tactile" emma:mode="ink">
                <msink:context xmlns:msink="http://schemas.microsoft.com/ink/2010/main" type="inkWord" rotatedBoundingBox="8789,10948 8811,10139 8998,10144 8975,10953"/>
              </emma:interpretation>
              <emma:one-of disjunction-type="recognition" id="oneOf67">
                <emma:interpretation id="interp335" emma:lang="zh-CN" emma:confidence="0">
                  <emma:literal>)</emma:literal>
                </emma:interpretation>
                <emma:interpretation id="interp336" emma:lang="zh-CN" emma:confidence="0">
                  <emma:literal>丿</emma:literal>
                </emma:interpretation>
                <emma:interpretation id="interp337" emma:lang="zh-CN" emma:confidence="0">
                  <emma:literal>〉</emma:literal>
                </emma:interpretation>
                <emma:interpretation id="interp338" emma:lang="zh-CN" emma:confidence="0">
                  <emma:literal>,</emma:literal>
                </emma:interpretation>
                <emma:interpretation id="interp3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08951.6895">3566 8502 17 0,'5'8'8'0,"17"0"-9"0,-18-4 16 15,5 0-15-15,0 4 1 16,4 4 0-16,-4-1 0 15,0 9-1-15,0 4 0 16,4-1 1-16,1 1 0 16,-1 7 0-16,0 1 0 15,-4 3 0-15,0-3 0 16,-5-1 0-16,1 5 0 16,-10 3 0-16,1-3 0 15,-5 7-1-15,-4 0 1 16,-5 1-1-16,-9 7 1 0,1-8-2 15,-1 0 0-15,5-11-4 16,4-1 0-16,1 5-2 16,3-12 1-16</inkml:trace>
        </inkml:traceGroup>
        <inkml:traceGroup>
          <inkml:annotationXML>
            <emma:emma xmlns:emma="http://www.w3.org/2003/04/emma" version="1.0">
              <emma:interpretation id="{A11AD5F3-478E-4428-AF56-5EC5A6F008B8}" emma:medium="tactile" emma:mode="ink">
                <msink:context xmlns:msink="http://schemas.microsoft.com/ink/2010/main" type="inkWord" rotatedBoundingBox="9878,10160 11799,10060 11841,10886 9921,10986"/>
              </emma:interpretation>
              <emma:one-of disjunction-type="recognition" id="oneOf68">
                <emma:interpretation id="interp340" emma:lang="zh-CN" emma:confidence="0">
                  <emma:literal>(</emma:literal>
                </emma:interpretation>
                <emma:interpretation id="interp341" emma:lang="zh-CN" emma:confidence="0">
                  <emma:literal>l</emma:literal>
                </emma:interpretation>
                <emma:interpretation id="interp342" emma:lang="zh-CN" emma:confidence="0">
                  <emma:literal>丨</emma:literal>
                </emma:interpretation>
                <emma:interpretation id="interp343" emma:lang="zh-CN" emma:confidence="0">
                  <emma:literal>〔</emma:literal>
                </emma:interpretation>
                <emma:interpretation id="interp34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109883.3592">4798 8526 14 0,'-4'4'7'0,"4"-20"-7"0,0 16 10 15,0 0-9-15,0 0 0 0,-5 0 0 16,-4 8 0-16,0 4-2 16,1 4 1-16,-1 7 1 15,-5 5 0-15,1 7 0 16,0 5 1-16,0-9-1 16,-1 8 1-16,5 1-1 15,1 3 0-15,-1 0 0 16,4 1 0-1,1 27-1 1,4-16 0-16,4 4 0 16,5-8 0-16,0-4 0 15,4-3 0-15,5-9-1 16,4-3 0-16,0-13-2 16,5-11 0-16,4-4-3 15,0-12 1-15</inkml:trace>
        </inkml:traceGroup>
        <inkml:traceGroup>
          <inkml:annotationXML>
            <emma:emma xmlns:emma="http://www.w3.org/2003/04/emma" version="1.0">
              <emma:interpretation id="{E20EE9AA-F3FF-4782-900F-4DA0A7F28234}" emma:medium="tactile" emma:mode="ink">
                <msink:context xmlns:msink="http://schemas.microsoft.com/ink/2010/main" type="inkWord" rotatedBoundingBox="10332,10914 10518,10358 10835,10464 10650,11020"/>
              </emma:interpretation>
              <emma:one-of disjunction-type="recognition" id="oneOf69">
                <emma:interpretation id="interp345" emma:lang="zh-CN" emma:confidence="0">
                  <emma:literal>n</emma:literal>
                </emma:interpretation>
                <emma:interpretation id="interp346" emma:lang="zh-CN" emma:confidence="0">
                  <emma:literal>ⅱ</emma:literal>
                </emma:interpretation>
                <emma:interpretation id="interp347" emma:lang="zh-CN" emma:confidence="0">
                  <emma:literal>Ⅱ</emma:literal>
                </emma:interpretation>
                <emma:interpretation id="interp348" emma:lang="zh-CN" emma:confidence="0">
                  <emma:literal>汀</emma:literal>
                </emma:interpretation>
                <emma:interpretation id="interp349" emma:lang="zh-CN" emma:confidence="0">
                  <emma:literal>〃</emma:literal>
                </emma:interpretation>
              </emma:one-of>
            </emma:emma>
          </inkml:annotationXML>
          <inkml:trace contextRef="#ctx0" brushRef="#br0" timeOffset="110529.3121">5250 8798 22 0,'-13'4'11'0,"26"11"-16"0,-13-15 21 0,4 4-17 16,1 4 1-16,-1 4-1 15,-4 4 0-15,-4 3 1 16,-1 9 0-16,-4 3-1 15,1 1 1-15,-1 7-1 16,0 1 1-16,-4 7 0 16,-1-8 0-16,5-3 0 15,1 3 1-15,-1-7 0 16,0-13 0-16,4-3-1 16,1 0 0-16,0-8-1 15,4-16 0-15,0-4 0 16,8-12 1-16,1-3-3 15,5-13 1-15,8 1 0 16,0 0 1-16,0-9 0 0,-4 5 1 16,4 4 0-16,0 3 0 15,-4 1 2-15,0-1 0 16,-1 9-1-16,1 3 1 16,0 5-1-16,-5 3 0 15,5 8-1-15,-5 8 1 16,0 8 0-16,-4 4 0 15,0 3-1-15,-5 13 1 16,-4 3 0-16,-4 5 1 16,0 7-1-16,-5 1 0 0,0 7-1 15,0 4 1-15,5-12-1 16,-1 0 0-16,1-11-3 16,-1-4 0-16,5-9-3 15,0-3 1-15,0-4-1 16,5-4 0-16</inkml:trace>
        </inkml:traceGroup>
        <inkml:traceGroup>
          <inkml:annotationXML>
            <emma:emma xmlns:emma="http://www.w3.org/2003/04/emma" version="1.0">
              <emma:interpretation id="{36007EE4-81D7-4EA9-AFB2-5586EF92754A}" emma:medium="tactile" emma:mode="ink">
                <msink:context xmlns:msink="http://schemas.microsoft.com/ink/2010/main" type="inkWord" rotatedBoundingBox="10759,10554 11169,10367 11329,10716 10919,10903"/>
              </emma:interpretation>
              <emma:one-of disjunction-type="recognition" id="oneOf70">
                <emma:interpretation id="interp350" emma:lang="zh-CN" emma:confidence="0">
                  <emma:literal>u</emma:literal>
                </emma:interpretation>
                <emma:interpretation id="interp351" emma:lang="zh-CN" emma:confidence="0">
                  <emma:literal>“</emma:literal>
                </emma:interpretation>
                <emma:interpretation id="interp352" emma:lang="zh-CN" emma:confidence="0">
                  <emma:literal>U</emma:literal>
                </emma:interpretation>
                <emma:interpretation id="interp353" emma:lang="zh-CN" emma:confidence="0">
                  <emma:literal>比</emma:literal>
                </emma:interpretation>
                <emma:interpretation id="interp35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111100.2167">5697 8829 12 0,'-4'8'6'0,"-5"0"-8"0,5-4 11 16,-1 4-8-16,-8 7 1 16,4 5 1-16,0 4 1 15,0-1-5-15,0 1 0 16,1 8 3-16,-1-5 0 16,4 5-1-16,5-5 0 15,0 1-1-15,0-5 0 16,9-3-1-16,0-4 1 15,4 0-1-15,10-13 1 16,-1-3 0-16,0-11 0 16,4-9-1-16,1-4 1 15,0 1 0-15,-5-9 0 0,4 5-1 16,-4-5 1-16,1 1 0 16,-1-1 0-16,-5 5 0 15,1 7 0-15,-5-4 0 16,-4 5 1-16,-4 3-1 15,-1 4 0-15,-4 12 1 16,0 0 0-16,0-4 0 16,-4 8 0-16,-5 4 0 15,0 4 0-15,0 3 0 16,0-3 1-16,0 8-2 16,5 4 1-16,0-5-1 15,-1 1 0-15,5 4 0 16,5 3 0-16,-5-7-1 15,4 0 0-15,9-1-2 16,1 5 1-16,-1-16-1 0,0 0 0 16,0-4-2-16,1-8 0 15,-1-8 0-15,0-8 1 16</inkml:trace>
        </inkml:traceGroup>
        <inkml:traceGroup>
          <inkml:annotationXML>
            <emma:emma xmlns:emma="http://www.w3.org/2003/04/emma" version="1.0">
              <emma:interpretation id="{D80EDAF2-2688-4DAF-8D8F-B7C6E018A819}" emma:medium="tactile" emma:mode="ink">
                <msink:context xmlns:msink="http://schemas.microsoft.com/ink/2010/main" type="inkWord" rotatedBoundingBox="11359,10673 11546,10109 11940,10239 11753,10804"/>
              </emma:interpretation>
              <emma:one-of disjunction-type="recognition" id="oneOf71">
                <emma:interpretation id="interp355" emma:lang="zh-CN" emma:confidence="0">
                  <emma:literal>a</emma:literal>
                </emma:interpretation>
                <emma:interpretation id="interp356" emma:lang="zh-CN" emma:confidence="0">
                  <emma:literal>“</emma:literal>
                </emma:interpretation>
                <emma:interpretation id="interp357" emma:lang="zh-CN" emma:confidence="0">
                  <emma:literal>《</emma:literal>
                </emma:interpretation>
                <emma:interpretation id="interp358" emma:lang="zh-CN" emma:confidence="0">
                  <emma:literal>Ⅱ</emma:literal>
                </emma:interpretation>
                <emma:interpretation id="interp359" emma:lang="zh-CN" emma:confidence="0">
                  <emma:literal>儿</emma:literal>
                </emma:interpretation>
              </emma:one-of>
            </emma:emma>
          </inkml:annotationXML>
          <inkml:trace contextRef="#ctx0" brushRef="#br0" timeOffset="111490.4924">6264 8589 17 0,'-4'-12'8'0,"-5"32"-11"0,9-12 18 0,0 3-15 16,-4 1 0-16,-1 12 0 15,-4 7 1-15,1 5-1 16,-1-5 1-16,0 1 0 15,0 3 0-15,0 1-1 16,0-1 1-16,5-7-1 16,-1-1 1-16,5 1-1 15,0-4 0-15,0-1-3 16,5-3 1-16,4-4-1 16,0-5 0-16,-1-11-2 15,6-4 1-15,-1-3-1 16,5-9 1-16</inkml:trace>
          <inkml:trace contextRef="#ctx0" brushRef="#br0" timeOffset="111669.1229">6552 8557 11 0,'-4'12'5'0,"4"-16"-5"0,0 12 11 16,-4 4-9-16,-5 8 1 15,0 7 0-15,-4 5 1 16,-1 3-5-16,1 8 0 16,0-3 3-16,-5-1 0 15,5 1-1-15,4-5 1 0,4 1-2 16,1-1 1-16,4 4-2 16,4-11 0-16,5-1-2 15,5-7 1-15,-1-4-3 16,5-12 0-16,4-8 0 15,0-8 0-15</inkml:trace>
        </inkml:traceGroup>
        <inkml:traceGroup>
          <inkml:annotationXML>
            <emma:emma xmlns:emma="http://www.w3.org/2003/04/emma" version="1.0">
              <emma:interpretation id="{8D454320-3874-42CD-BEA3-451E1B2D1635}" emma:medium="tactile" emma:mode="ink">
                <msink:context xmlns:msink="http://schemas.microsoft.com/ink/2010/main" type="inkWord" rotatedBoundingBox="12082,10822 12205,10530 12222,10537 12099,10829"/>
              </emma:interpretation>
              <emma:one-of disjunction-type="recognition" id="oneOf72">
                <emma:interpretation id="interp360" emma:lang="zh-CN" emma:confidence="0">
                  <emma:literal>l</emma:literal>
                </emma:interpretation>
                <emma:interpretation id="interp361" emma:lang="zh-CN" emma:confidence="0">
                  <emma:literal>,</emma:literal>
                </emma:interpretation>
                <emma:interpretation id="interp362" emma:lang="zh-CN" emma:confidence="0">
                  <emma:literal>1</emma:literal>
                </emma:interpretation>
                <emma:interpretation id="interp363" emma:lang="zh-CN" emma:confidence="0">
                  <emma:literal>丿</emma:literal>
                </emma:interpretation>
                <emma:interpretation id="interp36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11970.3379">6951 8892 16 0,'-4'20'8'0,"-1"11"-11"0,5-23 16 16,-4 4-13-16,-1 0 0 15,1 0 0-15,0 3 0 16,-5 5 0-16,0 0 0 15,0-1 0-15,0 5 0 16,-4-4-1-16,4-1 1 16,0-3-3-16,0 4 1 15,0-4-2-15,5-5 0 0</inkml:trace>
        </inkml:traceGroup>
        <inkml:traceGroup>
          <inkml:annotationXML>
            <emma:emma xmlns:emma="http://www.w3.org/2003/04/emma" version="1.0">
              <emma:interpretation id="{09A4E2FC-9CD9-4EBE-95AE-FAA7860EA95A}" emma:medium="tactile" emma:mode="ink">
                <msink:context xmlns:msink="http://schemas.microsoft.com/ink/2010/main" type="inkWord" rotatedBoundingBox="12295,10594 12547,10127 12770,10248 12517,10714"/>
              </emma:interpretation>
              <emma:one-of disjunction-type="recognition" id="oneOf73">
                <emma:interpretation id="interp365" emma:lang="zh-CN" emma:confidence="0">
                  <emma:literal>o</emma:literal>
                </emma:interpretation>
                <emma:interpretation id="interp366" emma:lang="zh-CN" emma:confidence="0">
                  <emma:literal>。</emma:literal>
                </emma:interpretation>
                <emma:interpretation id="interp367" emma:lang="zh-CN" emma:confidence="0">
                  <emma:literal>0</emma:literal>
                </emma:interpretation>
                <emma:interpretation id="interp368" emma:lang="zh-CN" emma:confidence="0">
                  <emma:literal>O</emma:literal>
                </emma:interpretation>
                <emma:interpretation id="interp36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12509.7201">7168 8731 17 0,'-13'15'8'0,"0"9"-10"15,13-12 16-15,0-4-15 16,-5 8 0-16,1 3-3 16,-5 1 1-16,0 4 3 0,5-1 1 15,-1 1-3-15,1-1 0 16,8-7 1-16,1 0 0 16,3 4 1-16,10-5 0 15,0-3 0-15,4-8 1 16,0-4 0-16,5-4 0 15,-1-8 0-15,-3 1 0 16,-1-9 0-16,4-4 0 16,-8-3 0-16,0 3 0 15,-1-7 0-15,1-5 1 16,-5-3-1-16,1 3 0 0,-5 1-1 16,-5-5 1-16,-4 9 0 15,0 7 1-15,-4 1-2 16,-5-1 1-16,0 8-1 15,0 1 1-15,-4 7 0 16,-5 4 0-16,0 4-2 16,1 8 1-16,-1-1-1 15,5 9 0-15,-5-4-1 16,5 4 0-16,4 3-3 16,0-3 1-16,4-4-1 15,1 12 0-15</inkml:trace>
        </inkml:traceGroup>
        <inkml:traceGroup>
          <inkml:annotationXML>
            <emma:emma xmlns:emma="http://www.w3.org/2003/04/emma" version="1.0">
              <emma:interpretation id="{6F116693-9EEB-4A5F-AA47-946B629EEFB6}" emma:medium="tactile" emma:mode="ink">
                <msink:context xmlns:msink="http://schemas.microsoft.com/ink/2010/main" type="inkWord" rotatedBoundingBox="13071,9971 13085,10652 12923,10656 12908,9975"/>
              </emma:interpretation>
              <emma:one-of disjunction-type="recognition" id="oneOf74">
                <emma:interpretation id="interp370" emma:lang="zh-CN" emma:confidence="0">
                  <emma:literal>)</emma:literal>
                </emma:interpretation>
                <emma:interpretation id="interp371" emma:lang="zh-CN" emma:confidence="0">
                  <emma:literal>,</emma:literal>
                </emma:interpretation>
                <emma:interpretation id="interp372" emma:lang="zh-CN" emma:confidence="0">
                  <emma:literal>丿</emma:literal>
                </emma:interpretation>
                <emma:interpretation id="interp373" emma:lang="zh-CN" emma:confidence="0">
                  <emma:literal>〉</emma:literal>
                </emma:interpretation>
                <emma:interpretation id="interp37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112885.4858">7678 8337 13 0,'4'8'6'0,"18"-4"-7"0,-13 0 12 0,4 7-10 16,1 5 0-16,-1 4 0 15,0 7 1-15,1 1-3 16,-1 4 1-16,-4 7 1 15,0 8 1-15,-1 0-1 16,-3-11 1-16,-5 7 0 16,-5 0 0-1,-21 13 0 1,4-5 0-16,0-12-2 16,-1 1 1-16,-3 3-7 15,-5 4 1-15</inkml:trace>
        </inkml:traceGroup>
        <inkml:traceGroup>
          <inkml:annotationXML>
            <emma:emma xmlns:emma="http://www.w3.org/2003/04/emma" version="1.0">
              <emma:interpretation id="{C347AFE3-11EB-4B57-9CB8-DE9BB15C9D89}" emma:medium="tactile" emma:mode="ink">
                <msink:context xmlns:msink="http://schemas.microsoft.com/ink/2010/main" type="inkWord" rotatedBoundingBox="15141,9680 15614,9655 15655,10448 15183,10472"/>
              </emma:interpretation>
              <emma:one-of disjunction-type="recognition" id="oneOf75">
                <emma:interpretation id="interp375" emma:lang="zh-CN" emma:confidence="0">
                  <emma:literal>7</emma:literal>
                </emma:interpretation>
                <emma:interpretation id="interp376" emma:lang="zh-CN" emma:confidence="0">
                  <emma:literal>厂</emma:literal>
                </emma:interpretation>
                <emma:interpretation id="interp377" emma:lang="zh-CN" emma:confidence="0">
                  <emma:literal>卩</emma:literal>
                </emma:interpretation>
                <emma:interpretation id="interp378" emma:lang="zh-CN" emma:confidence="0">
                  <emma:literal>?</emma:literal>
                </emma:interpretation>
                <emma:interpretation id="interp379" emma:lang="zh-CN" emma:confidence="0">
                  <emma:literal>&gt;</emma:literal>
                </emma:interpretation>
              </emma:one-of>
            </emma:emma>
          </inkml:annotationXML>
          <inkml:trace contextRef="#ctx0" brushRef="#br0" timeOffset="349721.7531">9888 8042 9 0,'9'3'4'0,"-4"-6"2"0,-5 6 2 16,0-3-7-16,4 0 1 15,5 0 1-15,0 0 0 16,4 4-4-16,0-4 1 16,1 4 1-16,3-4 1 15,6 0-1-15,3 4 0 16,1-4-1-16,-5 0 1 0,0 4-1 15,5-4 1-15,-1 0-1 16,1-4 0-16,4 0 0 16,-5 0 1-16,1 4-1 15,-5-7 1-15,0 7-1 16,-4 3 1-16,-5-6-1 16,-4 6 1-16,0 1 0 15,-5-4 0-15,-4 12 0 16,0 0 0-16,-4 0 0 15,0 0 0-15,-5 3-1 16,0 5 1-16,0 4-1 16,-4 3 1-16,-5 5-1 15,5 7 1-15,-5 5-1 16,0 11 0-16,1 0 0 16,-1 4 1-16,-4 0-1 0,-5 0 0 15,0-8 0-15,1-8 1 16,4 1-1-16,4-13 0 15,5-7-1-15,4-8 1 16,0-1-2-16,5-3 0 16,4-4-2-16,4-8 0 15,0-4-3-15,10 0 1 16</inkml:trace>
        </inkml:traceGroup>
        <inkml:traceGroup>
          <inkml:annotationXML>
            <emma:emma xmlns:emma="http://www.w3.org/2003/04/emma" version="1.0">
              <emma:interpretation id="{10CAD95D-AADB-410C-8D9D-D6E3A229D2D5}" emma:medium="tactile" emma:mode="ink">
                <msink:context xmlns:msink="http://schemas.microsoft.com/ink/2010/main" type="inkWord" rotatedBoundingBox="16892,9809 16982,10444 16769,10474 16678,9840"/>
              </emma:interpretation>
              <emma:one-of disjunction-type="recognition" id="oneOf76">
                <emma:interpretation id="interp380" emma:lang="zh-CN" emma:confidence="0">
                  <emma:literal>(</emma:literal>
                </emma:interpretation>
                <emma:interpretation id="interp381" emma:lang="zh-CN" emma:confidence="0">
                  <emma:literal>l</emma:literal>
                </emma:interpretation>
                <emma:interpretation id="interp382" emma:lang="zh-CN" emma:confidence="0">
                  <emma:literal>‘</emma:literal>
                </emma:interpretation>
                <emma:interpretation id="interp383" emma:lang="zh-CN" emma:confidence="0">
                  <emma:literal>L</emma:literal>
                </emma:interpretation>
                <emma:interpretation id="interp384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350337.1907">11528 8199 11 0,'4'-4'5'0,"-4"-4"0"0,0 8 6 15,0 0-11-15,0 0 1 16,0 0 0-16,0 0 0 16,0 4-2-16,0 4 1 15,-4 4 1-15,-1 0 1 16,1 3-1-16,-1 5 1 15,1 4-1-15,-1 3 1 0,1 1-1 16,0 11 1-16,-1-3-2 16,-4 11 1-16,9-4-1 15,0 8 1-15,0-7-1 16,5-9 0-16,-1 5 0 16,5-9 0-16,0-3 0 15,0-5 1-15,4-3-2 16,5-4 1-16,-1-4-1 15,1-5 1-15,4-3-2 16,0 0 0-16,1-4-3 16,3-4 1-16,-4-3-2 15,5-5 0-15</inkml:trace>
        </inkml:traceGroup>
        <inkml:traceGroup>
          <inkml:annotationXML>
            <emma:emma xmlns:emma="http://www.w3.org/2003/04/emma" version="1.0">
              <emma:interpretation id="{74C610DE-B562-4E0C-A7F7-EC9B0A990D89}" emma:medium="tactile" emma:mode="ink">
                <msink:context xmlns:msink="http://schemas.microsoft.com/ink/2010/main" type="inkWord" rotatedBoundingBox="17240,10420 17293,9784 17522,9804 17469,10439"/>
              </emma:interpretation>
              <emma:one-of disjunction-type="recognition" id="oneOf77">
                <emma:interpretation id="interp385" emma:lang="zh-CN" emma:confidence="0">
                  <emma:literal>3</emma:literal>
                </emma:interpretation>
                <emma:interpretation id="interp386" emma:lang="zh-CN" emma:confidence="0">
                  <emma:literal>了</emma:literal>
                </emma:interpretation>
                <emma:interpretation id="interp387" emma:lang="zh-CN" emma:confidence="0">
                  <emma:literal>广</emma:literal>
                </emma:interpretation>
                <emma:interpretation id="interp388" emma:lang="zh-CN" emma:confidence="0">
                  <emma:literal>弓</emma:literal>
                </emma:interpretation>
                <emma:interpretation id="interp38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50983.1522">12037 8175 17 0,'9'0'8'0,"13"-11"-11"0,-13 7 16 16,4 4-14-16,5-4 1 0,-5 4 0 16,1 0 0-16,-1 0 0 15,0 4 0-15,-4 0 0 16,0 0 1-16,0 3-1 16,-5 1 0-16,-4 4 0 15,0 4 1-15,0 0-1 16,-4 3 0-16,-10 1 0 15,1-4 0-15,-5 11 0 16,1-7 0-16,-1 8 0 16,0-9 0-16,5-3 0 15,0 4 0-15,-1-8 0 16,5-1 0-16,1-3-1 16,3-4 1-16,5 0 0 15,9-8 1-15,0-4-1 16,9-4 1-16,-1 1-1 15,5-1 1-15,1 0 0 0,-6 4 0 16,1 4-1-16,0 0 1 16,0 8 0-16,-5 0 0 15,0 8 0-15,-4-4 0 16,0 4 0-16,-5 3 1 16,-4 5-1-16,-4 8 0 15,-5-1 0-15,0 5 0 16,-4-5-1-16,-5 5 1 15,-4-5-2-15,0 1 0 16,0 3-1-16,4-3 1 0,-4-4-3 16,4-9 1-16,5 1-3 15,-1-4 0-15,10-8 0 16,0 0 0-16</inkml:trace>
        </inkml:traceGroup>
        <inkml:traceGroup>
          <inkml:annotationXML>
            <emma:emma xmlns:emma="http://www.w3.org/2003/04/emma" version="1.0">
              <emma:interpretation id="{0650BBB1-F58E-4E6D-A728-AA952F9D397E}" emma:medium="tactile" emma:mode="ink">
                <msink:context xmlns:msink="http://schemas.microsoft.com/ink/2010/main" type="inkWord" rotatedBoundingBox="17638,10470 17818,10099 17876,10127 17696,10498"/>
              </emma:interpretation>
              <emma:one-of disjunction-type="recognition" id="oneOf78">
                <emma:interpretation id="interp390" emma:lang="zh-CN" emma:confidence="0">
                  <emma:literal>0</emma:literal>
                </emma:interpretation>
                <emma:interpretation id="interp391" emma:lang="zh-CN" emma:confidence="0">
                  <emma:literal>,</emma:literal>
                </emma:interpretation>
                <emma:interpretation id="interp392" emma:lang="zh-CN" emma:confidence="0">
                  <emma:literal>'</emma:literal>
                </emma:interpretation>
                <emma:interpretation id="interp393" emma:lang="zh-CN" emma:confidence="0">
                  <emma:literal>’</emma:literal>
                </emma:interpretation>
                <emma:interpretation id="interp394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351283.8639">12564 8463 12 0,'36'16'6'0,"-36"-5"-8"15,4-7 13-15,1 8-10 0,-5 0 1 16,-9 4 1-16,0 0 0 16,-4 3-3-16,-1 5 0 15,1 3 2-15,0 5 1 16,-1-5-2-16,1 1 1 16,-5 4-2-16,5-9 0 15,-5 1-3-15,1-1 0 16,3-3-3-16,1 0 1 15</inkml:trace>
        </inkml:traceGroup>
        <inkml:traceGroup>
          <inkml:annotationXML>
            <emma:emma xmlns:emma="http://www.w3.org/2003/04/emma" version="1.0">
              <emma:interpretation id="{860F20DF-6772-42D6-A812-479CC9EF4A91}" emma:medium="tactile" emma:mode="ink">
                <msink:context xmlns:msink="http://schemas.microsoft.com/ink/2010/main" type="inkWord" rotatedBoundingBox="18298,9672 18970,9637 19010,10398 18337,10433"/>
              </emma:interpretation>
              <emma:one-of disjunction-type="recognition" id="oneOf79">
                <emma:interpretation id="interp395" emma:lang="zh-CN" emma:confidence="0">
                  <emma:literal>0</emma:literal>
                </emma:interpretation>
                <emma:interpretation id="interp396" emma:lang="zh-CN" emma:confidence="0">
                  <emma:literal>1</emma:literal>
                </emma:interpretation>
                <emma:interpretation id="interp397" emma:lang="zh-CN" emma:confidence="0">
                  <emma:literal>|</emma:literal>
                </emma:interpretation>
                <emma:interpretation id="interp398" emma:lang="zh-CN" emma:confidence="0">
                  <emma:literal>‘</emma:literal>
                </emma:interpretation>
                <emma:interpretation id="interp3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54197.9465">13136 8034 10 0,'-5'0'5'0,"5"-4"-4"0,0 4 6 16,0 4-6-16,0-4 0 15,0 0 2-15,0 4 1 16,0-4-4-16,0 7 0 16,0-3 3-16,0 0 0 15,0 4-1-15,0 4 1 16,0 0-2-16,0 0 1 16,0 3-1-16,-4 5 0 15,4 4-1-15,-5 3 1 0,1 1 0 16,4-1 0-16,0 9-1 15,-4 3 1-15,-1 9-1 16,1-9 1-16,-1 4-1 16,1 1 1-16,-1-9-1 15,1-4 1-15,0-7-1 16,-1 0 1-16,5-9-1 16,0 1 1-16,0-4-2 15,0 0 1-15,0-4-1 16,0 0 0-16,0-1-2 15,0-7 1-15,0 4-5 16,0 0 0-16,0-4 0 16,5-8 1-16</inkml:trace>
        </inkml:traceGroup>
        <inkml:traceGroup>
          <inkml:annotationXML>
            <emma:emma xmlns:emma="http://www.w3.org/2003/04/emma" version="1.0">
              <emma:interpretation id="{6A94B3CE-5D19-410D-B927-B39ABD5DC5A1}" emma:medium="tactile" emma:mode="ink">
                <msink:context xmlns:msink="http://schemas.microsoft.com/ink/2010/main" type="inkWord" rotatedBoundingBox="18723,10406 18845,9712 19010,9741 18888,10435"/>
              </emma:interpretation>
              <emma:one-of disjunction-type="recognition" id="oneOf80">
                <emma:interpretation id="interp400" emma:lang="zh-CN" emma:confidence="0">
                  <emma:literal>)</emma:literal>
                </emma:interpretation>
                <emma:interpretation id="interp401" emma:lang="zh-CN" emma:confidence="0">
                  <emma:literal>'</emma:literal>
                </emma:interpretation>
                <emma:interpretation id="interp402" emma:lang="zh-CN" emma:confidence="0">
                  <emma:literal>〉</emma:literal>
                </emma:interpretation>
                <emma:interpretation id="interp403" emma:lang="zh-CN" emma:confidence="0">
                  <emma:literal>’</emma:literal>
                </emma:interpretation>
                <emma:interpretation id="interp40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354856.4012">13588 8105 5 0,'0'-8'2'0,"13"-4"1"16,-13 12 2-16,0-8-5 15,0 8 1-15,0 0 2 16,0 0 0-16,0 0-3 15,0 0 1-15,0 0 2 16,4 0 0-16,5 4 0 16,0 0 0-16,0 0-1 15,4 4 1-15,1 0-2 16,-1 3 1-16,-4 1-1 16,4 4 0-16,-4 0 0 0,0-1 1 15,0 5-1-15,-5 0 0 16,0 3 0-16,-4-3 0 31,-8 23 0-31,-1 5 1 16,-5-5-1-16,1 0 0 15,0 1 0-15,-5-1 0 16,-4-8 0-16,0 13 0 16,-9-9-2-16,9-4 1 15,8-7-1-15,-3-4 0 16,8-13-4-16,0 1 0 0,0 0-3 15,9-4 1-15</inkml:trace>
        </inkml:traceGroup>
        <inkml:traceGroup>
          <inkml:annotationXML>
            <emma:emma xmlns:emma="http://www.w3.org/2003/04/emma" version="1.0">
              <emma:interpretation id="{DC0E415E-60AD-4246-8573-AEE6B1C2A28C}" emma:medium="tactile" emma:mode="ink">
                <msink:context xmlns:msink="http://schemas.microsoft.com/ink/2010/main" type="inkWord" rotatedBoundingBox="20023,9628 20521,9602 20562,10396 20064,10422"/>
              </emma:interpretation>
              <emma:one-of disjunction-type="recognition" id="oneOf81">
                <emma:interpretation id="interp405" emma:lang="zh-CN" emma:confidence="0">
                  <emma:literal>(</emma:literal>
                </emma:interpretation>
                <emma:interpretation id="interp406" emma:lang="zh-CN" emma:confidence="0">
                  <emma:literal>‘</emma:literal>
                </emma:interpretation>
                <emma:interpretation id="interp407" emma:lang="zh-CN" emma:confidence="0">
                  <emma:literal>l</emma:literal>
                </emma:interpretation>
                <emma:interpretation id="interp408" emma:lang="zh-CN" emma:confidence="0">
                  <emma:literal>「</emma:literal>
                </emma:interpretation>
                <emma:interpretation id="interp40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55486.8516">15072 7979 16 0,'0'0'8'0,"0"-4"-8"16,0 4 11-16,-5 0-11 16,1 0 0-16,-5 4 0 15,0 7 1-15,0 1-1 16,0 8 0-16,-4 0 1 15,0-1 0-15,0 5 1 16,-5 3 0-16,0 5-1 16,-4-1 1-16,0 5 0 15,4-1 0-15,-4 9-1 16,0-1 0-16,4 0 0 16,9 1 0-16,0-1-1 15,5 0 1-15,0 1-1 0,4-5 1 16,0-8-1-16,8 5 0 15,-3-13 0-15,4 5 0 16,0-4-1-16,4-9 1 16,5-3-1-16,-5 0 0 15,0-12-3-15,0 4 0 16,1 0-3-16,-1-4 0 16</inkml:trace>
        </inkml:traceGroup>
        <inkml:traceGroup>
          <inkml:annotationXML>
            <emma:emma xmlns:emma="http://www.w3.org/2003/04/emma" version="1.0">
              <emma:interpretation id="{98E6949C-019D-422E-99CF-D5B6B5DBB980}" emma:medium="tactile" emma:mode="ink">
                <msink:context xmlns:msink="http://schemas.microsoft.com/ink/2010/main" type="inkWord" rotatedBoundingBox="20519,9679 20521,9671 20525,9672 20522,9680"/>
              </emma:interpretation>
              <emma:one-of disjunction-type="recognition" id="oneOf82">
                <emma:interpretation id="interp410" emma:lang="x-none" emma:confidence="0">
                  <emma:literal>.</emma:literal>
                </emma:interpretation>
                <emma:interpretation id="interp411" emma:lang="x-none" emma:confidence="0">
                  <emma:literal>·</emma:literal>
                </emma:interpretation>
                <emma:interpretation id="interp412" emma:lang="x-none" emma:confidence="0">
                  <emma:literal>‘</emma:literal>
                </emma:interpretation>
                <emma:interpretation id="interp413" emma:lang="x-none" emma:confidence="0">
                  <emma:literal>'</emma:literal>
                </emma:interpretation>
                <emma:interpretation id="interp414" emma:lang="x-none" emma:confidence="0">
                  <emma:literal>「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D8082C7-43C7-4878-947C-067087EBDB17}" emma:medium="tactile" emma:mode="ink">
                <msink:context xmlns:msink="http://schemas.microsoft.com/ink/2010/main" type="inkWord" rotatedBoundingBox="21177,9985 21414,9973 21435,10383 21199,10396"/>
              </emma:interpretation>
              <emma:one-of disjunction-type="recognition" id="oneOf83">
                <emma:interpretation id="interp415" emma:lang="zh-CN" emma:confidence="0">
                  <emma:literal>0</emma:literal>
                </emma:interpretation>
                <emma:interpretation id="interp416" emma:lang="zh-CN" emma:confidence="0">
                  <emma:literal>,</emma:literal>
                </emma:interpretation>
                <emma:interpretation id="interp417" emma:lang="zh-CN" emma:confidence="0">
                  <emma:literal>'</emma:literal>
                </emma:interpretation>
                <emma:interpretation id="interp418" emma:lang="zh-CN" emma:confidence="0">
                  <emma:literal>’</emma:literal>
                </emma:interpretation>
                <emma:interpretation id="interp41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56793.2767">16113 8345 19 0,'13'-8'9'0,"-8"8"-10"0,3 8 16 16,1-8-14-16,-4 4 0 15,-1 4 0-15,1-1 1 16,-5 5-2-16,0 4 0 16,-5 4 2-16,-4-1 0 0,0 5-1 15,-4 8 1-15,-9-1-1 16,-5 1 1-16,5-1-2 16,0 1 1-16,4-5-2 15,1 5 0-15,-1-5-2 16,5 1 0-16,-1-13-5 15,6 1 1-15</inkml:trace>
        </inkml:traceGroup>
        <inkml:traceGroup>
          <inkml:annotationXML>
            <emma:emma xmlns:emma="http://www.w3.org/2003/04/emma" version="1.0">
              <emma:interpretation id="{8A74C21A-C7E0-47ED-A812-C13A5E951D1A}" emma:medium="tactile" emma:mode="ink">
                <msink:context xmlns:msink="http://schemas.microsoft.com/ink/2010/main" type="inkWord" rotatedBoundingBox="21739,10021 21926,9637 22196,9768 22009,10152"/>
              </emma:interpretation>
              <emma:one-of disjunction-type="recognition" id="oneOf84">
                <emma:interpretation id="interp420" emma:lang="zh-CN" emma:confidence="0">
                  <emma:literal>0</emma:literal>
                </emma:interpretation>
                <emma:interpretation id="interp421" emma:lang="zh-CN" emma:confidence="0">
                  <emma:literal>。</emma:literal>
                </emma:interpretation>
                <emma:interpretation id="interp422" emma:lang="zh-CN" emma:confidence="0">
                  <emma:literal>○</emma:literal>
                </emma:interpretation>
                <emma:interpretation id="interp423" emma:lang="zh-CN" emma:confidence="0">
                  <emma:literal>o</emma:literal>
                </emma:interpretation>
                <emma:interpretation id="interp42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57379.1938">16649 8073 19 0,'-5'4'9'0,"1"0"-8"0,4 4 13 16,-4 0-14-16,-1-4 1 15,1 3-2-15,-5 1 1 16,0 8-1-16,0 0 1 16,0 4-1-16,0-1 1 0,1 5 0 15,-1-1 0-15,4 1 0 16,5 4 1-16,0-5 0 16,5 5 0-16,-1 7-1 15,5-11 0-15,0-4 0 16,0-5 1-16,4-3-1 15,0-8 1-15,14-8-1 16,-1-4 0-16,1-7 1 16,0-1 0-16,4-4-1 15,-5 0 0-15,1-7 0 16,-5 3 1-16,0 1-1 16,-4-1 1-16,-5 0-1 15,-4 1 1-15,-5 3-1 16,-4 0 1-16,-4 1-1 15,-5-1 0-15,0 0-1 16,-8 1 1-16,-6 7-1 0,6-4 0 16,-5 4 0-16,-5 8 0 15,5 0-1-15,0-4 0 16,8 8-3-16,1 0 1 16,4 0-2-16,0 4 1 15</inkml:trace>
        </inkml:traceGroup>
        <inkml:traceGroup>
          <inkml:annotationXML>
            <emma:emma xmlns:emma="http://www.w3.org/2003/04/emma" version="1.0">
              <emma:interpretation id="{7601CD81-F1D6-4F0B-89EC-2707310101D5}" emma:medium="tactile" emma:mode="ink">
                <msink:context xmlns:msink="http://schemas.microsoft.com/ink/2010/main" type="inkWord" rotatedBoundingBox="22544,9505 22877,9488 22914,10197 22581,10215"/>
              </emma:interpretation>
              <emma:one-of disjunction-type="recognition" id="oneOf85">
                <emma:interpretation id="interp425" emma:lang="zh-CN" emma:confidence="0">
                  <emma:literal>0</emma:literal>
                </emma:interpretation>
                <emma:interpretation id="interp426" emma:lang="zh-CN" emma:confidence="0">
                  <emma:literal>'</emma:literal>
                </emma:interpretation>
                <emma:interpretation id="interp427" emma:lang="zh-CN" emma:confidence="0">
                  <emma:literal>’</emma:literal>
                </emma:interpretation>
                <emma:interpretation id="interp428" emma:lang="zh-CN" emma:confidence="0">
                  <emma:literal>丿</emma:literal>
                </emma:interpretation>
                <emma:interpretation id="interp42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357783.9813">17575 7853 14 0,'4'15'7'0,"23"9"-10"15,-23-20 13-15,1 4-10 16,-1 4 1-16,1 7-1 15,-1 1 0-15,-4 11-1 16,4-7 1-16,-4 4 0 0,0 3 1 16,-4 1 0-16,0 3 0 31,-19 16 1-31,-8 8 1 16,-4 0 0-16,8-7 0 15,-12 3-3-15,-6 4 0 16,1-4-5-16,-9-4 0 15</inkml:trace>
        </inkml:traceGroup>
      </inkml:traceGroup>
    </inkml:traceGroup>
    <inkml:traceGroup>
      <inkml:annotationXML>
        <emma:emma xmlns:emma="http://www.w3.org/2003/04/emma" version="1.0">
          <emma:interpretation id="{5D752552-5C9C-43D3-834A-8012566600A6}" emma:medium="tactile" emma:mode="ink">
            <msink:context xmlns:msink="http://schemas.microsoft.com/ink/2010/main" type="paragraph" rotatedBoundingBox="5408,11176 21000,10414 21075,11934 5482,12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15C07D-F81A-4506-A084-E723CA871A82}" emma:medium="tactile" emma:mode="ink">
              <msink:context xmlns:msink="http://schemas.microsoft.com/ink/2010/main" type="inkBullet" rotatedBoundingBox="5421,11457 5814,11438 5865,12483 5473,12503"/>
            </emma:interpretation>
            <emma:one-of disjunction-type="recognition" id="oneOf86">
              <emma:interpretation id="interp430" emma:lang="zh-CN" emma:confidence="0">
                <emma:literal>男</emma:literal>
              </emma:interpretation>
              <emma:interpretation id="interp431" emma:lang="zh-CN" emma:confidence="0">
                <emma:literal>沔</emma:literal>
              </emma:interpretation>
              <emma:interpretation id="interp432" emma:lang="zh-CN" emma:confidence="0">
                <emma:literal>书</emma:literal>
              </emma:interpretation>
              <emma:interpretation id="interp433" emma:lang="zh-CN" emma:confidence="0">
                <emma:literal>易</emma:literal>
              </emma:interpretation>
              <emma:interpretation id="interp434" emma:lang="zh-CN" emma:confidence="0">
                <emma:literal>另</emma:literal>
              </emma:interpretation>
            </emma:one-of>
          </emma:emma>
        </inkml:annotationXML>
        <inkml:trace contextRef="#ctx0" brushRef="#br0" timeOffset="114102.3503">452 10026 17 0,'-9'-4'8'0,"9"4"-7"16,0 0 10-16,0 0-10 16,0 0 0-16,0 4 0 15,0-4 1-15,0 0-3 16,-4 8 0-16,-1 0 1 16,1 4 1-16,-5 8-1 0,-4 3 0 15,-1 1 0-15,1-1 0 16,-9 1 0-16,4 0 1 15,1 3-1-15,-1-3 1 16,0-1-1-16,0 1 1 16,1-8 0-16,3 0 0 15,1-5-1-15,4 1 0 16,0-4 0-16,0 0 0 16,5-4 0-16,4 0 0 15,0 0-1-15,4-4 1 16,-4 0 0-16,9 0 0 0,0-4 0 15,4 0 1-15,-4 0-1 16,0 0 0-16,0 0 0 16,0 0 1-16,-5 0-1 15,-4 4 0-15,9-4 0 16,0 0 0-16,-5 4 0 16,1-4 0-16,-5 4 0 15,9-3 0-15,0-1 0 16,-9 4 1-16,4-4-1 15,-4 4 0-15,0-8-1 16,5 0 0-16,-5 0 0 16,0 0 0-16,4 0-3 15,-4 0 1-15,0 0-3 16,0-3 1-16</inkml:trace>
        <inkml:trace contextRef="#ctx0" brushRef="#br0" timeOffset="115016.9981">324 9900 9 0,'0'-12'4'0,"8"5"-3"16,1-1 3-16,-4 0-4 15,4 0 1-15,-1 0 1 16,1 0 1-16,9-4-3 16,-5 5 0-16,-4 7 2 15,4-4 1-15,1 0-1 16,-1 4 0-16,-4 4-1 16,4 3 1-16,0 9-1 0,1-8 0 15,-5 12 0-15,-1-1 0 16,-3 1 0-16,-1 0 0 15,-4 3-1-15,0 1 1 16,-4 4-1-16,-1 3 0 16,-3 1-1-16,-1-1 1 15,0 1-1-15,-4-5 0 16,-1 1 0-16,-8 7 0 16,0-7 0-16,-5-1 0 15,-4 1 0-15,9-4 1 16,0-5-1-16,0-3 1 0,4-4 0 15,0 0 1-15,5-4-1 16,4-1 1-16,0-3-2 16,5-4 1-16,4 0 0 15,4-4 1-15,10-3-1 16,-1-1 0-16,0 0 0 16,5-4 1-16,4 0 0 15,0 0 0-15,1 1-1 16,3 3 0-16,-8 0 0 15,4 0 0-15,-4 0 0 16,-1 0 1-16,1 4-1 16,0 4 0-16,0 0 1 15,-1 4 0-15,-3 0 0 16,-1 4 0-16,-4 0 0 16,0 4 0-16,-5 3 0 15,0 5 1-15,-4 0-1 0,0 3 1 16,-4 1-1-16,0 8 0 15,-5 3 0-15,0 0 0 16,0 1-1-16,0 7 0 16,-4-7 0-16,0 3 0 15,-1-4-1-15,-8 1 0 16,4-5-2-16,1-7 1 16,-1-4-4-16,5-5 1 15,-1-3-2-15,6-8 1 16</inkml:trace>
        <inkml:trace contextRef="#ctx0" brushRef="#br0" timeOffset="116265.4214">359 9936 6 0,'-13'4'3'0,"13"-28"-3"0,0 24 4 15,0 0-4-15,-5 0 0 16,1-4 1-16,4 4 0 15,0 0-1-15,0-8 0 16,0 8 1-16,4-8 1 16,-4 8 0-16,5-8 0 0,4 1-1 15,-1-1 0-15,1 0 0 16,9 0 0-16,-5-8-2 16,1 4 1-16,-1 5-3 15,0-9 0-15</inkml:trace>
        <inkml:trace contextRef="#ctx0" brushRef="#br0" timeOffset="115497.3434">563 9857 7 0,'-5'8'3'0,"5"-12"-4"0,0 4 3 15,0 0-3-15,0 0 1 16,0 4-1-16,0 4 0 16,0 0 1-16,0-1 1 15,0 1-1-15,0 0 1 16,-4 0 1-16,-1 8 0 16,1-4 0-16,0 3 0 15,-1 1 0-15,1 4 1 16,-1-4-2-16,1-1 1 15,-1 9-2-15,-3-4 0 0,3-1 0 16,-4-3 0-16,5 4 0 16,-5-4 0-16,0-5 0 15,0 1 0-15,0 0-1 16,1 0 1-16,-1-4-3 16,4 0 0-16</inkml:trace>
        <inkml:trace contextRef="#ctx0" brushRef="#br0" timeOffset="115888.1175">536 9948 10 0,'0'0'5'0,"5"-4"-6"0,-5 4 8 16,0 0-7-16,0 0 1 16,0 0-1-16,0 0 0 15,-5 4-1-15,1 3 1 16,-1 5 0-16,1 0 1 15,-5 4 0-15,5 7 0 0,-5-3 0 16,4 0 1-16,1-1-1 16,-5 5 0-16,0-8-2 15,0 4 0-15,0-9-1 16,5 1 0-16,-5 0-2 16,5-8 1-1</inkml:trace>
      </inkml:traceGroup>
      <inkml:traceGroup>
        <inkml:annotationXML>
          <emma:emma xmlns:emma="http://www.w3.org/2003/04/emma" version="1.0">
            <emma:interpretation id="{27567163-13EB-49F3-B35F-C024CBF9A6AD}" emma:medium="tactile" emma:mode="ink">
              <msink:context xmlns:msink="http://schemas.microsoft.com/ink/2010/main" type="line" rotatedBoundingBox="6526,11122 21000,10414 21075,11934 6600,12642"/>
            </emma:interpretation>
          </emma:emma>
        </inkml:annotationXML>
        <inkml:traceGroup>
          <inkml:annotationXML>
            <emma:emma xmlns:emma="http://www.w3.org/2003/04/emma" version="1.0">
              <emma:interpretation id="{05921D84-4FF8-47F9-834C-DD1CB4B17B51}" emma:medium="tactile" emma:mode="ink">
                <msink:context xmlns:msink="http://schemas.microsoft.com/ink/2010/main" type="inkWord" rotatedBoundingBox="6570,12011 6650,12007 6667,12342 6586,12345"/>
              </emma:interpretation>
              <emma:one-of disjunction-type="recognition" id="oneOf87">
                <emma:interpretation id="interp435" emma:lang="zh-CN" emma:confidence="0">
                  <emma:literal>:</emma:literal>
                </emma:interpretation>
                <emma:interpretation id="interp436" emma:lang="zh-CN" emma:confidence="0">
                  <emma:literal>、</emma:literal>
                </emma:interpretation>
                <emma:interpretation id="interp437" emma:lang="zh-CN" emma:confidence="0">
                  <emma:literal>,</emma:literal>
                </emma:interpretation>
                <emma:interpretation id="interp438" emma:lang="zh-CN" emma:confidence="0">
                  <emma:literal>.</emma:literal>
                </emma:interpretation>
                <emma:interpretation id="interp439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116864.8127">1325 10377 11 0,'-5'0'5'0,"1"-4"-6"16,4 4 8-16,0 0-5 15,0 0 1-15,0 0-1 16,0 0 1-16,0 0-4 16,4 4 1-16,1 4 2 15,4 3 1-15,-1-3-2 16,1 8 1-16,0 4 0 15,0 3 0-15,0 9-1 16,0 7 1-16,-5-3-1 16,1-5 0-16,-1 1-2 15,-4-13 1-15,0 1-5 0,4-8 1 16,1 4-2-16,-1-12 0 16</inkml:trace>
        </inkml:traceGroup>
        <inkml:traceGroup>
          <inkml:annotationXML>
            <emma:emma xmlns:emma="http://www.w3.org/2003/04/emma" version="1.0">
              <emma:interpretation id="{A7989D87-F577-4BEB-B5E8-563EBBF3769A}" emma:medium="tactile" emma:mode="ink">
                <msink:context xmlns:msink="http://schemas.microsoft.com/ink/2010/main" type="inkWord" rotatedBoundingBox="7276,11657 7315,12477 7152,12484 7113,11664"/>
              </emma:interpretation>
              <emma:one-of disjunction-type="recognition" id="oneOf88">
                <emma:interpretation id="interp440" emma:lang="zh-CN" emma:confidence="0">
                  <emma:literal>(</emma:literal>
                </emma:interpretation>
                <emma:interpretation id="interp441" emma:lang="zh-CN" emma:confidence="0">
                  <emma:literal>丨</emma:literal>
                </emma:interpretation>
                <emma:interpretation id="interp442" emma:lang="zh-CN" emma:confidence="0">
                  <emma:literal>1</emma:literal>
                </emma:interpretation>
                <emma:interpretation id="interp443" emma:lang="zh-CN" emma:confidence="0">
                  <emma:literal>l</emma:literal>
                </emma:interpretation>
                <emma:interpretation id="interp44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17330.6431">1963 10022 10 0,'0'12'5'0,"0"-24"-4"15,0 12 6-15,0 4-7 16,0 0 1-16,0-4-1 16,-5 4 1-16,1 4-1 15,-1 4 1-15,1 8 1 16,-5-5 1-16,0 9-1 15,0 0 1-15,1 3 0 16,-1 5 0-16,0 3-1 0,4 0 1 16,1 1-2-16,0-1 0 15,4 9-1-15,0 7 1 16,4-4-1-16,0 4 0 16,5 8 0-16,0-11 0 15,0 3-1-15,4-8 1 16,1-7-1-16,-1-9 0 15,5-7-1-15,-1-4 1 16,1-8-1-16,0-5 0 16,-1-10-4-16,1-9 1 15</inkml:trace>
        </inkml:traceGroup>
        <inkml:traceGroup>
          <inkml:annotationXML>
            <emma:emma xmlns:emma="http://www.w3.org/2003/04/emma" version="1.0">
              <emma:interpretation id="{4BD070F8-C54B-4C76-8E4D-048A390A51D9}" emma:medium="tactile" emma:mode="ink">
                <msink:context xmlns:msink="http://schemas.microsoft.com/ink/2010/main" type="inkWord" rotatedBoundingBox="7859,11545 8022,12204 7651,12295 7488,11636"/>
              </emma:interpretation>
              <emma:one-of disjunction-type="recognition" id="oneOf89">
                <emma:interpretation id="interp445" emma:lang="zh-CN" emma:confidence="0">
                  <emma:literal>六</emma:literal>
                </emma:interpretation>
                <emma:interpretation id="interp446" emma:lang="zh-CN" emma:confidence="0">
                  <emma:literal>方</emma:literal>
                </emma:interpretation>
                <emma:interpretation id="interp447" emma:lang="zh-CN" emma:confidence="0">
                  <emma:literal>么</emma:literal>
                </emma:interpretation>
                <emma:interpretation id="interp448" emma:lang="zh-CN" emma:confidence="0">
                  <emma:literal>云</emma:literal>
                </emma:interpretation>
                <emma:interpretation id="interp449" emma:lang="zh-CN" emma:confidence="0">
                  <emma:literal>只</emma:literal>
                </emma:interpretation>
              </emma:one-of>
            </emma:emma>
          </inkml:annotationXML>
          <inkml:trace contextRef="#ctx0" brushRef="#br0" timeOffset="118069.668">2432 9955 22 0,'-9'8'11'0,"27"-23"-15"15,-13 18 19-15,3-3-15 16,6 0 0-16,-1 0-1 16,0 4 0-16,1 0 0 0,-6 4 1 15,1 0-1-15,0 0 0 16,-4 4 0-16,-1 4 0 16,-4 7 0-16,0 1 1 15,-4 7 0-15,-10-3 1 16,1-5-1-16,-5 5 1 15,1 0-2-15,-1-1 1 16,0-7-1-16,0-4 1 16,5-5-1-16,0 1 0 15,4-4-1-15,5-8 1 16,-1-4 0-16,10-4 0 0,3 0 1 16,6-3 0-16,3-1 0 15,6 0 1-15,-6-4 0 16,1 0 0-16,0 5 0 15,-5 3 0-15,0 4-1 16,1 4 1-16,-6 8 0 16,1-4 1-16,-4 7-1 15,-5 9 1-15,-5 4-1 16,1-1 1-16,-9 5 0 16,-5 0 0-16,5-1-1 15,-5 5 0-15,0 3-1 16,0-3 0-16,1-1 0 15,-5-3 0-15,8-9-2 16,1-3 0-16,4-4-2 16,5-4 0-16,4-8-2 15,4-8 0-15</inkml:trace>
          <inkml:trace contextRef="#ctx0" brushRef="#br0" timeOffset="118244.7914">2716 10353 18 0,'-5'16'9'0,"5"4"-10"0,5-13 17 0,-5 1-16 16,0 0 0-16,0 0-1 15,0 4 1-15,-5 0-1 16,5 7 1-16,-4-3-1 16,0 4 0-16,-1 0 0 15,1-5 0-15,-1 5-2 16,1-8 1-16,-1 0-3 16,1-1 1-16</inkml:trace>
        </inkml:traceGroup>
        <inkml:traceGroup>
          <inkml:annotationXML>
            <emma:emma xmlns:emma="http://www.w3.org/2003/04/emma" version="1.0">
              <emma:interpretation id="{CA05338F-E8F3-4618-8832-4A550A96123A}" emma:medium="tactile" emma:mode="ink">
                <msink:context xmlns:msink="http://schemas.microsoft.com/ink/2010/main" type="inkWord" rotatedBoundingBox="8292,11376 9144,11334 9187,12208 8335,12250"/>
              </emma:interpretation>
              <emma:one-of disjunction-type="recognition" id="oneOf90">
                <emma:interpretation id="interp450" emma:lang="zh-CN" emma:confidence="0">
                  <emma:literal>利</emma:literal>
                </emma:interpretation>
                <emma:interpretation id="interp451" emma:lang="zh-CN" emma:confidence="0">
                  <emma:literal>们</emma:literal>
                </emma:interpretation>
                <emma:interpretation id="interp452" emma:lang="zh-CN" emma:confidence="0">
                  <emma:literal>为</emma:literal>
                </emma:interpretation>
                <emma:interpretation id="interp453" emma:lang="zh-CN" emma:confidence="0">
                  <emma:literal>竹</emma:literal>
                </emma:interpretation>
                <emma:interpretation id="interp45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18965.3032">3185 9731 14 0,'0'0'7'0,"14"4"-7"0,-5-4 12 16,-9 0-13-16,8 0 1 0,-3 0 0 16,-1 4 1-16,1 4-1 15,-1 0 0-15,1 3 0 16,-5 5 0-16,0 8 0 15,0 3 0-15,-5 9 0 16,1-5 0-16,-10 5 0 16,1 3 1-16,-5 0-1 15,1 1 1-15,-1-9-1 16,0-3 1-16,1-4-1 16,3-5 0-16,1-3-1 15,0-4 1-15,4-4-2 16,4 0 1-16,5-5 0 15,0-3 0-15,9-11 0 16,0-1 1-16,4-4 0 16,1-4 0-16,3 9 0 15,1-5 1-15,-5 0 0 16,1 4 0-16,-1 4-1 0,0 1 0 16,-4-1 1-16,0 8 0 15,-9 0 0-15,0 0 1 16,0 8 0-16,0-1 0 15,0 1-1-15,0 0 1 16,-4 0-1-16,4-4 1 16,0 4-2-16,-9-4 1 15,9 0-2-15,-5 0 1 16,1 0-1-16,4 3 1 16,0-7-1-16,0 0 0 0,-5 0 0 15,5 0 1-15,5-7-1 16,-5 7 1-16,0 0-1 15,0 0 0 1,-5-4-3 0,1 4 0-16,0-4-1 15,4 8 0-15</inkml:trace>
          <inkml:trace contextRef="#ctx0" brushRef="#br0" timeOffset="119445.6472">3132 10160 8 0,'-4'8'4'0,"13"-12"-3"0,-9 8 5 16,0-4-6-16,0 0 0 15,0 0 1-15,0 0 1 16,0 0-1-16,0 0 0 15,0 0 1-15,0 0 1 16,4 4-1-16,-4-4 1 16,0 0-2-16,0 0 1 15,0 0-2-15,0 0 1 16,0 0-1-16,9 0 0 16,0-4 0-16,0 0 0 0,0 0 0 15,4-4 0-15,0-4 0 16,0 1 1-16,1 3-1 15,-1-4 1-15,0 4 0 16,1 0 0-16,3-4-1 16,5 1 0-16,1-1 0 15,-1 0 1-15,-4 4-1 16,-1-4 0-16,1 4 0 16,0 4 0-16,-5-3 0 15,0 3 0-15,-4 4 0 16,0-4 0-16,0 4-2 15,0-4 1-15,-5-4-3 16,-4 8 0-16,0 0-1 16,0 0 0-16</inkml:trace>
          <inkml:trace contextRef="#ctx0" brushRef="#br0" timeOffset="119866.4431">3434 9727 22 0,'-9'0'11'0,"13"4"-17"0,-4-4 23 15,0 0-17-15,0 4 1 0,0-4-1 16,0 4 0-16,0 4 0 15,0 0 0-15,-4 15 1 16,-1 5 0-16,1 11 0 16,-1 1 1-16,-3 3-1 15,3 8 1-15,-4 0 0 16,0-4 0-16,1 5-1 16,-1-1 0-16,0 4-1 15,0-12 1-15,0 1-1 16,0-1 0-16,0-4 0 15,5 1 0-15,-1-9-1 16,1-3 0-16,4-9-1 16,0-3 0-16,0-4-1 15,0-8 0-15,0-4-1 16,4-12 0-16,1-4-3 16,4 1 1-16</inkml:trace>
          <inkml:trace contextRef="#ctx0" brushRef="#br0" timeOffset="120273.2382">3713 9774 11 0,'0'0'5'16,"26"-12"-5"-16,-17 12 7 0,0 0-7 16,4 4 1-16,1 4 2 15,-6 0 0-15,6 8-4 16,3-4 1-16,1 3 2 16,-5 13 1-16,1 0-1 15,-1 3 1-15,-4 5-1 16,0-5 0-16,-5 4 0 15,1 1 1-15,-5-1-1 16,0 5 0-16,-5-1-1 16,1 4 1-16,-10 5-1 15,1-13 0-15,-5 5-1 16,1-1 0-16,-5 0-1 16,-5 1 0-16,5-5-3 15,0-3 0-15,-1-5-3 16,1 13 0-16</inkml:trace>
        </inkml:traceGroup>
        <inkml:traceGroup>
          <inkml:annotationXML>
            <emma:emma xmlns:emma="http://www.w3.org/2003/04/emma" version="1.0">
              <emma:interpretation id="{DA53D4D8-C9E7-4B66-9274-AA706B018F66}" emma:medium="tactile" emma:mode="ink">
                <msink:context xmlns:msink="http://schemas.microsoft.com/ink/2010/main" type="inkWord" rotatedBoundingBox="10047,12317 10149,11729 10437,11778 10335,12367"/>
              </emma:interpretation>
              <emma:one-of disjunction-type="recognition" id="oneOf91">
                <emma:interpretation id="interp455" emma:lang="zh-CN" emma:confidence="0">
                  <emma:literal>(</emma:literal>
                </emma:interpretation>
                <emma:interpretation id="interp456" emma:lang="zh-CN" emma:confidence="0">
                  <emma:literal>c</emma:literal>
                </emma:interpretation>
                <emma:interpretation id="interp457" emma:lang="zh-CN" emma:confidence="0">
                  <emma:literal>C</emma:literal>
                </emma:interpretation>
                <emma:interpretation id="interp458" emma:lang="zh-CN" emma:confidence="0">
                  <emma:literal>[</emma:literal>
                </emma:interpretation>
                <emma:interpretation id="interp459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121493.099">5055 10140 12 0,'-9'-15'6'0,"14"19"-2"0,-5-4 6 16,0-8-9-16,-5 4 1 0,1 4 0 16,-5 4 1-16,0 0-4 15,-4 4 0-15,-5 3 2 16,5 1 1-16,-1 0-1 16,-3 4 0-16,3 3 0 15,1 9 0-15,0 0 0 16,0-1 0-16,-1 5 0 15,1-5 0-15,0 5 0 16,-1 3 0-16,5 5-1 16,5-1 1-16,0-4-1 15,4-3 0-15,4 3 0 16,5-7 0-16,0-4-1 16,4-5 1-16,5 1-2 15,8-8 1-15,5-4-2 16,0-8 1-16,0-8-3 15,5-4 1-15,-5 0-2 0,0-8 0 16</inkml:trace>
        </inkml:traceGroup>
        <inkml:traceGroup>
          <inkml:annotationXML>
            <emma:emma xmlns:emma="http://www.w3.org/2003/04/emma" version="1.0">
              <emma:interpretation id="{33495CD1-0830-4767-94C7-AD9B543DF0DC}" emma:medium="tactile" emma:mode="ink">
                <msink:context xmlns:msink="http://schemas.microsoft.com/ink/2010/main" type="inkWord" rotatedBoundingBox="10633,12198 10682,11741 10884,11763 10836,12220"/>
              </emma:interpretation>
              <emma:one-of disjunction-type="recognition" id="oneOf92">
                <emma:interpretation id="interp460" emma:lang="zh-CN" emma:confidence="0">
                  <emma:literal>n</emma:literal>
                </emma:interpretation>
                <emma:interpretation id="interp461" emma:lang="zh-CN" emma:confidence="0">
                  <emma:literal>,</emma:literal>
                </emma:interpretation>
                <emma:interpretation id="interp462" emma:lang="zh-CN" emma:confidence="0">
                  <emma:literal>Ⅱ</emma:literal>
                </emma:interpretation>
                <emma:interpretation id="interp463" emma:lang="zh-CN" emma:confidence="0">
                  <emma:literal>∥</emma:literal>
                </emma:interpretation>
                <emma:interpretation id="interp464" emma:lang="zh-CN" emma:confidence="0">
                  <emma:literal>仃</emma:literal>
                </emma:interpretation>
              </emma:one-of>
            </emma:emma>
          </inkml:annotationXML>
          <inkml:trace contextRef="#ctx0" brushRef="#br0" timeOffset="122012.9713">5440 10105 21 0,'-4'4'10'0,"8"4"-14"16,-4-4 20-16,0 4-17 15,0 3 1-15,0 1 0 16,0 0 0-16,-4 8 0 15,0 3 0-15,-1 9 0 16,1-1 0-16,-1 1 0 16,-4 3 1-16,5 1-1 15,0-5 1-15,-1 5-1 16,1-9 1-16,-1-3-1 16,5-4 0-16,0-9-2 15,0-3 1-15,0-8-1 16,0-8 1-16,0-7-1 0,5-1 1 15,4-4-1-15,-1-7 0 16,10-5 1-16,0-3 0 16,-5-1-1-16,5 5 1 15,-5 3 0-15,5 5 1 16,-5-1 0-16,0 4 0 16,1 1 1-16,-5 11 0 15,4 0 1-15,-4 12 0 16,0 4-1-16,-1 3 1 15,-3 13 0-15,-5 0 0 16,0 7 0-16,0 1 0 16,0 3-1-16,-5 1 0 0,1 3 0 15,0 8 0 1,-1-7-4 0,5-9 0-16,0-7-3 15,0-8 1-15</inkml:trace>
        </inkml:traceGroup>
        <inkml:traceGroup>
          <inkml:annotationXML>
            <emma:emma xmlns:emma="http://www.w3.org/2003/04/emma" version="1.0">
              <emma:interpretation id="{A535930E-E5A6-4FB4-9F55-0ABF14102972}" emma:medium="tactile" emma:mode="ink">
                <msink:context xmlns:msink="http://schemas.microsoft.com/ink/2010/main" type="inkWord" rotatedBoundingBox="11038,12021 11338,11593 11679,11833 11378,12261"/>
              </emma:interpretation>
              <emma:one-of disjunction-type="recognition" id="oneOf93">
                <emma:interpretation id="interp465" emma:lang="zh-CN" emma:confidence="0">
                  <emma:literal>u</emma:literal>
                </emma:interpretation>
                <emma:interpretation id="interp466" emma:lang="zh-CN" emma:confidence="0">
                  <emma:literal>《</emma:literal>
                </emma:interpretation>
                <emma:interpretation id="interp467" emma:lang="zh-CN" emma:confidence="0">
                  <emma:literal>“</emma:literal>
                </emma:interpretation>
                <emma:interpretation id="interp468" emma:lang="zh-CN" emma:confidence="0">
                  <emma:literal>U</emma:literal>
                </emma:interpretation>
                <emma:interpretation id="interp469" emma:lang="zh-CN" emma:confidence="0">
                  <emma:literal>从</emma:literal>
                </emma:interpretation>
              </emma:one-of>
            </emma:emma>
          </inkml:annotationXML>
          <inkml:trace contextRef="#ctx0" brushRef="#br0" timeOffset="122628.9061">5994 10085 23 0,'-13'36'11'0,"8"7"-15"0,1-31 21 16,0 8-18-16,-10 11 0 15,1-3 0-15,0-1 1 16,-1 5 0-16,6-9 0 16,-1-3-1-16,4 4 1 15,1 3 0-15,8-3 0 16,1-8-1-16,8-1 1 15,0 1 0-15,1-4 0 16,-1-4 0-16,5-12 0 0,-5-4 0 16,5-4 0-16,-1-4-1 15,1-7 0-15,4-5 0 16,-4-3 1-16,0-5-1 16,-1 5 0-16,1-9 0 15,0 1 0-15,-5 4 2 16,0-1 0-16,-4 5-1 15,0 7 1-15,-4 4 0 16,-1 5 0-16,0-1 0 16,-4 8 0-16,0 0-1 15,0 12 1-15,-4 4 0 16,0 8 0-16,-1 3 0 16,1 5 0-16,-5 4 0 15,4-1 0-15,1 1-1 16,0 3 0-16,-1-3 0 15,5-1 1-15,5-3-1 16,-1 0 0-16,5-5-1 0,0-3 1 16,0 0-1-16,-1-4 0 15,6-5-1-15,-1-3 1 16,0-4-4-16,1-7 0 16,12-5-1-16,1-8 1 15</inkml:trace>
        </inkml:traceGroup>
        <inkml:traceGroup>
          <inkml:annotationXML>
            <emma:emma xmlns:emma="http://www.w3.org/2003/04/emma" version="1.0">
              <emma:interpretation id="{F3ED3157-024D-4327-9708-79B3996BDAAD}" emma:medium="tactile" emma:mode="ink">
                <msink:context xmlns:msink="http://schemas.microsoft.com/ink/2010/main" type="inkWord" rotatedBoundingBox="11628,12026 11729,11413 11828,11429 11727,12042"/>
              </emma:interpretation>
              <emma:one-of disjunction-type="recognition" id="oneOf94">
                <emma:interpretation id="interp470" emma:lang="zh-CN" emma:confidence="0">
                  <emma:literal>l</emma:literal>
                </emma:interpretation>
                <emma:interpretation id="interp471" emma:lang="zh-CN" emma:confidence="0">
                  <emma:literal>1</emma:literal>
                </emma:interpretation>
                <emma:interpretation id="interp472" emma:lang="zh-CN" emma:confidence="0">
                  <emma:literal>(</emma:literal>
                </emma:interpretation>
                <emma:interpretation id="interp473" emma:lang="zh-CN" emma:confidence="0">
                  <emma:literal>Ⅰ</emma:literal>
                </emma:interpretation>
                <emma:interpretation id="interp47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22959.1409">6526 9786 21 0,'-9'-4'10'0,"13"24"-12"16,-8-20 20-16,4 8-18 15,-4 7 0-15,-1 9 0 16,1-4 1-16,-10 11-1 16,1 5 0-16,0-1 0 15,0 5 1-15,-1 3-1 16,5-4 0-16,1 5 1 16,-1-1 0-16,0 0-1 15,4-3 1-15,5-9-1 16,0-3 0-16,0-5-2 15,5-3 1-15,4-4-2 16,0-8 0-16,4-1-2 0,0-3 0 16,0-8-1-16,5-7 0 15</inkml:trace>
        </inkml:traceGroup>
        <inkml:traceGroup>
          <inkml:annotationXML>
            <emma:emma xmlns:emma="http://www.w3.org/2003/04/emma" version="1.0">
              <emma:interpretation id="{25E6F9DD-E3BD-4953-9332-BADF4DBE68C5}" emma:medium="tactile" emma:mode="ink">
                <msink:context xmlns:msink="http://schemas.microsoft.com/ink/2010/main" type="inkWord" rotatedBoundingBox="12125,11356 12277,12088 11925,12162 11773,11430"/>
              </emma:interpretation>
              <emma:one-of disjunction-type="recognition" id="oneOf95">
                <emma:interpretation id="interp475" emma:lang="zh-CN" emma:confidence="0">
                  <emma:literal>d</emma:literal>
                </emma:interpretation>
                <emma:interpretation id="interp476" emma:lang="zh-CN" emma:confidence="0">
                  <emma:literal>∴</emma:literal>
                </emma:interpretation>
                <emma:interpretation id="interp477" emma:lang="zh-CN" emma:confidence="0">
                  <emma:literal>厶</emma:literal>
                </emma:interpretation>
                <emma:interpretation id="interp478" emma:lang="zh-CN" emma:confidence="0">
                  <emma:literal>乊</emma:literal>
                </emma:interpretation>
                <emma:interpretation id="interp479" emma:lang="zh-CN" emma:confidence="0">
                  <emma:literal>人</emma:literal>
                </emma:interpretation>
              </emma:one-of>
            </emma:emma>
          </inkml:annotationXML>
          <inkml:trace contextRef="#ctx0" brushRef="#br0" timeOffset="123274.3645">6774 9739 19 0,'-5'4'9'0,"-8"27"-11"0,9-19 18 0,-1 8-15 16,1-4 0-16,-5 31 1 15,0 8 0-15,-4 0-3 16,0-4 1-16,-1-4 1 15,5 1 1-15,-4 3-1 16,4 0 0-16,-4-8-1 16,9-11 1-16,-1-4-2 15,10-1 1-15,3-11-2 16,-3 0 1-16,4-5-2 16,0-3 0-16,8-8-3 15,-3-8 0-15,-1-3 0 16,0-5 0-16</inkml:trace>
          <inkml:trace contextRef="#ctx0" brushRef="#br0" timeOffset="123547.0642">6973 10207 13 0,'0'24'6'0,"5"-8"-5"0,-5-12 11 16,0 8-11-16,0-1 0 15,0 5 0-15,-5 0 0 16,1 4-2-16,-1-1 1 0,1 1 0 16,-5-4 1-16,0-1-2 15,0 1 0-15,1 0-2 16,3 4 0-16,1-5-2 15,-5-3 1-15</inkml:trace>
        </inkml:traceGroup>
        <inkml:traceGroup>
          <inkml:annotationXML>
            <emma:emma xmlns:emma="http://www.w3.org/2003/04/emma" version="1.0">
              <emma:interpretation id="{89A16C85-9775-49A5-931A-1D698190F4A7}" emma:medium="tactile" emma:mode="ink">
                <msink:context xmlns:msink="http://schemas.microsoft.com/ink/2010/main" type="inkWord" rotatedBoundingBox="12479,11463 13098,11433 13141,12322 12522,12353"/>
              </emma:interpretation>
              <emma:one-of disjunction-type="recognition" id="oneOf96">
                <emma:interpretation id="interp480" emma:lang="zh-CN" emma:confidence="0">
                  <emma:literal>。</emma:literal>
                </emma:interpretation>
                <emma:interpretation id="interp481" emma:lang="zh-CN" emma:confidence="0">
                  <emma:literal>0</emma:literal>
                </emma:interpretation>
                <emma:interpretation id="interp482" emma:lang="zh-CN" emma:confidence="0">
                  <emma:literal>o</emma:literal>
                </emma:interpretation>
                <emma:interpretation id="interp483" emma:lang="zh-CN" emma:confidence="0">
                  <emma:literal>O</emma:literal>
                </emma:interpretation>
                <emma:interpretation id="interp48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24146.9919">7279 9900 22 0,'-9'8'11'0,"14"24"-19"0,-1-28 24 16,-4 7-18-16,-4 9 0 15,-1 0-2-15,1 3 0 16,-5 1 5-16,4 8 0 16,1-5-3-16,0 1 0 15,4-1 1-15,0 1 1 16,0-5 1-16,4 5 1 16,0-4-1-16,5-1 1 0,-4-3-1 15,8-4 1-15,0-4-2 16,5-5 0-16,-5-3 0 15,1-4 0-15,-1-8-1 16,0-7 1-16,0-1 0 16,5-4 1-16,-5-7-1 15,5-1 0-15,0-7 1 16,-5 3 0-16,0-7-1 16,-4 3 1-16,0 5 0 15,-4-5 1-15,-1 1-1 16,-4 7 0-16,-4 5 0 15,-1 3 0-15,-4 4-1 16,0 5 1-16,-4-1-1 16,4 4 1-16,0 12-1 15,-4-4 1-15,4 4-1 16,-4 4 1-16,4-1-3 0,0-3 1 16,0 4-4-16,-4-8 0 15,9 8-1-15,8 0 0 16</inkml:trace>
        </inkml:traceGroup>
        <inkml:traceGroup>
          <inkml:annotationXML>
            <emma:emma xmlns:emma="http://www.w3.org/2003/04/emma" version="1.0">
              <emma:interpretation id="{E12B7BAC-3D70-4446-B69B-E8E1A0044295}" emma:medium="tactile" emma:mode="ink">
                <msink:context xmlns:msink="http://schemas.microsoft.com/ink/2010/main" type="inkWord" rotatedBoundingBox="12817,12333 13038,11435 13170,11468 12950,12366"/>
              </emma:interpretation>
              <emma:one-of disjunction-type="recognition" id="oneOf97">
                <emma:interpretation id="interp485" emma:lang="zh-CN" emma:confidence="0">
                  <emma:literal>1</emma:literal>
                </emma:interpretation>
                <emma:interpretation id="interp486" emma:lang="zh-CN" emma:confidence="0">
                  <emma:literal>丿</emma:literal>
                </emma:interpretation>
                <emma:interpretation id="interp487" emma:lang="zh-CN" emma:confidence="0">
                  <emma:literal>,</emma:literal>
                </emma:interpretation>
                <emma:interpretation id="interp488" emma:lang="zh-CN" emma:confidence="0">
                  <emma:literal>)</emma:literal>
                </emma:interpretation>
                <emma:interpretation id="interp489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124551.7787">7784 9798 14 0,'13'4'7'0,"9"4"-11"15,-17 0 12-15,4 3-7 16,-5 9 0-16,-4 0 1 15,5-1 0-15,3 9-2 16,-8 4 0-16,0-1 2 16,0 8 1-16,0-3-1 15,0-1 1-15,-8 5 0 0,-1 3 0 16,-5 4-1-16,-8 0 0 16,0-3-1-16,-4 7 0 15,-1-4-1-15,0 12 0 16,1-7-4-16,-1-1 0 15,-4 24-3-15,0-20 0 16</inkml:trace>
        </inkml:traceGroup>
        <inkml:traceGroup>
          <inkml:annotationXML>
            <emma:emma xmlns:emma="http://www.w3.org/2003/04/emma" version="1.0">
              <emma:interpretation id="{8F8E7676-7C07-44DE-9C44-1FF0EA2D98CC}" emma:medium="tactile" emma:mode="ink">
                <msink:context xmlns:msink="http://schemas.microsoft.com/ink/2010/main" type="inkWord" rotatedBoundingBox="15150,11378 15361,10641 15668,10729 15456,11466"/>
              </emma:interpretation>
              <emma:one-of disjunction-type="recognition" id="oneOf98">
                <emma:interpretation id="interp490" emma:lang="zh-CN" emma:confidence="0">
                  <emma:literal>8</emma:literal>
                </emma:interpretation>
                <emma:interpretation id="interp491" emma:lang="zh-CN" emma:confidence="0">
                  <emma:literal>与</emma:literal>
                </emma:interpretation>
                <emma:interpretation id="interp492" emma:lang="zh-CN" emma:confidence="0">
                  <emma:literal>&amp;</emma:literal>
                </emma:interpretation>
                <emma:interpretation id="interp493" emma:lang="zh-CN" emma:confidence="0">
                  <emma:literal>0</emma:literal>
                </emma:interpretation>
                <emma:interpretation id="interp494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359450.6646">10274 9058 10 0,'0'0'5'0,"-5"3"-2"15,5-3 2-15,0-3-5 16,-4 3 1-16,0-4 0 16,-1 0 1-16,1 0-2 15,-1 4 1-15,-4 0 0 16,1 0 1-16,-1 4-1 16,0 0 1-16,-5 0-1 15,1 3 1-15,0 9-2 16,0 4 1-16,-5-4-1 15,0 3 1-15,0-3-1 16,1 8 1-16,-1-5-1 16,5 1 1-16,-1 4-1 15,6-5 0-15,8 5 0 0,0 0 0 16,8-5 0-16,-3 1 1 16,13-4-1-16,-1-4 1 15,1-1 0-15,0 5 0 16,-1 0 0-16,6-4 0 15,-6-4-1-15,5 7 1 16,-4 1-1-16,0-4 1 16,-5 0-1-16,1-4 0 15,-6 3 0-15,1 1 1 16,-4 0-1-16,-5 4 1 16,-5 0-1-16,1-1 1 0,-5 5-1 15,0 0 0-15,-4-1 0 16,0 1 0-16,-5 0-1 15,0-1 1-15,-4 1 0 16,-5-8 0-16,1 8 0 16,4-5 1-16,-1-7-1 15,-3-4 0-15,8-4 0 16,0-4 0-16,5-4 0 16,4-3 0-16,5-5-1 15,4 0 1-15,9-4 0 16,4-3 0-16,5-5 0 15,4 5 1-15,0-1-1 16,0 4 1-16,0-3-1 16,0-13 1-16,5 5-1 15,0 7 1-15,-5-7-1 16,0 7 0-16,0 0 0 0,-4 1 0 16,0-1 0-16,-1 4 1 15,-3 1-1-15,-1-1 1 16,-4 4-1-16,0-4 0 15,-1 5 0-15,-3-1 1 16,-1 4-1-16,-4 0 1 16,0-3-1-16,0 3 1 15,0 0-1-15,0 0 1 16,-4 0-1-16,-1 4 1 16,1-3-1-16,-5 3 1 0,0 0-1 15,0-4 0-15,1 4-1 16,-6 0 1-16,5 4-3 15,1 0 1-15,-1 1-5 16,0-1 1-16,4 0-2 16,1 4 1-16</inkml:trace>
        </inkml:traceGroup>
        <inkml:traceGroup>
          <inkml:annotationXML>
            <emma:emma xmlns:emma="http://www.w3.org/2003/04/emma" version="1.0">
              <emma:interpretation id="{AD4B2347-78D4-4A0A-A460-D76FB4583838}" emma:medium="tactile" emma:mode="ink">
                <msink:context xmlns:msink="http://schemas.microsoft.com/ink/2010/main" type="inkWord" rotatedBoundingBox="16767,11086 17027,11073 17054,11615 16793,11628"/>
              </emma:interpretation>
              <emma:one-of disjunction-type="recognition" id="oneOf99">
                <emma:interpretation id="interp495" emma:lang="zh-CN" emma:confidence="0">
                  <emma:literal>(</emma:literal>
                </emma:interpretation>
                <emma:interpretation id="interp496" emma:lang="zh-CN" emma:confidence="0">
                  <emma:literal>‘</emma:literal>
                </emma:interpretation>
                <emma:interpretation id="interp497" emma:lang="zh-CN" emma:confidence="0">
                  <emma:literal>[</emma:literal>
                </emma:interpretation>
                <emma:interpretation id="interp498" emma:lang="zh-CN" emma:confidence="0">
                  <emma:literal>c</emma:literal>
                </emma:interpretation>
                <emma:interpretation id="interp4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60396.337">11687 9447 15 0,'4'-4'7'0,"-4"1"-5"0,0 3 12 16,0 0-13-16,0 0 0 16,0 0 1-16,0 0 0 15,-4 3-3-15,0-3 1 0,-1 4 2 16,-4 8 0-16,0 4 0 15,-4-4 0-15,0 0-1 16,0 3 0-16,-1 5 0 16,1 4 0-16,0 3-1 15,-1 1 1-15,6-1-1 16,-1-3 0-16,0 7 0 16,4 1 0-16,1-4 0 15,4-5 0-15,0 5-1 16,0-5 1-16,4 9-1 15,5-8 1-15,0-1 0 16,0-7 0-16,4 4 0 16,1-9 0-16,3 1 0 15,1-4 1-15,0 0-2 16,-1-8 1-16,6 0-2 16,-6-4 0-16,10 0-5 0,-9-4 1 15,8-4-1-15,1-7 0 16</inkml:trace>
        </inkml:traceGroup>
        <inkml:traceGroup>
          <inkml:annotationXML>
            <emma:emma xmlns:emma="http://www.w3.org/2003/04/emma" version="1.0">
              <emma:interpretation id="{F396E67A-BBCA-4428-96BF-9AAC6426FC93}" emma:medium="tactile" emma:mode="ink">
                <msink:context xmlns:msink="http://schemas.microsoft.com/ink/2010/main" type="inkWord" rotatedBoundingBox="17418,11022 18010,10993 18044,11682 17451,11711"/>
              </emma:interpretation>
              <emma:one-of disjunction-type="recognition" id="oneOf100">
                <emma:interpretation id="interp500" emma:lang="zh-CN" emma:confidence="0">
                  <emma:literal>3</emma:literal>
                </emma:interpretation>
                <emma:interpretation id="interp501" emma:lang="zh-CN" emma:confidence="0">
                  <emma:literal>了</emma:literal>
                </emma:interpretation>
                <emma:interpretation id="interp502" emma:lang="zh-CN" emma:confidence="0">
                  <emma:literal>弓</emma:literal>
                </emma:interpretation>
                <emma:interpretation id="interp503" emma:lang="zh-CN" emma:confidence="0">
                  <emma:literal>广</emma:literal>
                </emma:interpretation>
                <emma:interpretation id="interp5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362873.6878">12214 9400 13 0,'0'-8'6'0,"5"0"-3"0,-5 8 7 16,0 0-10-16,4 0 0 15,1 0 0-15,3 4 0 16,-3-8-1-16,4 4 1 15,0-4 0-15,-1 4 1 16,6 0-1-16,-1 4 1 16,0-4-1-16,1 0 1 0,-1 0-1 15,5 4 1-15,-10-4-1 16,1 4 1-16,0 4-1 16,-4 0 1-16,-5 0 0 15,0 8 0-15,-5-1-1 16,-4 5 1-16,-4 0-1 15,0 3 1-15,-9 5-1 16,4 0 0-16,0-1 0 16,0 1 0-16,1-1 0 15,-1 1 0-15,5-1 0 16,-1-3 0-16,1-8 0 16,9-1 0-16,-1-3-1 15,5-12 1-15,5-8 0 16,4 4 1-16,-1-3-1 15,6-5 1-15,-1-4-1 0,5 0 1 16,-1 1-1-16,6-1 1 16,-1 4-2-16,-5 4 1 15,6 4 0-15,-6 0 0 16,-3 4 0-16,-1 4 0 16,-4 4 1-16,0 4 0 15,-9 0 0-15,0-1 0 16,-5 9 0-16,-4 4 0 15,0 7 0-15,-4-3 0 16,0-1-1-16,0 13 1 16,-5-9-2-16,5 1 1 0,-5-9-2 15,5 5 0-15,-1-4-2 16,5-5 1-16,1-7-4 16,3 0 0-16</inkml:trace>
        </inkml:traceGroup>
        <inkml:traceGroup>
          <inkml:annotationXML>
            <emma:emma xmlns:emma="http://www.w3.org/2003/04/emma" version="1.0">
              <emma:interpretation id="{25A937CD-3F4C-4F39-A72D-0ECC96FD7E6F}" emma:medium="tactile" emma:mode="ink">
                <msink:context xmlns:msink="http://schemas.microsoft.com/ink/2010/main" type="inkWord" rotatedBoundingBox="17914,11684 17992,11382 18043,11395 17965,11697"/>
              </emma:interpretation>
              <emma:one-of disjunction-type="recognition" id="oneOf101">
                <emma:interpretation id="interp505" emma:lang="zh-CN" emma:confidence="0">
                  <emma:literal>0</emma:literal>
                </emma:interpretation>
                <emma:interpretation id="interp506" emma:lang="zh-CN" emma:confidence="0">
                  <emma:literal>,</emma:literal>
                </emma:interpretation>
                <emma:interpretation id="interp507" emma:lang="zh-CN" emma:confidence="0">
                  <emma:literal>'</emma:literal>
                </emma:interpretation>
                <emma:interpretation id="interp508" emma:lang="zh-CN" emma:confidence="0">
                  <emma:literal>’</emma:literal>
                </emma:interpretation>
                <emma:interpretation id="interp50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64089.5515">12733 9766 13 0,'4'-15'6'0,"5"11"-2"0,-5 4 9 16,1 4-13-16,-5-4 0 15,4 0 1-15,1 4 1 16,-1-1-2-16,0 1 1 16,1 4 0-16,-5 0 1 31,-5 16 0-31,1-1 0 0,0 9-1 16,-5-8 1-16,0 3-1 15,0-3 0-15,-4-5-1 16,8 5 0-16,-8-4-1 15,4-4 0-15,0-5-3 16,5 1 0-16,-1-4-2 16,5-4 0-16,-4 0 0 15,4-4 0-15</inkml:trace>
        </inkml:traceGroup>
        <inkml:traceGroup>
          <inkml:annotationXML>
            <emma:emma xmlns:emma="http://www.w3.org/2003/04/emma" version="1.0">
              <emma:interpretation id="{6DF1447B-A48F-4EAF-A736-40B3BDB5B4D4}" emma:medium="tactile" emma:mode="ink">
                <msink:context xmlns:msink="http://schemas.microsoft.com/ink/2010/main" type="inkWord" rotatedBoundingBox="18355,11581 18420,11010 18426,11011 18361,11582"/>
              </emma:interpretation>
              <emma:one-of disjunction-type="recognition" id="oneOf102">
                <emma:interpretation id="interp510" emma:lang="zh-CN" emma:confidence="0">
                  <emma:literal>0</emma:literal>
                </emma:interpretation>
                <emma:interpretation id="interp511" emma:lang="zh-CN" emma:confidence="0">
                  <emma:literal>'</emma:literal>
                </emma:interpretation>
                <emma:interpretation id="interp512" emma:lang="zh-CN" emma:confidence="0">
                  <emma:literal>1</emma:literal>
                </emma:interpretation>
                <emma:interpretation id="interp513" emma:lang="zh-CN" emma:confidence="0">
                  <emma:literal>|</emma:literal>
                </emma:interpretation>
                <emma:interpretation id="interp51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364555.3826">13167 9373 16 0,'0'7'8'0,"0"-14"-12"0,0 7 17 15,0 0-13-15,0 0 1 16,0 0 1-16,0 0 0 0,0 0-2 16,0 7 0-16,0 5 2 15,0 4 0-15,0 0 0 16,-5 3 0-16,1 9-1 15,-1 0 1-15,5 3-1 16,-4 5 1-16,0-1-1 16,-1 0 0-16,1 9-1 15,-1-1 1-15,1-8-1 16,-1 1 1-16,1-1-1 16,0 1 0-16,-1-13-1 15,5-7 1-15,-4-4-3 16,4 0 1-16,0-4-4 15,0 0 1-15,0-8-2 16,0 0 1-16</inkml:trace>
        </inkml:traceGroup>
        <inkml:traceGroup>
          <inkml:annotationXML>
            <emma:emma xmlns:emma="http://www.w3.org/2003/04/emma" version="1.0">
              <emma:interpretation id="{D27AF196-5C38-4FE4-A565-C260136A114D}" emma:medium="tactile" emma:mode="ink">
                <msink:context xmlns:msink="http://schemas.microsoft.com/ink/2010/main" type="inkWord" rotatedBoundingBox="18771,11730 18904,10849 19034,10868 18901,11750"/>
              </emma:interpretation>
              <emma:one-of disjunction-type="recognition" id="oneOf103">
                <emma:interpretation id="interp515" emma:lang="zh-CN" emma:confidence="0">
                  <emma:literal>0</emma:literal>
                </emma:interpretation>
                <emma:interpretation id="interp516" emma:lang="zh-CN" emma:confidence="0">
                  <emma:literal>丿</emma:literal>
                </emma:interpretation>
                <emma:interpretation id="interp517" emma:lang="zh-CN" emma:confidence="0">
                  <emma:literal>)</emma:literal>
                </emma:interpretation>
                <emma:interpretation id="interp518" emma:lang="zh-CN" emma:confidence="0">
                  <emma:literal>'</emma:literal>
                </emma:interpretation>
                <emma:interpretation id="interp5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64930.652">13650 9211 13 0,'4'12'6'0,"14"12"-3"0,-9-21 10 0,0 5-13 15,-1 8 0-15,1 4 0 16,0 3 1-16,0 5-1 15,-5 7 0-15,1-3 0 16,-1-1 1-16,-4 9 0 16,-4-1 0-16,-1 1 1 15,1-5 0-15,-5 8 0 16,-4 1 0-16,4 3-1 16,-4 0 1-16,-1 0-2 15,-3 5 1-15,-1-13-1 16,-9 8 0-16,1-7-4 15,4-1 0-15,4-11-2 16,0-5 0-16</inkml:trace>
        </inkml:traceGroup>
        <inkml:traceGroup>
          <inkml:annotationXML>
            <emma:emma xmlns:emma="http://www.w3.org/2003/04/emma" version="1.0">
              <emma:interpretation id="{EC5AF3AC-8702-4E2C-A15A-CF2E9C1FF878}" emma:medium="tactile" emma:mode="ink">
                <msink:context xmlns:msink="http://schemas.microsoft.com/ink/2010/main" type="inkWord" rotatedBoundingBox="20073,10990 21026,10944 21068,11792 20115,11838"/>
              </emma:interpretation>
              <emma:one-of disjunction-type="recognition" id="oneOf104">
                <emma:interpretation id="interp520" emma:lang="zh-CN" emma:confidence="0">
                  <emma:literal>1</emma:literal>
                </emma:interpretation>
                <emma:interpretation id="interp521" emma:lang="zh-CN" emma:confidence="0">
                  <emma:literal>(</emma:literal>
                </emma:interpretation>
                <emma:interpretation id="interp522" emma:lang="zh-CN" emma:confidence="0">
                  <emma:literal>‘</emma:literal>
                </emma:interpretation>
                <emma:interpretation id="interp523" emma:lang="zh-CN" emma:confidence="0">
                  <emma:literal>l</emma:literal>
                </emma:interpretation>
                <emma:interpretation id="interp52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365591.1186">15063 9357 16 0,'0'-12'8'0,"0"12"-6"16,0 0 12-16,0 0-13 0,0 0 0 16,-5-4 0-16,1 8 1 15,0 0-3-15,-1 4 1 16,-4 8 1-16,0 3 1 15,-4 5-1-15,0 0 0 16,0 7-1-16,-5 1 1 16,0 3 0-16,-4 4 0 15,4 1-1-15,5 3 1 16,0 4 0-16,4 1 0 16,0-5-1-16,-4 12 1 15,8-12-1-15,5-3 1 0,0-9-2 16,5-3 1-16,8-9-1 15,0 5 0-15,5-12-1 16,0 0 1-16,-1-8-3 16,1-4 0-16,4-4-2 15,0-4 0-15</inkml:trace>
        </inkml:traceGroup>
        <inkml:traceGroup>
          <inkml:annotationXML>
            <emma:emma xmlns:emma="http://www.w3.org/2003/04/emma" version="1.0">
              <emma:interpretation id="{0CE1DAB5-F86B-475B-8F45-32346D781D11}" emma:medium="tactile" emma:mode="ink">
                <msink:context xmlns:msink="http://schemas.microsoft.com/ink/2010/main" type="inkWord" rotatedBoundingBox="20628,11798 20797,10951 21092,11010 20922,11857"/>
              </emma:interpretation>
              <emma:one-of disjunction-type="recognition" id="oneOf105">
                <emma:interpretation id="interp525" emma:lang="x-none" emma:confidence="0">
                  <emma:literal>8</emma:literal>
                </emma:interpretation>
                <emma:interpretation id="interp526" emma:lang="x-none" emma:confidence="0">
                  <emma:literal>与</emma:literal>
                </emma:interpretation>
                <emma:interpretation id="interp527" emma:lang="x-none" emma:confidence="0">
                  <emma:literal>〗</emma:literal>
                </emma:interpretation>
                <emma:interpretation id="interp528" emma:lang="x-none" emma:confidence="0">
                  <emma:literal>0</emma:literal>
                </emma:interpretation>
                <emma:interpretation id="interp529" emma:lang="x-none" emma:confidence="0">
                  <emma:literal>子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7555E7CB-C1B0-4DF3-842F-0FD1AA2A35D7}" emma:medium="tactile" emma:mode="ink">
            <msink:context xmlns:msink="http://schemas.microsoft.com/ink/2010/main" type="paragraph" rotatedBoundingBox="5283,12885 31206,11930 31313,14837 5391,15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D6AFD8-FFE6-4C36-9DFC-BA8B014D806E}" emma:medium="tactile" emma:mode="ink">
              <msink:context xmlns:msink="http://schemas.microsoft.com/ink/2010/main" type="inkBullet" rotatedBoundingBox="5641,13052 5811,13048 5826,13740 5657,13744"/>
            </emma:interpretation>
            <emma:one-of disjunction-type="recognition" id="oneOf106">
              <emma:interpretation id="interp530" emma:lang="zh-CN" emma:confidence="0">
                <emma:literal>!</emma:literal>
              </emma:interpretation>
              <emma:interpretation id="interp531" emma:lang="zh-CN" emma:confidence="0">
                <emma:literal>1</emma:literal>
              </emma:interpretation>
              <emma:interpretation id="interp532" emma:lang="zh-CN" emma:confidence="0">
                <emma:literal>丨</emma:literal>
              </emma:interpretation>
              <emma:interpretation id="interp533" emma:lang="zh-CN" emma:confidence="0">
                <emma:literal>l</emma:literal>
              </emma:interpretation>
              <emma:interpretation id="interp534" emma:lang="zh-CN" emma:confidence="0">
                <emma:literal>I</emma:literal>
              </emma:interpretation>
            </emma:one-of>
          </emma:emma>
        </inkml:annotationXML>
        <inkml:trace contextRef="#ctx0" brushRef="#br0" timeOffset="126051.7934">510 11444 9 0,'-9'4'4'0,"9"-12"-2"16,0 8 8-16,0 0-8 16,0 0 0-16,0-4 2 15,0 4 0-15,0 0-5 16,0 0 0-16,0-4 3 0,0 0 1 15,0 4-1-15,0-8 0 16,-5 8-1-16,5 0 0 16,0 0 0-16,0-8 0 15,0 8 0-15,0 0 0 16,0 0 0-16,0 0 0 16,0 0 0-16,0 4 0 15,0-4-1-15,0 0 1 16,0 4-1-16,0-4 1 0,0 0-1 15,0 0 0-15,0 4 0 16,0 0 1-16,0 0-1 16,0 0 0-16,0 4 0 15,0 8 0-15,0-1 0 16,-4 1 1-16,-1 4-1 16,1 0 0-16,0 3 0 15,4 1 0-15,-5 7 0 16,1 1 0-16,-1-1 0 15,1 1 0-15,-5 7 0 16,5-3 1-16,-1 7-1 16,1 0 1-16,-1 1-1 15,1-13 1-15,-5 5-1 16,9-9 0-16,-4-3 0 16,-1-5 0-16,1-3-1 15,4-4 1-15,-5 4-2 0,5-8 1 16,0 0-2-16,0-8 0 15,9-8-5-15,4 0 1 16</inkml:trace>
        <inkml:trace contextRef="#ctx0" brushRef="#br0" timeOffset="125541.9317">558 11432 2 0,'-4'-4'1'0,"-1"16"-2"15,5-12 1-15</inkml:trace>
      </inkml:traceGroup>
      <inkml:traceGroup>
        <inkml:annotationXML>
          <emma:emma xmlns:emma="http://www.w3.org/2003/04/emma" version="1.0">
            <emma:interpretation id="{361B3D73-6BD9-45EE-8F6A-54FEE982EC03}" emma:medium="tactile" emma:mode="ink">
              <msink:context xmlns:msink="http://schemas.microsoft.com/ink/2010/main" type="line" rotatedBoundingBox="6586,12611 31221,12063 31252,13457 6617,14005"/>
            </emma:interpretation>
          </emma:emma>
        </inkml:annotationXML>
        <inkml:traceGroup>
          <inkml:annotationXML>
            <emma:emma xmlns:emma="http://www.w3.org/2003/04/emma" version="1.0">
              <emma:interpretation id="{7D509C91-FBE1-4580-97D9-568C7FF48902}" emma:medium="tactile" emma:mode="ink">
                <msink:context xmlns:msink="http://schemas.microsoft.com/ink/2010/main" type="inkWord" rotatedBoundingBox="6604,13436 6807,13431 6814,13728 6611,13732"/>
              </emma:interpretation>
              <emma:one-of disjunction-type="recognition" id="oneOf107">
                <emma:interpretation id="interp535" emma:lang="zh-CN" emma:confidence="0">
                  <emma:literal>:</emma:literal>
                </emma:interpretation>
                <emma:interpretation id="interp536" emma:lang="zh-CN" emma:confidence="0">
                  <emma:literal>、</emma:literal>
                </emma:interpretation>
                <emma:interpretation id="interp537" emma:lang="zh-CN" emma:confidence="0">
                  <emma:literal>丶</emma:literal>
                </emma:interpretation>
                <emma:interpretation id="interp538" emma:lang="zh-CN" emma:confidence="0">
                  <emma:literal>‵</emma:literal>
                </emma:interpretation>
                <emma:interpretation id="interp539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126577.167">1351 11810 12 0,'0'-4'6'0,"0"-4"0"0,0 8 6 16,0 0-11-16,0 0 0 15,0 0 2-15,0 0 0 16,9 0-4-16,0 4 0 16,0 4 2-16,4 8 1 15,-4-12-1-15,0 8 0 16,4 7-1-16,-4 1 1 16,4 8-1-16,-4-9 0 15,9 1 0-15,-5 4 0 16,1-5 0-16,-6 1 1 15,1-4-3-15,0 0 1 16,0-5-3-16,0 1 0 0,0-4-2 16,0 8 0-16</inkml:trace>
        </inkml:traceGroup>
        <inkml:traceGroup>
          <inkml:annotationXML>
            <emma:emma xmlns:emma="http://www.w3.org/2003/04/emma" version="1.0">
              <emma:interpretation id="{07589FDA-AD84-46A5-B027-84194BC716B3}" emma:medium="tactile" emma:mode="ink">
                <msink:context xmlns:msink="http://schemas.microsoft.com/ink/2010/main" type="inkWord" rotatedBoundingBox="7307,13151 7535,13146 7552,13910 7324,13915"/>
              </emma:interpretation>
              <emma:one-of disjunction-type="recognition" id="oneOf108">
                <emma:interpretation id="interp540" emma:lang="zh-CN" emma:confidence="0">
                  <emma:literal>(</emma:literal>
                </emma:interpretation>
                <emma:interpretation id="interp541" emma:lang="zh-CN" emma:confidence="0">
                  <emma:literal>[</emma:literal>
                </emma:interpretation>
                <emma:interpretation id="interp542" emma:lang="zh-CN" emma:confidence="0">
                  <emma:literal>!</emma:literal>
                </emma:interpretation>
                <emma:interpretation id="interp543" emma:lang="zh-CN" emma:confidence="0">
                  <emma:literal>l</emma:literal>
                </emma:interpretation>
                <emma:interpretation id="interp54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26787.8212">2282 11542 10 0,'-5'12'5'0,"-12"-28"-15"0,17 9 7 15</inkml:trace>
          <inkml:trace contextRef="#ctx0" brushRef="#br0" timeOffset="127102.5399">2175 11511 16 0,'-4'20'8'0,"-5"-32"-7"0,9 16 16 16,0-8-16-16,-4 12 1 15,-1 0 0-15,1-1 0 16,-1 9-3-16,1-4 0 15,-1 4 2-15,-3 3 1 16,-1 5-2-16,0 4 1 0,0 3-1 16,0 5 1-16,0-9-1 15,5 9 1-15,-1 15-1 16,1-4 1-16,0 8-1 16,4-4 1-16,0-3-1 15,4-5 1-15,0 4-1 16,5-11 0-16,0-5-1 15,0-7 1-15,0-5-2 16,4-3 0-16,5-4-1 16,4-4 0-16,5-8-2 15,-5-4 1-15,9-8-2 16,0-12 0-16</inkml:trace>
        </inkml:traceGroup>
        <inkml:traceGroup>
          <inkml:annotationXML>
            <emma:emma xmlns:emma="http://www.w3.org/2003/04/emma" version="1.0">
              <emma:interpretation id="{52098C19-F81A-49DF-AABA-9B626423CFD7}" emma:medium="tactile" emma:mode="ink">
                <msink:context xmlns:msink="http://schemas.microsoft.com/ink/2010/main" type="inkWord" rotatedBoundingBox="8008,13137 8194,13688 7923,13779 7737,13229"/>
              </emma:interpretation>
              <emma:one-of disjunction-type="recognition" id="oneOf109">
                <emma:interpretation id="interp545" emma:lang="zh-CN" emma:confidence="0">
                  <emma:literal>方</emma:literal>
                </emma:interpretation>
                <emma:interpretation id="interp546" emma:lang="zh-CN" emma:confidence="0">
                  <emma:literal>么</emma:literal>
                </emma:interpretation>
                <emma:interpretation id="interp547" emma:lang="zh-CN" emma:confidence="0">
                  <emma:literal>六</emma:literal>
                </emma:interpretation>
                <emma:interpretation id="interp548" emma:lang="zh-CN" emma:confidence="0">
                  <emma:literal>彡</emma:literal>
                </emma:interpretation>
                <emma:interpretation id="interp549" emma:lang="zh-CN" emma:confidence="0">
                  <emma:literal>介</emma:literal>
                </emma:interpretation>
              </emma:one-of>
            </emma:emma>
          </inkml:annotationXML>
          <inkml:trace contextRef="#ctx0" brushRef="#br0" timeOffset="127704.4684">2614 11550 20 0,'0'12'10'0,"4"-28"-14"0,1 20 19 16,-1-4-16-16,1 0 1 0,4 0-1 16,-1 4 0-16,1 4 1 15,0 0 0-15,-4-4-1 16,-1 4 1-16,0 0 0 16,1 0 0-16,-5-1-1 15,0 5 1-15,-5 4 0 16,1 0 0-16,-5-1 0 15,0 5 1-15,0 0-2 16,1 3 1-16,-1-7 0 16,0 0 0-16,0-4 0 15,5-4 0-15,-1 0-2 16,1-5 0-16,-1 1 0 16,5-4 1-16,0 0-1 15,5-7 1-15,4-1 0 16,-1 0 0-16,6 0 1 15,-1 0 1-15,0 0-1 16,1 0 1-16,-1 8 0 0,-4 0 0 16,0 0 0-16,-1 4 0 15,-3 4 0-15,-1 4 1 16,-4 0 0-16,0 3 0 16,-4 5-1-16,-1 0 1 15,-3 4-1-15,-1 3 0 16,0 5 0-16,0-5 0 15,0-3-2-15,0-5 0 16,0-3-2-16,1-4 1 16,3 0-4-16,1-4 1 15</inkml:trace>
          <inkml:trace contextRef="#ctx0" brushRef="#br0" timeOffset="127989.1698">2866 11830 19 0,'0'16'9'0,"5"-5"-13"16,-5-7 17-16,0 0-14 15,-5 12 0-15,1 0-1 16,-5 4 1-16,0 3 1 0,0 5 0 16,1-1-2-16,-1-3 1 15,4-4-2-15,1 3 0 16,-1-7-1-16,1 4 1 16</inkml:trace>
        </inkml:traceGroup>
        <inkml:traceGroup>
          <inkml:annotationXML>
            <emma:emma xmlns:emma="http://www.w3.org/2003/04/emma" version="1.0">
              <emma:interpretation id="{53981925-7E78-4C6B-A206-6D040C60A452}" emma:medium="tactile" emma:mode="ink">
                <msink:context xmlns:msink="http://schemas.microsoft.com/ink/2010/main" type="inkWord" rotatedBoundingBox="8373,13579 8425,12909 8755,12935 8703,13605"/>
              </emma:interpretation>
              <emma:one-of disjunction-type="recognition" id="oneOf110">
                <emma:interpretation id="interp550" emma:lang="zh-CN" emma:confidence="0">
                  <emma:literal>4</emma:literal>
                </emma:interpretation>
                <emma:interpretation id="interp551" emma:lang="zh-CN" emma:confidence="0">
                  <emma:literal>千</emma:literal>
                </emma:interpretation>
                <emma:interpretation id="interp552" emma:lang="zh-CN" emma:confidence="0">
                  <emma:literal>ㄐ</emma:literal>
                </emma:interpretation>
                <emma:interpretation id="interp553" emma:lang="zh-CN" emma:confidence="0">
                  <emma:literal>屮</emma:literal>
                </emma:interpretation>
                <emma:interpretation id="interp554" emma:lang="zh-CN" emma:confidence="0">
                  <emma:literal>午</emma:literal>
                </emma:interpretation>
              </emma:one-of>
            </emma:emma>
          </inkml:annotationXML>
          <inkml:trace contextRef="#ctx0" brushRef="#br0" timeOffset="128607.1158">3265 11279 24 0,'0'7'12'0,"5"21"-21"15,-1-20 27 1,-8 27-25 0,-1 1 0-16,-4-5-1 15,0 9 0-15,-4-9 12 16,0 1 1-16,0-5-8 15,-1 1 1-15,1-5 4 16,4 1 0-16,0-4 0 16,0-1 1-16,5-7-2 15,0 0 1-15,-1 0-3 0,1 0 1 16,4-8-2-16,0 3 0 16,4-3 1-16,-4-4 0 15,0 0-1-15,13 0 1 16,1-4 2-16,-1-3 0 15,0-5 0-15,1 8 1 16,-1 0-1-16,5 0 1 16,-1 0-1-16,5-4 0 15,1 0-1-15,-1 0 1 16,0 1-1-16,0-1 1 0,0 0-1 16,0 0 0-16,-4 0 0 15,0 0 0-15,-9 0-1 16,0 0 0-16,-1 1-2 15,-8 7 1-15,5 0-2 16,-5 0 0-16</inkml:trace>
          <inkml:trace contextRef="#ctx0" brushRef="#br0" timeOffset="128919.3301">3411 11405 21 0,'-4'-4'10'0,"8"19"-15"0,-4-3 22 15,-4 0-17-15,4 8 0 16,-4 3 0-16,-1 1 0 15,1 0 0-15,-1-5 1 16,1 17-1-16,-1-1 1 16,1 5 0-16,0-1 1 15,-1-4-1-15,-4 5 0 0,5-13 0 16,-1 5 0-16,1-1-2 16,4-7 1-16,0 0-2 15,0-9 0-15,0 1-3 16,4-4 1-16,1-8-3 15,4-12 1-15</inkml:trace>
        </inkml:traceGroup>
        <inkml:traceGroup>
          <inkml:annotationXML>
            <emma:emma xmlns:emma="http://www.w3.org/2003/04/emma" version="1.0">
              <emma:interpretation id="{F3D9DE9E-A420-44AF-B6C3-023526CB9C5E}" emma:medium="tactile" emma:mode="ink">
                <msink:context xmlns:msink="http://schemas.microsoft.com/ink/2010/main" type="inkWord" rotatedBoundingBox="9037,12928 9173,12925 9187,13547 9051,13551"/>
              </emma:interpretation>
              <emma:one-of disjunction-type="recognition" id="oneOf111">
                <emma:interpretation id="interp555" emma:lang="zh-CN" emma:confidence="0">
                  <emma:literal>)</emma:literal>
                </emma:interpretation>
                <emma:interpretation id="interp556" emma:lang="zh-CN" emma:confidence="0">
                  <emma:literal>丿</emma:literal>
                </emma:interpretation>
                <emma:interpretation id="interp557" emma:lang="zh-CN" emma:confidence="0">
                  <emma:literal>〕</emma:literal>
                </emma:interpretation>
                <emma:interpretation id="interp558" emma:lang="zh-CN" emma:confidence="0">
                  <emma:literal>,</emma:literal>
                </emma:interpretation>
                <emma:interpretation id="interp55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29354.6403">3806 11290 9 0,'0'0'4'0,"13"4"-1"0,-13-4 6 16,0 0-9-16,9 4 0 15,0 0 2-15,0 4 1 16,-5 4-3-16,5 8 1 16,4-9 1-16,-4 5 0 15,0 0 0-15,0 0 1 16,0 11-1-16,-1-3 1 0,-3 7-1 16,-1 1 0-16,-4-1-1 15,0 1 1-15,0 3-1 16,-4 1 0-16,-1-1-1 15,1 1 1-15,-5-9-2 16,-4-3 0-16,0 3-1 16,-1-3 1-16,-3 0-4 15,3-5 0-15,-3-3-2 16,-1 16 1-16</inkml:trace>
        </inkml:traceGroup>
        <inkml:traceGroup>
          <inkml:annotationXML>
            <emma:emma xmlns:emma="http://www.w3.org/2003/04/emma" version="1.0">
              <emma:interpretation id="{5633A3C4-308C-41BA-A9C9-339B3B60A6EE}" emma:medium="tactile" emma:mode="ink">
                <msink:context xmlns:msink="http://schemas.microsoft.com/ink/2010/main" type="inkWord" rotatedBoundingBox="10300,13024 10534,13585 10195,13726 9962,13165"/>
              </emma:interpretation>
              <emma:one-of disjunction-type="recognition" id="oneOf112">
                <emma:interpretation id="interp560" emma:lang="zh-CN" emma:confidence="0">
                  <emma:literal>(</emma:literal>
                </emma:interpretation>
                <emma:interpretation id="interp561" emma:lang="zh-CN" emma:confidence="0">
                  <emma:literal>L</emma:literal>
                </emma:interpretation>
                <emma:interpretation id="interp562" emma:lang="zh-CN" emma:confidence="0">
                  <emma:literal>乚</emma:literal>
                </emma:interpretation>
                <emma:interpretation id="interp563" emma:lang="zh-CN" emma:confidence="0">
                  <emma:literal>C</emma:literal>
                </emma:interpretation>
                <emma:interpretation id="interp56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31051.9884">4913 11456 6 0,'-4'-4'3'0,"4"0"0"0,0 8 4 16,0-4-6-16,0 0 1 15,0 0 2-15,0 0 0 16,0-4-4-16,0 4 0 16,0-4 3-16,-5 8 0 15,1-4-1-15,0 8 1 0,-1-4-2 16,1 4 1-16,-1-1-1 15,1 9 0-15,-1 0-1 16,1 4 1-16,-1-1-1 16,1 1 1-16,0 0-1 15,-1 3 1-15,1 5-1 16,-1-1 0-16,5 5 0 16,0-1 0-16,0-3 0 15,0-4 0-15,0 3 0 16,5 1 1-16,-1-8-1 15,1 3 0-15,3 1 0 16,1-1 1-16,0-7-1 16,9 0 1-16,9 0-1 15,4-5 1-15,0-3-1 16,0-4 0-16,0 4-1 16,4 0 1-16,-4-12-1 0,-4-8 1 15,4 8-2-15,-5-7 1 16,-4-1-3-16,-4 0 1 15,0-4-3-15,-5 4 0 16</inkml:trace>
        </inkml:traceGroup>
        <inkml:traceGroup>
          <inkml:annotationXML>
            <emma:emma xmlns:emma="http://www.w3.org/2003/04/emma" version="1.0">
              <emma:interpretation id="{BD1FF6DC-E3E2-45EB-A27B-4A10A9FBC015}" emma:medium="tactile" emma:mode="ink">
                <msink:context xmlns:msink="http://schemas.microsoft.com/ink/2010/main" type="inkWord" rotatedBoundingBox="11222,12953 11271,13473 11230,13477 11181,12957"/>
              </emma:interpretation>
              <emma:one-of disjunction-type="recognition" id="oneOf113">
                <emma:interpretation id="interp565" emma:lang="zh-CN" emma:confidence="0">
                  <emma:literal>1</emma:literal>
                </emma:interpretation>
                <emma:interpretation id="interp566" emma:lang="zh-CN" emma:confidence="0">
                  <emma:literal>丨</emma:literal>
                </emma:interpretation>
                <emma:interpretation id="interp567" emma:lang="zh-CN" emma:confidence="0">
                  <emma:literal>l</emma:literal>
                </emma:interpretation>
                <emma:interpretation id="interp568" emma:lang="zh-CN" emma:confidence="0">
                  <emma:literal>I</emma:literal>
                </emma:interpretation>
                <emma:interpretation id="interp56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35301.0063">5945 11330 10 0,'-17'-8'5'0,"34"4"-4"0,-17 4 5 16,0 0-4-16,0 0 1 15,-4 0 1-15,4 0 1 16,0 0-6-16,0 0 0 0,0 4 4 16,0-4 1-16,0-4-1 15,0 4 0-15,0 0-2 16,-4 4 1-16,4 0-1 15,0-4 1-15,4 4-2 16,-4-4 1-16,4 4-1 16,1 8 1-16,4-5-1 15,-5 9 0-15,1 0-1 16,-1 0 1-16,0 11 0 16,1 5 1-16,-1-1-1 15,-4-7 0-15,5 3 0 16,-5 1 1-16,0 3-1 15,0-3 1-15,0 0-1 16,0-1 0-16,0-3 0 16,0 3 0-16,0-7 0 15,0-4 0-15,0 0 0 0,0-1 0 16,0-7-1-16,0-4 1 16,0 8-1-16,0-8 0 15,0 0-2-15,0 0 1 16,0-4-3-16,0 0 1 15,0 0-3-15,9-4 1 16</inkml:trace>
        </inkml:traceGroup>
        <inkml:traceGroup>
          <inkml:annotationXML>
            <emma:emma xmlns:emma="http://www.w3.org/2003/04/emma" version="1.0">
              <emma:interpretation id="{F9B39923-BC3D-4FE9-91FC-A0F34B6A2C44}" emma:medium="tactile" emma:mode="ink">
                <msink:context xmlns:msink="http://schemas.microsoft.com/ink/2010/main" type="inkWord" rotatedBoundingBox="11882,13474 11964,13244 12022,13264 11940,13495"/>
              </emma:interpretation>
              <emma:one-of disjunction-type="recognition" id="oneOf114">
                <emma:interpretation id="interp570" emma:lang="zh-CN" emma:confidence="0">
                  <emma:literal>月</emma:literal>
                </emma:interpretation>
                <emma:interpretation id="interp571" emma:lang="zh-CN" emma:confidence="0">
                  <emma:literal>,</emma:literal>
                </emma:interpretation>
                <emma:interpretation id="interp572" emma:lang="zh-CN" emma:confidence="0">
                  <emma:literal>'</emma:literal>
                </emma:interpretation>
                <emma:interpretation id="interp573" emma:lang="zh-CN" emma:confidence="0">
                  <emma:literal>’</emma:literal>
                </emma:interpretation>
                <emma:interpretation id="interp57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36009.5408">6712 11617 7 0,'-5'0'3'0,"10"4"1"0,-5-4 2 16,0 0-6-16,4-8 1 15,-4 8 0-15,0 0 1 16,0 0-2-16,9 0 1 16,-9 0 1-16,5 0 1 15,-1 4 0-15,0 0 0 16,1 4 0-16,-1 0 0 0,-4 4-1 15,0 0 0-15,0-1 0 16,-4 1 0-16,-1 4-2 16,1 4 1-16,0-5 0 15,-5 1 0-15,0 0-1 16,0 0 0-16,0-1 0 16,0-7 0-16,0 0-2 15,-8-4 1-15,8 4-3 16,0-4 0-16,5 0-2 15,-1 0 1-15,5-4-1 16,0 0 0-16</inkml:trace>
        </inkml:traceGroup>
        <inkml:traceGroup>
          <inkml:annotationXML>
            <emma:emma xmlns:emma="http://www.w3.org/2003/04/emma" version="1.0">
              <emma:interpretation id="{181EBEB8-76C2-4C88-976B-579DE03A6DE8}" emma:medium="tactile" emma:mode="ink">
                <msink:context xmlns:msink="http://schemas.microsoft.com/ink/2010/main" type="inkWord" rotatedBoundingBox="12617,12793 12623,13420 12612,13421 12606,12794"/>
              </emma:interpretation>
              <emma:one-of disjunction-type="recognition" id="oneOf115">
                <emma:interpretation id="interp575" emma:lang="zh-CN" emma:confidence="0">
                  <emma:literal>1</emma:literal>
                </emma:interpretation>
                <emma:interpretation id="interp576" emma:lang="zh-CN" emma:confidence="0">
                  <emma:literal>丨</emma:literal>
                </emma:interpretation>
                <emma:interpretation id="interp577" emma:lang="zh-CN" emma:confidence="0">
                  <emma:literal>|</emma:literal>
                </emma:interpretation>
                <emma:interpretation id="interp578" emma:lang="zh-CN" emma:confidence="0">
                  <emma:literal>Ⅰ</emma:literal>
                </emma:interpretation>
                <emma:interpretation id="interp57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36526.8755">7363 11156 11 0,'0'8'5'0,"0"-12"-4"16,0 4 9-16,0 0-8 15,0 0 1-15,0 4-1 16,0-4 1-16,-4 8-4 16,4-4 1-16,-5 0 2 15,5 4 1-15,0 0-1 16,0 8 0-16,0-1 0 15,0 9 0-15,0 0-1 16,5 3 0-16,-5 5-1 16,0 3 1-16,4-3-1 15,-4 3 1-15,0 1-1 16,0-1 0-16,0 0 0 16,0 1 0-16,0-1 0 15,0-3 0-15,0-5 0 0,0-3 0 16,0 0-1-16,0-5 1 15,0-7-2-15,0 0 0 16,0-4-3-16,0 0 0 16,0-4-2-16,0-4 1 15</inkml:trace>
        </inkml:traceGroup>
        <inkml:traceGroup>
          <inkml:annotationXML>
            <emma:emma xmlns:emma="http://www.w3.org/2003/04/emma" version="1.0">
              <emma:interpretation id="{E12A59CE-9DC7-4E48-8447-3FDED037D946}" emma:medium="tactile" emma:mode="ink">
                <msink:context xmlns:msink="http://schemas.microsoft.com/ink/2010/main" type="inkWord" rotatedBoundingBox="13056,13594 13128,12736 13286,12749 13213,13607"/>
              </emma:interpretation>
              <emma:one-of disjunction-type="recognition" id="oneOf116">
                <emma:interpretation id="interp580" emma:lang="zh-CN" emma:confidence="0">
                  <emma:literal>)</emma:literal>
                </emma:interpretation>
                <emma:interpretation id="interp581" emma:lang="zh-CN" emma:confidence="0">
                  <emma:literal>丿</emma:literal>
                </emma:interpretation>
                <emma:interpretation id="interp582" emma:lang="zh-CN" emma:confidence="0">
                  <emma:literal>〉</emma:literal>
                </emma:interpretation>
                <emma:interpretation id="interp583" emma:lang="zh-CN" emma:confidence="0">
                  <emma:literal>’</emma:literal>
                </emma:interpretation>
                <emma:interpretation id="interp58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136891.6343">7908 11101 8 0,'4'16'4'0,"32"4"-5"16,-32-16 5-16,-4 8-5 16,5 11 1-16,-1 1 1 0,-4 3 0 15,9 1 0-15,-4 3 0 16,3 5 1-16,-8 3 1 15,5 5 0-15,4-1 1 16,-9-4-1-16,0 1 1 16,-5-1-2-16,1 0 0 15,-5 1-1-15,-9-1 1 16,5 1-2-16,-9 3 0 16,-5 8-3-16,1-12 0 15,-5 5-3-15,-9 11 1 16</inkml:trace>
        </inkml:traceGroup>
        <inkml:traceGroup>
          <inkml:annotationXML>
            <emma:emma xmlns:emma="http://www.w3.org/2003/04/emma" version="1.0">
              <emma:interpretation id="{6906A5ED-27E5-42BB-93F1-C476AAC6670F}" emma:medium="tactile" emma:mode="ink">
                <msink:context xmlns:msink="http://schemas.microsoft.com/ink/2010/main" type="inkWord" rotatedBoundingBox="13607,12979 13612,12951 13615,12952 13610,12980"/>
              </emma:interpretation>
              <emma:one-of disjunction-type="recognition" id="oneOf117">
                <emma:interpretation id="interp585" emma:lang="zh-CN" emma:confidence="0">
                  <emma:literal>“</emma:literal>
                </emma:interpretation>
                <emma:interpretation id="interp586" emma:lang="zh-CN" emma:confidence="0">
                  <emma:literal>‘</emma:literal>
                </emma:interpretation>
                <emma:interpretation id="interp587" emma:lang="zh-CN" emma:confidence="0">
                  <emma:literal>·</emma:literal>
                </emma:interpretation>
                <emma:interpretation id="interp588" emma:lang="zh-CN" emma:confidence="0">
                  <emma:literal>”</emma:literal>
                </emma:interpretation>
                <emma:interpretation id="interp589" emma:lang="zh-CN" emma:confidence="0">
                  <emma:literal>ⅴ</emma:literal>
                </emma:interpretation>
              </emma:one-of>
            </emma:emma>
          </inkml:annotationXML>
          <inkml:trace contextRef="#ctx0" brushRef="#br0" timeOffset="145407.8033">8356 11326 3 0,'0'16'1'0,"4"-40"0"0,-4 24 2 16,0 0-3-16,0 4 0 16,0-4 0-16,0 0 1 15,0 0-1-15,0-8 1 16,0 8-1-16,0 4 1 0,0-4-1 16,0 0 1-16,0 4-1 15,0-4 0-15,0 0-2 16,0 0 1-16</inkml:trace>
        </inkml:traceGroup>
        <inkml:traceGroup>
          <inkml:annotationXML>
            <emma:emma xmlns:emma="http://www.w3.org/2003/04/emma" version="1.0">
              <emma:interpretation id="{BD3A3C11-A2F4-47B9-984B-89355B76D3EF}" emma:medium="tactile" emma:mode="ink">
                <msink:context xmlns:msink="http://schemas.microsoft.com/ink/2010/main" type="inkWord" rotatedBoundingBox="14409,13400 14774,12507 15131,12653 14766,13546"/>
              </emma:interpretation>
              <emma:one-of disjunction-type="recognition" id="oneOf118">
                <emma:interpretation id="interp590" emma:lang="zh-CN" emma:confidence="0">
                  <emma:literal>炒</emma:literal>
                </emma:interpretation>
                <emma:interpretation id="interp591" emma:lang="zh-CN" emma:confidence="0">
                  <emma:literal>䢴</emma:literal>
                </emma:interpretation>
                <emma:interpretation id="interp592" emma:lang="zh-CN" emma:confidence="0">
                  <emma:literal>邲</emma:literal>
                </emma:interpretation>
                <emma:interpretation id="interp593" emma:lang="zh-CN" emma:confidence="0">
                  <emma:literal>㐺</emma:literal>
                </emma:interpretation>
                <emma:interpretation id="interp594" emma:lang="zh-CN" emma:confidence="0">
                  <emma:literal>㶤</emma:literal>
                </emma:interpretation>
              </emma:one-of>
            </emma:emma>
          </inkml:annotationXML>
          <inkml:trace contextRef="#ctx0" brushRef="#br0" timeOffset="159593.2386">9450 11093 6 0,'-5'4'3'0,"5"-8"0"16,0 4 4-16,0 0-6 15,0 0 1-15,0 0 2 16,0 0 0-16,0 0-5 15,0 4 1-15,0 0 2 16,0 0 1-16,0 0-1 16,-4 0 1-16,-1 0-2 15,5 0 1-15,-4 0-1 16,0 0 1-16,-5 8-1 16,0 0 0-16,4 3-1 15,1-3 1-15,0 4-1 16,-1 7 1-16,1 5-1 0,-5 7 1 15,-4-3 0-15,-1 7 0 16,1 1 0-16,0 3 0 16,-5-7 0-16,5-5 0 15,-5 1-1-15,0-1 1 16,1-3-1-16,3-1 1 16,1 1-1-16,4-5 1 15,0-3-1-15,-4-4 0 16,4 0-1-16,5-5 0 15,-1-3-1-15,1 0 1 16,-1 0-3-16,5-4 1 0,0-4-2 16,0 0 0-16,0 0-2 15,0 0 1-15</inkml:trace>
          <inkml:trace contextRef="#ctx0" brushRef="#br0" timeOffset="161783.7938">9499 11034 8 0,'0'4'4'0,"0"-4"-1"15,0 0 5-15,0 0-8 16,0 0 1-16,0 0-1 16,0 0 1-16,-5 4-1 15,5 0 0-15,-4 4 1 16,4 0 0-16,-5 0 1 16,1 4 0-16,-1-1 0 15,1 1 0-15,0 4 0 16,-1 8 0-16,-4 7-1 15,5-3 1-15,-5 3-1 16,0 1 0-16,-4 3-1 0,-1 5 1 16,-3 7-1-16,-1-4 1 15,5-7-1-15,-1-5 1 16,1-3-2-16,4-5 1 16,0-3-2-16,1-8 0 15,3 0-3-15,1-5 1 16,4 1-2-16,-5-8 1 15</inkml:trace>
          <inkml:trace contextRef="#ctx0" brushRef="#br0" timeOffset="160973.22">9481 11038 8 0,'-5'-4'4'0,"10"8"1"0,-5-4 4 0,0 0-9 15,0 0 0-15,0 0 1 16,0 0 1-16,0 4-3 15,0 0 1-15,0 4 1 16,0 0 0-16,0 0 0 16,0 4 0-16,0-1 0 15,0 1 0-15,-5 4 0 16,1 4 1-16,0 3 0 16,4 1 0-16,-5 7-1 15,1-3 1-15,-5 7-2 16,0-3 1-16,-4 11-1 15,4-11 0-15,0-1-1 0,0-7 0 16,0-4-1-16,0-1 0 16,5-3-3-16,-1 0 1 15,1-4-1-15,4-4 0 16</inkml:trace>
          <inkml:trace contextRef="#ctx0" brushRef="#br0" timeOffset="160253.7249">9782 11027 4 0,'0'-4'2'0,"4"0"1"0,-4 4 0 0,0 0-2 16,0 0 0-16,0 0 1 16,0 0 1-16,0 0-3 15,0 0 0-15,0 0 2 16,-4 4 1-16,4 0 0 16,-4 3 1-16,4 1-2 15,-5 0 0-15,5 4 0 16,-4 0 1-16,-1 0-2 15,1 3 1-15,-1-3-1 16,1 4 0-16,-5 8 0 16,0-1 0-16,0 9-1 15,1 3 1-15,-1 8 0 16,0 1 0-16,0 3-1 16,-4 4 0-16,-1-11 0 15,1-5 1-15,0 4-1 16,4 1 1-16,0-5-1 15,-4 1 0-15,4-5 0 0,0 5 0 16,0-13 0-16,0-3 0 16,5-4-1-16,0-5 0 15,-1-3-1-15,1 0 0 16,-1 0-2-16,1 0 0 16,-1-4-2-16,1 0 0 15</inkml:trace>
          <inkml:trace contextRef="#ctx0" brushRef="#br0" timeOffset="162459.2733">9742 10960 6 0,'0'7'3'0,"0"-14"-1"0,0 7 3 15,0 0-5-15,0 7 1 0,0 1 1 16,-4 0 0-16,4 0-1 16,-5 4 0-16,1 0 1 15,-1 0 0-15,1 3 0 16,0 1 1-16,-1 0-2 15,1-4 1-15,-5 7-2 16,4 5 1-16,-3 3-1 16,3 5 1-16,-4-1-1 15,0 13 1-15,1-5 0 16,3-7 0-16,-4 11-1 16,5-4 1-16,-1 1-1 15,-3-9 0-15,-1-3 0 16,0-5 1-16,4 1-2 15,-3 0 1-15,3-1-1 16,-4 1 0-16,5-4-2 16,-5 3 0-16,5-3-2 0,-1 0 0 15</inkml:trace>
        </inkml:traceGroup>
        <inkml:traceGroup>
          <inkml:annotationXML>
            <emma:emma xmlns:emma="http://www.w3.org/2003/04/emma" version="1.0">
              <emma:interpretation id="{7A4D36E5-7AC8-4C93-AE76-E24432517FC8}" emma:medium="tactile" emma:mode="ink">
                <msink:context xmlns:msink="http://schemas.microsoft.com/ink/2010/main" type="inkWord" rotatedBoundingBox="16114,12569 16262,13407 15620,13520 15473,12682"/>
              </emma:interpretation>
              <emma:one-of disjunction-type="recognition" id="oneOf119">
                <emma:interpretation id="interp595" emma:lang="zh-CN" emma:confidence="0">
                  <emma:literal>篦</emma:literal>
                </emma:interpretation>
                <emma:interpretation id="interp596" emma:lang="zh-CN" emma:confidence="0">
                  <emma:literal>霓</emma:literal>
                </emma:interpretation>
                <emma:interpretation id="interp597" emma:lang="zh-CN" emma:confidence="0">
                  <emma:literal>覧</emma:literal>
                </emma:interpretation>
                <emma:interpretation id="interp598" emma:lang="zh-CN" emma:confidence="0">
                  <emma:literal>箢</emma:literal>
                </emma:interpretation>
                <emma:interpretation id="interp599" emma:lang="zh-CN" emma:confidence="0">
                  <emma:literal>髡</emma:literal>
                </emma:interpretation>
              </emma:one-of>
            </emma:emma>
          </inkml:annotationXML>
          <inkml:trace contextRef="#ctx0" brushRef="#br0" timeOffset="166242.9117">10513 10999 13 0,'-18'0'6'0,"45"-4"-1"0,-32 4 9 15,1 0-14-15,0 0 1 16,4 0 0-16,0 0 0 15,-5 0-2-15,1 0 1 16,-1 4 1-16,1 0 0 0,-1 0-1 16,1 4 1-16,-5 4 0 15,0 3 0-15,0 1 0 16,-4 0 0-16,4 0-1 16,-4 7 1-16,0 9 0 15,-1-1 0-15,-3 1-1 16,3-1 0-16,1 1 0 15,0-5 0-15,0-3 0 16,-1 0 0-16,5-9-1 16,1 1 0-16,3-4-3 15,1-4 1-15,4 0-2 16,0-8 0-16,4-8-1 16,5-8 0-16</inkml:trace>
          <inkml:trace contextRef="#ctx0" brushRef="#br0" timeOffset="164861.4283">10611 10991 17 0,'0'4'8'0,"4"0"-10"0,-4-4 18 15,-4 4-16-15,-1 4 0 16,1 0 0-16,-1 3 0 16,-4 1-1-16,0 0 1 15,-8 4 0-15,-1-4 0 0,0 7 0 16,1-3 0-16,-1 8-1 15,0-1 1-15,5-3 0 16,-9 4 0-16,4 3 0 16,0-3 0-16,5-4 0 15,0-5 0-15,-1 1 0 16,6 0 0-16,-1-8 0 16,0 4 0-16,4-9-1 15,1 1 1-15,0 0 0 16,4 0 0-16,0-4 0 15,0 0 0-15,8-4 0 16,1-7 0-16,5-1 0 16,-1 4 0-16,0-4 0 15,0 0 0-15,10-4 0 16,-1 1 1-16,9 3-1 16,-9 4 1-16,0-8-1 0,0 8 1 15,0-3-1-15,-4 11 1 16,-5-4-2-16,-4 0 1 15,5 0-1-15,-10 4 1 16,0 0-2-16,1 4 1 16,-5-4-2-16,-5 8 1 15,1-8-1-15,-5 7 0 16,0 1-2-16,-4 8 1 16</inkml:trace>
          <inkml:trace contextRef="#ctx0" brushRef="#br0" timeOffset="165192.1639">10349 11464 8 0,'-13'15'4'0,"8"1"-2"16,5-12 6-16,0-4-7 15,0 4 0-15,0-4 2 16,0 4 1-16,0-4-4 16,0 0 0-16,0 0 3 15,5 4 0-15,4-4-1 16,0-4 0-16,-1-4-1 15,1 4 1-15,5 4-1 16,-6-4 0 0,23-8-1-1,5 5 1-15,-10-1-1 16,-3 0 1-16,-1 4-2 16,-5 0 1-16,1-4 0 15,-5 0 0-15,1 8-1 0,-5-4 1 16,0 0-2-16,-1 4 1 15,-3-8-3-15,-5 8 0 16,0-7-2-16,0 7 1 16</inkml:trace>
          <inkml:trace contextRef="#ctx0" brushRef="#br0" timeOffset="164323.0466">10354 11078 8 0,'-5'0'4'0,"1"-4"-2"0,4 4 4 0,0 0-5 15,0 0 1-15,0 0 1 16,0 0 1-16,0 0-5 16,0 0 1-16,0 0 2 15,0 4 1-15,0 0-2 16,0 0 1-16,4 3-2 16,1 1 1-16,-1 0-1 15,0 0 0-15,1 0 0 16,-1 0 0-16,1 4-2 15,-1-8 1-15,1 7-3 16,-1-11 1-16,0 8-2 16,1-4 0-16</inkml:trace>
          <inkml:trace contextRef="#ctx0" brushRef="#br0" timeOffset="167098.5172">10681 11046 18 0,'-4'0'9'0,"0"4"-11"16,4-4 19-16,0 0-17 0,0 4 1 16,0 0-1-16,0 0 0 15,0 0 0-15,0 4 0 16,-5 0 0-16,1 0 1 16,4-1 0-16,-5 13 0 15,1 4-1-15,-1-5 1 16,-3 13-1-16,-6 3 1 15,1-3-1-15,4 3 0 16,-9 1-1-16,-8 3 1 16,4-7-1-16,-1 3 1 0,1 1-1 15,5-5 1-15,-1-7 0 16,0-5 0-16,5-7-1 16,4-4 1-16,0 0 0 15,5 0 0-15,-1-4 0 16,1-4 0-16,4 0-1 15,0-8 0-15,4 0 0 16,1 0 1-16,4-4-1 16,4 0 1-16,13 1 0 15,-8-1 1-15,4 0-1 16,0-4 1-16,5-3-1 16,0 7 0-16,-1 4 0 15,1-8 1-15,-5 4-1 16,0 1 0-16,5-1 0 15,-5 8 0-15,-4-4-1 0,-5-4 0 16,0 8-2-16,-4 0 1 16,-9 4-3-16,0 0 0 15,0 0-1-15,0-8 1 16</inkml:trace>
          <inkml:trace contextRef="#ctx0" brushRef="#br0" timeOffset="167368.7091">10730 11330 8 0,'-13'4'4'0,"4"4"0"0,9-1 7 16,-4-3-8-16,-1 8 0 16,1 0 2-16,-1 0 0 15,1 4-7-15,-5 3 1 0,-4 5 4 16,-1 0 0-16,1 3-2 16,-5-3 1-16,1-5-1 15,-6 5 0-15,-3 4 0 16,4-1 0-16,0 1-1 15,4-1 0-15,0-3 0 16,5 3 0-16,-5-11-2 16,9 0 1-16,0-4-3 15,1-4 0-15,3 0-1 16,5-5 0-16,0-3-2 16,5-7 1-16</inkml:trace>
          <inkml:trace contextRef="#ctx0" brushRef="#br0" timeOffset="166558.1333">10416 11145 12 0,'0'0'6'0,"0"19"-5"0,0-19 11 16,0 0-12-16,4 4 0 16,0-4 1-16,1 4 0 15,-1 0-1-15,1 0 1 16,4 0 1-16,13 0 0 15,-5-4-1-15,6-4 1 16,3 0 0-16,-4 0 0 0,5-4-2 16,4 0 1-16,-4 1-1 15,-5-5 1-15,4 4-1 16,-4 0 1-16,-4 0-2 16,0 4 1-16,0-4-1 15,-10 4 1-15,1 0-3 16,0 0 1-16,-9 4-3 15,0 0 0-15,0-3-1 16,0 3 1-16</inkml:trace>
          <inkml:trace contextRef="#ctx0" brushRef="#br0" timeOffset="167970.1429">10460 11428 3 0,'13'-4'1'0,"23"-15"-1"0,-28 11-3 16</inkml:trace>
          <inkml:trace contextRef="#ctx0" brushRef="#br0" timeOffset="167713.9539">10704 11464 15 0,'4'-4'7'0,"0"19"-8"0,-4-7 14 16,-4 8-13-16,0 0 0 15,-5 4 0-15,4-1 1 16,-4 1-1-16,1 4 0 15,-1-1 1-15,4 1 0 16,1-1-1-16,-1 1 1 16,10 4-1-16,-1-5 1 15,1-7-1-15,-1 0 0 0,9-4 0 16,1-1 1-16,3-3-1 16,6 0 0-16,-1-8 0 15,0-4 1-15,0-8-1 16,0-3 0-16,0-5 0 15,0 0 0-15,1 1-1 16,-1-9 1-16,0 4-4 16,-4 1 1-16,-5-5-2 15,0 5 0-15</inkml:trace>
        </inkml:traceGroup>
        <inkml:traceGroup>
          <inkml:annotationXML>
            <emma:emma xmlns:emma="http://www.w3.org/2003/04/emma" version="1.0">
              <emma:interpretation id="{B0E5370F-8DF1-44B3-97A9-8721F07AF9B4}" emma:medium="tactile" emma:mode="ink">
                <msink:context xmlns:msink="http://schemas.microsoft.com/ink/2010/main" type="inkWord" rotatedBoundingBox="16279,13325 16508,12567 16886,12682 16657,13439"/>
              </emma:interpretation>
              <emma:one-of disjunction-type="recognition" id="oneOf120">
                <emma:interpretation id="interp600" emma:lang="zh-CN" emma:confidence="0">
                  <emma:literal>年</emma:literal>
                </emma:interpretation>
                <emma:interpretation id="interp601" emma:lang="zh-CN" emma:confidence="0">
                  <emma:literal>半</emma:literal>
                </emma:interpretation>
                <emma:interpretation id="interp602" emma:lang="zh-CN" emma:confidence="0">
                  <emma:literal>牛</emma:literal>
                </emma:interpretation>
                <emma:interpretation id="interp603" emma:lang="zh-CN" emma:confidence="0">
                  <emma:literal>丰</emma:literal>
                </emma:interpretation>
                <emma:interpretation id="interp604" emma:lang="zh-CN" emma:confidence="0">
                  <emma:literal></emma:literal>
                </emma:interpretation>
              </emma:one-of>
            </emma:emma>
          </inkml:annotationXML>
          <inkml:trace contextRef="#ctx0" brushRef="#br0" timeOffset="170132.1767">11235 11038 9 0,'-13'0'4'0,"22"-4"-3"16,-9 4 9-16,0 0-9 16,0 0 0-16,0 0 1 15,4 0 0-15,-4 0-2 16,9 4 1-16,4 0 1 15,-4 0 0-15,0 4 0 16,4 4 0-16,1-4-1 16,-6 4 1-16,6-1-3 15,-5 1 1-15,-1 0-2 16,1-4 0-16,0-4-2 16,0 0 0-16,-4 0-1 0,-1 0 0 15</inkml:trace>
          <inkml:trace contextRef="#ctx0" brushRef="#br0" timeOffset="170581.4913">11510 11007 12 0,'0'4'6'0,"0"4"-7"0,0-4 10 0,0 3-8 15,-5 5 0-15,-3 0 0 16,-6 0 1-16,-3 12-3 16,-1-9 1-16,0 9 0 15,0 0 1-15,1-1-1 16,-5 1 1-16,-1-5-1 16,6 5 1-16,-1-4-1 15,5-4 0-15,-1-9 0 16,1 1 1-16,9-4-1 15,-1 0 0-15,5 0 0 16,0-4 1-16,9-8-1 16,4-8 0-16,1 5 0 15,-1-5 1-15,5 0-1 16,-1-4 0-16,6 5 0 16,-1-1 1-16,-5 4-2 15,6 0 1-15,-6 1 0 0,-3 3 0 16,-1 4-1-16,-4 0 1 15,0 0-2-15,-5 0 0 16,-4 4 0-16,0 0 0 16,4 4-2-16,-4-4 0 15</inkml:trace>
          <inkml:trace contextRef="#ctx0" brushRef="#br0" timeOffset="170896.7157">11085 11578 8 0,'-18'20'4'0,"13"-17"0"15,5-3 5-15,0 0-7 16,5 0 0-16,4 0 1 16,4-3 1-16,0-9-5 15,5 4 0-15,9-8 3 16,-1 0 0-16,5 1-1 15,0-5 1-15,0 4-2 16,5-4 1-16,-5 5-1 16,4-1 0-16,-4-4 0 15,-4 8 1-15,-5-3-2 16,0 3 1-16,-4 4-1 16,-1-4 1-16,-3 4-3 15,-5 0 1-15,-1 1-3 0,1-1 0 16</inkml:trace>
          <inkml:trace contextRef="#ctx0" brushRef="#br0" timeOffset="171302.0033">11421 10987 11 0,'0'0'5'0,"-4"0"0"16,4 0 6-16,0 0-11 15,0 0 1-15,4 4-1 16,-4 4 0-16,5 4 0 16,-5 0 0-16,0 3 1 15,4 5 0-15,1-4 0 16,-5 19 1-1,0 32 0 1,-5 4 0-16,-4-4-1 16,0 0 1-16,-4-12-1 15,0-4 0-15,-5 0 0 16,5-3 0-16,-1-5-2 16,6-8 1-16,-1-3-1 15,0-1 0-15,0-11-2 16,5-4 0-16,4-8-2 0,0-8 0 15,8-8-1-15,6-8 1 16</inkml:trace>
        </inkml:traceGroup>
        <inkml:traceGroup>
          <inkml:annotationXML>
            <emma:emma xmlns:emma="http://www.w3.org/2003/04/emma" version="1.0">
              <emma:interpretation id="{1F5E94C3-9BD3-487D-A960-C69ED4CA1E61}" emma:medium="tactile" emma:mode="ink">
                <msink:context xmlns:msink="http://schemas.microsoft.com/ink/2010/main" type="inkWord" rotatedBoundingBox="16916,13147 16950,12761 16976,12763 16942,13149"/>
              </emma:interpretation>
              <emma:one-of disjunction-type="recognition" id="oneOf121">
                <emma:interpretation id="interp605" emma:lang="zh-CN" emma:confidence="0">
                  <emma:literal>1</emma:literal>
                </emma:interpretation>
                <emma:interpretation id="interp606" emma:lang="zh-CN" emma:confidence="0">
                  <emma:literal>Ⅰ</emma:literal>
                </emma:interpretation>
                <emma:interpretation id="interp607" emma:lang="zh-CN" emma:confidence="0">
                  <emma:literal>|</emma:literal>
                </emma:interpretation>
                <emma:interpretation id="interp608" emma:lang="zh-CN" emma:confidence="0">
                  <emma:literal>l</emma:literal>
                </emma:interpretation>
                <emma:interpretation id="interp60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71542.6782">11696 11125 12 0,'4'0'6'0,"10"0"-3"0,-10 4 12 16,-4 0-15-16,0 0 0 0,0 12 0 16,0 7 0-16,-4 1 0 15,-5 7 1-15,4 5-1 16,1 7 1-16,-1-4-1 16,1 1 1-16,0-9-1 15,4-3 0-15,0-4-3 16,0-9 1-16,0-3-3 15,0 0 1-15</inkml:trace>
        </inkml:traceGroup>
        <inkml:traceGroup>
          <inkml:annotationXML>
            <emma:emma xmlns:emma="http://www.w3.org/2003/04/emma" version="1.0">
              <emma:interpretation id="{D54ADC34-3D6A-4B70-B092-171D44B781DF}" emma:medium="tactile" emma:mode="ink">
                <msink:context xmlns:msink="http://schemas.microsoft.com/ink/2010/main" type="inkWord" rotatedBoundingBox="17039,13381 17160,12628 17289,12649 17168,13402"/>
              </emma:interpretation>
              <emma:one-of disjunction-type="recognition" id="oneOf122">
                <emma:interpretation id="interp610" emma:lang="zh-CN" emma:confidence="0">
                  <emma:literal>)</emma:literal>
                </emma:interpretation>
                <emma:interpretation id="interp611" emma:lang="zh-CN" emma:confidence="0">
                  <emma:literal>丿</emma:literal>
                </emma:interpretation>
                <emma:interpretation id="interp612" emma:lang="zh-CN" emma:confidence="0">
                  <emma:literal>]</emma:literal>
                </emma:interpretation>
                <emma:interpretation id="interp613" emma:lang="zh-CN" emma:confidence="0">
                  <emma:literal>1</emma:literal>
                </emma:interpretation>
                <emma:interpretation id="interp61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71962.9733">11900 11030 8 0,'17'-15'4'0,"6"3"-3"0,-15 8 4 16,1 4-5-16,-9 0 1 16,0 0 2-16,5 4 1 15,-1 0-4-15,1 4 1 16,-1 4 2-16,0 3 0 16,1 5 0-16,-5 4 0 15,0-1-2-15,-5 17 1 16,5-1-1-16,0-4 0 15,0 13-1-15,-4-1 0 16,0 8 0-16,-1-8 1 0,1-3-1 16,-1-9 0-16,-4 4 0 15,-4-3 1-15,0-5-1 16,0-3 1-16,-1-4 0 16,1-5 0-16,4-3-1 15,0 0 1-15,0 0-1 16,5-9 0-16,-5 1-1 15,5 0 1-15,-1-4-2 16,1-4 1-16,-1-4-3 16,1 0 1-16,0-8-3 15,-1 1 0-15</inkml:trace>
        </inkml:traceGroup>
        <inkml:traceGroup>
          <inkml:annotationXML>
            <emma:emma xmlns:emma="http://www.w3.org/2003/04/emma" version="1.0">
              <emma:interpretation id="{2458B03B-FBDE-46D7-8B5E-21054ACB51C6}" emma:medium="tactile" emma:mode="ink">
                <msink:context xmlns:msink="http://schemas.microsoft.com/ink/2010/main" type="inkWord" rotatedBoundingBox="17111,12869 18043,12332 18654,13390 17722,13927"/>
              </emma:interpretation>
              <emma:one-of disjunction-type="recognition" id="oneOf123">
                <emma:interpretation id="interp615" emma:lang="zh-CN" emma:confidence="0">
                  <emma:literal>断</emma:literal>
                </emma:interpretation>
                <emma:interpretation id="interp616" emma:lang="zh-CN" emma:confidence="0">
                  <emma:literal>斷</emma:literal>
                </emma:interpretation>
                <emma:interpretation id="interp617" emma:lang="zh-CN" emma:confidence="0">
                  <emma:literal>淅</emma:literal>
                </emma:interpretation>
                <emma:interpretation id="interp618" emma:lang="zh-CN" emma:confidence="0">
                  <emma:literal>䟷</emma:literal>
                </emma:interpretation>
                <emma:interpretation id="interp619" emma:lang="zh-CN" emma:confidence="0">
                  <emma:literal>漸</emma:literal>
                </emma:interpretation>
              </emma:one-of>
            </emma:emma>
          </inkml:annotationXML>
          <inkml:trace contextRef="#ctx0" brushRef="#br0" timeOffset="172353.2506">12228 11322 9 0,'0'0'4'0,"8"-8"-1"0,-3 12 3 0,-1-8-6 16,5 4 0-16,0-4-1 15,0 0 1-15,4 0 0 16,5-4 0-16,4 0 1 16,5-3 0-16,-5 3 0 15,0 0 0-15,0 0 1 16,0-4 0-16,-4 0-1 15,0 4 1-15,4 1-1 16,-4-1 0-16,4-4-3 16,-9 8 1-16,-9 8-2 15,5-8 1-15,-9 4-3 16,9-8 1-16</inkml:trace>
          <inkml:trace contextRef="#ctx0" brushRef="#br0" timeOffset="172730.0202">12467 10889 22 0,'-5'4'11'0,"10"-8"-16"0,-5 8 23 16,0 0-18-16,0 0 0 15,0 3 0-15,-5 5 0 16,1 8-1-16,-1 7 1 16,1 1 0-16,0 0 1 0,-1 3-1 15,1 8 0-15,-1 13 0 16,1 7 1-16,-1-4-1 16,1 4 1-16,0 0-1 15,-1-8 1-15,1-11-1 16,-1-5 1-16,1-3-2 15,-1-9 1-15,1-3-2 16,0-4 1-16,-1-5-2 16,1-3 1-16,-1-4-4 15,5-4 0-15,0 0 0 16,0-16 1-16</inkml:trace>
          <inkml:trace contextRef="#ctx0" brushRef="#br0" timeOffset="173107.8068">12307 10975 16 0,'-4'0'8'0,"4"0"-13"0,0 4 17 16,0 0-13-16,4 0 0 15,1 0-2-15,-1 0 1 16,5 0 2-16,0 0 1 15,9 0-3-15,-5 0 1 16,0 0 0-16,5-4 1 16,0 4 0-16,-1 0 0 15,-3 0 0-15,-1-1 1 0,0 5 0 16,-4 0 0-16,-5 4 0 16,-4 4 0-16,-4 7 0 15,-5 5 0-15,-4 0 0 16,0 15 1-16,-10 0-2 15,1 0 1-15,0 1-2 16,0 3 1-16,0-11-1 16,4-5 0-16,5-7-2 15,0-5 1-15,4 1-2 16,0-4 1-16</inkml:trace>
          <inkml:trace contextRef="#ctx0" brushRef="#br0" timeOffset="173284.4181">12476 11298 5 0,'17'4'2'0,"1"16"0"0,-13-12 1 16,3-4-3-16,1 8 0 16,0-12-1-16,-4 7 0 15,-1-7 0-15,-4 0 0 16,4 8 0-16,-4-8 0 15</inkml:trace>
          <inkml:trace contextRef="#ctx0" brushRef="#br0" timeOffset="173795.7763">12197 11141 18 0,'0'4'9'0,"8"4"-14"15,-3-1 22-15,-1 1-17 16,1 8 0-16,-5 0-2 16,0 7 1-16,0 5 0 15,0 0 1-15,-5 7-1 16,1 4 0-16,-5-3 0 15,-4-1 0-15,4 5 1 16,-4-9 0-16,4 1 1 16,0-5 0-16,0 1 0 15,5-5 0-15,-1-3-1 0,1-4 1 16,-1 0 0-16,1-5 0 16,8-3 0-16,-4 0 0 15,0-4-1-15,5 0 1 16,4-4 0-16,4 0 0 15,0 0-1-15,0 0 1 16,1-8-1-16,3 4 1 16,1 0-1-16,0 0 0 15,4 0 0-15,0-3 0 16,0 3 0-16,0 0 0 16,5 0-1-16,-5 0 1 0,-4 0-2 15,0 0 1-15,-5 4-3 16,0 0 1-16,0 0-3 15,-4 0 1-15</inkml:trace>
          <inkml:trace contextRef="#ctx0" brushRef="#br0" timeOffset="174260.1075">12839 11054 18 0,'26'-24'9'0,"-12"9"-12"15,-14 15 17-15,4-8-14 0,-4 8 0 16,0-8-3-16,0 8 1 16,0 0 2-16,0 0 1 15,-4 4-3-15,-1 0 1 16,-8 4 0-16,0 4 1 15,-1-1 0-15,1-3 1 16,4 0-1-16,0 0 0 16,5 0 1-16,0 0 0 15,4 0-1-15,0-1 1 16,0 1 0-16,0-4 0 0,4 4 0 16,0-4 0-16,1 4 0 15,4 4 0-15,0 7 0 16,-9-3 1-16,0 8-1 15,0 7 0-15,0 1 0 16,-5 3 1-16,1 1-2 16,-5 11 1-1,-9 4-2 1,0-11 0-16,5-5-3 16,-5-3 0-16,10-9-2 15,-6-3 0-15</inkml:trace>
          <inkml:trace contextRef="#ctx0" brushRef="#br0" timeOffset="174530.3029">12852 11196 16 0,'5'-12'8'0,"17"0"-8"0,-18 8 13 15,5 4-13-15,0 0 0 16,0 0 0-16,0 0 0 16,4-4 0-16,0 0 0 15,1 0 0-15,3 1 0 16,-3-1 0-16,-6 0 0 16,6 4 0-16,-5 0 0 0,-1-4-3 15,1 0 0-15,-4 0-2 16,-5 4 1-16</inkml:trace>
          <inkml:trace contextRef="#ctx0" brushRef="#br0" timeOffset="174815.4994">12954 11184 12 0,'-4'8'6'0,"8"12"-1"16,-4-16 10-16,0-1-14 15,0 1 0-15,0 4 0 16,0 4 1-16,0 4-2 16,0 7 0-16,0 5 1 15,-4 15 0-15,-1-7 0 0,1 7 0 16,-1 0-1-16,1 9 1 16,0-5-1-16,-1 8 0 15,1-4 0-15,-1 12 1 16,5-8-1-16,0-3 0 15,0 3-2-15,-4-8 1 16,4-4-5-16,0-3 0 16</inkml:trace>
        </inkml:traceGroup>
        <inkml:traceGroup>
          <inkml:annotationXML>
            <emma:emma xmlns:emma="http://www.w3.org/2003/04/emma" version="1.0">
              <emma:interpretation id="{6BB59524-6894-4F32-9E9D-9602FAD8496B}" emma:medium="tactile" emma:mode="ink">
                <msink:context xmlns:msink="http://schemas.microsoft.com/ink/2010/main" type="inkWord" rotatedBoundingBox="18860,12713 19679,12674 19709,13299 18890,13338"/>
              </emma:interpretation>
              <emma:one-of disjunction-type="recognition" id="oneOf124">
                <emma:interpretation id="interp620" emma:lang="zh-CN" emma:confidence="0">
                  <emma:literal>们</emma:literal>
                </emma:interpretation>
                <emma:interpretation id="interp621" emma:lang="zh-CN" emma:confidence="0">
                  <emma:literal>讥</emma:literal>
                </emma:interpretation>
                <emma:interpretation id="interp622" emma:lang="zh-CN" emma:confidence="0">
                  <emma:literal>饥</emma:literal>
                </emma:interpretation>
                <emma:interpretation id="interp623" emma:lang="zh-CN" emma:confidence="0">
                  <emma:literal>仉</emma:literal>
                </emma:interpretation>
                <emma:interpretation id="interp624" emma:lang="zh-CN" emma:confidence="0">
                  <emma:literal>讪</emma:literal>
                </emma:interpretation>
              </emma:one-of>
            </emma:emma>
          </inkml:annotationXML>
          <inkml:trace contextRef="#ctx0" brushRef="#br0" timeOffset="187102.0671">13898 11066 17 0,'0'-4'8'0,"0"4"-5"15,0 0 9-15,0 0-12 16,-5 0 0-16,1 4-1 15,-1 0 1-15,1 0 0 16,-5 0 1-16,0 0 0 16,0 4 0-16,1-1 0 15,-6-3 0-15,1 4 0 16,0 0 1-16,-1 4-1 0,1 4 0 16,0-1 0-16,0 5 0 15,-1 0-1-15,1 7 1 16,0-3-1-16,-1 7 0 15,1-3 0-15,4 8 0 16,0-5 0-16,1 4 0 16,-1 1 0-16,0-1 0 15,4-3 0-15,1-1 0 16,4 1-1-16,0-5 1 16,4-3 0-16,5-4 0 15,5-1-1-15,-1-7 1 0,5-4 0 16,4 0 0-16,0-8 0 15,0-8 0-15,0 0 0 16,0-8 0-16,9-7-1 16,9-1 1-16,0-3-1 15,-5-13 1-15,1 9-1 16,-5-5 1-16,0-3-1 16,-4 4 1-16,-5-1 0 15,-5 5 0-15,1-5 0 16,-5 9 0-16,1 7 1 15,-5 8 0 1,-9 0-1 0,0 4 1-16,0 0-1 15,-5 12 0-15,5 4 0 16,0 0 0-16,0 8-1 16,-4 4 1-16,-1 3-1 0,1 1 1 15,4 11 0-15,-5-3 0 16,1-1 0-16,0 1 1 15,-1-1-2-15,1-7 1 16,4 0 0-16,-5-1 1 16,1-3-1-16,4-4 0 15,-5-5 0-15,5-3 0 16,0 0 0-16,0-4 1 16,0-4-1-16,0 0 0 15,5-8 0-15,4-11 1 0,0 3-1 16,4-8 0-16,-4-3 0 15,8 3 0-15,-3-11-1 16,3 3 1-16,1-3 0 16,4-5 0-16,-4 1-1 15,0 3 1-15,-1 5-1 16,1 3 1-16,-5 5-1 16,1 3 1-16,-1 4-1 15,-4 8 1-15,0 1 0 16,0 3 1-16,-1 11-2 15,1 5 1-15,-4 8 0 16,-1 8 1-16,-4 3-1 16,0 4 1-16,0 1-1 15,0 3 1-15,-4 1-1 16,-1-1 1-16,1-3-1 16,-1-5 0-16,5-3 0 15,0-5 0-15,0-3 0 0,0-4 0 16,0-1-1-16,5-7 1 15,-1 0-1-15,5-8 0 16,0 0-3-16,0-4 1 16,4-8-3-16,1-3 0 15</inkml:trace>
        </inkml:traceGroup>
        <inkml:traceGroup>
          <inkml:annotationXML>
            <emma:emma xmlns:emma="http://www.w3.org/2003/04/emma" version="1.0">
              <emma:interpretation id="{0AD92FB5-59B2-44B3-ADA3-5E35E11F6442}" emma:medium="tactile" emma:mode="ink">
                <msink:context xmlns:msink="http://schemas.microsoft.com/ink/2010/main" type="inkWord" rotatedBoundingBox="19695,13039 20100,12194 20760,12510 20355,13355"/>
              </emma:interpretation>
              <emma:one-of disjunction-type="recognition" id="oneOf125">
                <emma:interpretation id="interp625" emma:lang="zh-CN" emma:confidence="0">
                  <emma:literal>切</emma:literal>
                </emma:interpretation>
                <emma:interpretation id="interp626" emma:lang="zh-CN" emma:confidence="0">
                  <emma:literal>圢</emma:literal>
                </emma:interpretation>
                <emma:interpretation id="interp627" emma:lang="zh-CN" emma:confidence="0">
                  <emma:literal>圹</emma:literal>
                </emma:interpretation>
                <emma:interpretation id="interp628" emma:lang="zh-CN" emma:confidence="0">
                  <emma:literal>廿</emma:literal>
                </emma:interpretation>
                <emma:interpretation id="interp629" emma:lang="zh-CN" emma:confidence="0">
                  <emma:literal>ⅵ</emma:literal>
                </emma:interpretation>
              </emma:one-of>
            </emma:emma>
          </inkml:annotationXML>
          <inkml:trace contextRef="#ctx0" brushRef="#br0" timeOffset="187441.8023">14598 11086 16 0,'-5'0'8'0,"5"0"-8"16,0 0 13-16,0 0-13 16,0 0 1-16,0 0 0 15,0 0 0-15,0 0-1 16,9 0 0-16,0 0 1 15,9 0 0-15,-1 0 0 16,-3 0 0-16,3 0 0 16,1 0 1-16,4 0-2 15,0-4 1-15,5 0-1 16,-5 0 1-16,0 0-1 16,-4 0 1-16,4 0-1 15,0 0 0-15,-8 0 0 0,-1 0 0 16,0 0-1-16,-4 0 0 15,0 4-2-15,-5 0 0 16,-4 0-4-16,0 0 1 16</inkml:trace>
          <inkml:trace contextRef="#ctx0" brushRef="#br0" timeOffset="187802.0632">14841 10948 18 0,'0'-4'9'0,"5"0"-9"0,-5 4 14 0,0 0-14 16,0 4 0-16,4 4 0 15,-8 0 1-15,-1 7-1 16,1-3 0-16,0 8 1 16,-1 3 0-16,-4 9 0 15,0-1 1-15,1 5-1 16,-1 7 1-16,0 1-1 15,0 3 0-15,4-4-1 16,-3 8 1-16,-1-7-1 16,9-1 1-16,0-8-1 15,0-7 0-15,4-8-1 16,5-1 1-16,4-7 0 16,1 0 0-16,3-4-1 15,1-8 0-15,4-8-2 0,5-8 0 16,-5-3-3-16,0-5 1 15,-4 0-2-15,0-3 1 16</inkml:trace>
          <inkml:trace contextRef="#ctx0" brushRef="#br0" timeOffset="188147.2999">15076 10912 19 0,'-4'4'9'0,"4"0"-13"0,0-4 20 0,0 0-16 15,0 0 1-15,9-8 0 16,-1 4 0-16,1 4-1 16,0-4 0-16,0 4 0 15,4-3 1-15,1-5-1 16,3 4 1-16,1-4-1 15,-5 0 1-15,5 8-1 16,-5-4 1-16,1 0-1 16,3-4 0-16,1 4 0 15,4-8 1-15,-4 9-2 16,0-1 1-16,-5 0-2 16,0 4 0-16,-4-8-2 15,0 4 0-15,-5-4-2 0,-4 8 0 16</inkml:trace>
          <inkml:trace contextRef="#ctx0" brushRef="#br0" timeOffset="188462.5239">15280 10834 14 0,'-4'15'7'0,"4"1"-5"0,0-16 13 16,0 4-14-16,-5 4 1 15,1 0 0-15,-1 0 1 16,1 3-4-16,-1 5 1 15,1 4 2-15,-5 11 1 0,0 1-1 16,0 3 0-16,1 13-1 16,-1-1 1-16,0 4-1 15,-4 8 0-15,4 0-1 16,0 4 1-16,0-8-1 16,0-3 1-16,0-9-1 15,0 0 0-15,0-7-1 16,5-5 1-16,0-7-1 15,-1-5 0-15,5-7-2 16,0-4 1-16,0-4-3 16,5-12 1-16,3-4-4 15,1 1 1-15</inkml:trace>
        </inkml:traceGroup>
        <inkml:traceGroup>
          <inkml:annotationXML>
            <emma:emma xmlns:emma="http://www.w3.org/2003/04/emma" version="1.0">
              <emma:interpretation id="{5AB9758E-0894-4755-8997-BB2187DC70CF}" emma:medium="tactile" emma:mode="ink">
                <msink:context xmlns:msink="http://schemas.microsoft.com/ink/2010/main" type="inkWord" rotatedBoundingBox="20480,13112 20749,12601 21149,12813 20880,13323"/>
              </emma:interpretation>
              <emma:one-of disjunction-type="recognition" id="oneOf126">
                <emma:interpretation id="interp630" emma:lang="zh-CN" emma:confidence="0">
                  <emma:literal>代</emma:literal>
                </emma:interpretation>
                <emma:interpretation id="interp631" emma:lang="zh-CN" emma:confidence="0">
                  <emma:literal>w</emma:literal>
                </emma:interpretation>
                <emma:interpretation id="interp632" emma:lang="zh-CN" emma:confidence="0">
                  <emma:literal>W</emma:literal>
                </emma:interpretation>
                <emma:interpretation id="interp633" emma:lang="zh-CN" emma:confidence="0">
                  <emma:literal>氏</emma:literal>
                </emma:interpretation>
                <emma:interpretation id="interp634" emma:lang="zh-CN" emma:confidence="0">
                  <emma:literal>ⅳ</emma:literal>
                </emma:interpretation>
              </emma:one-of>
            </emma:emma>
          </inkml:annotationXML>
          <inkml:trace contextRef="#ctx0" brushRef="#br0" timeOffset="189213.5575">15422 11113 20 0,'-5'0'10'0,"-4"28"-14"0,9-28 18 16,0 4-15-16,0 7 1 15,-4 9 0-15,0 8 0 16,-1 3 0-16,1 5 1 15,4-5-1-15,-9 9 0 16,4-1 0-16,-3 0 1 0,8-3-1 16,4-5 1-16,-4-7-1 15,4-4 0-15,5-5 0 16,0-3 0-16,4 0-1 16,1-4 1-16,-1-8-1 15,5-8 0-15,-5-8 0 16,5 0 1-16,4 1-1 15,-4-9 1-15,-1 0-1 16,1-3 1-16,0-5 0 16,-5 5 0-16,-4 3 0 15,4 5 1-15,-4-1 0 16,-9 4 0-16,0 0-1 16,5 4 0-16,-5 1 0 15,-5 7 1-15,1 4-1 16,-1 8 0-16,1-4 0 15,4 7 0-15,0 5 0 0,0 4 0 16,0 7 0-16,4-3 0 16,1 0-1-16,-5-1 1 15,4 5 0-15,5-5 0 16,-5 1 0-16,1-8 0 16,4 0 0-16,0-5 0 15,-5-3 0-15,5 4 1 16,-5-8 0-16,5-4 1 15,-4-8-1-15,3 0 0 16,-3-4 1-16,4 1 0 16,-5-9-1-16,5 0 0 0,0-3 0 15,-5-5 0-15,1 1-1 16,-1-5 1-16,1 1-1 16,-1-1 1-16,-4-3-1 15,0 3 0-15,0 4-1 16,0 5 1-16,0 3-1 15,0 4 1-15,0 5-2 16,0-1 1-16,0 0-3 16,0 4 0-16,4 0-3 15,1 4 1-15</inkml:trace>
        </inkml:traceGroup>
        <inkml:traceGroup>
          <inkml:annotationXML>
            <emma:emma xmlns:emma="http://www.w3.org/2003/04/emma" version="1.0">
              <emma:interpretation id="{437EEA22-5F2C-42CD-BA64-97ADF35F7059}" emma:medium="tactile" emma:mode="ink">
                <msink:context xmlns:msink="http://schemas.microsoft.com/ink/2010/main" type="inkWord" rotatedBoundingBox="21059,13132 21180,12768 21404,12843 21282,13207"/>
              </emma:interpretation>
              <emma:one-of disjunction-type="recognition" id="oneOf127">
                <emma:interpretation id="interp635" emma:lang="zh-CN" emma:confidence="0">
                  <emma:literal>。</emma:literal>
                </emma:interpretation>
                <emma:interpretation id="interp636" emma:lang="zh-CN" emma:confidence="0">
                  <emma:literal>0</emma:literal>
                </emma:interpretation>
                <emma:interpretation id="interp637" emma:lang="zh-CN" emma:confidence="0">
                  <emma:literal>o</emma:literal>
                </emma:interpretation>
                <emma:interpretation id="interp638" emma:lang="zh-CN" emma:confidence="0">
                  <emma:literal>O</emma:literal>
                </emma:interpretation>
                <emma:interpretation id="interp63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89663.8775">15905 11196 13 0,'-5'16'6'0,"1"23"-7"0,4-27 8 15,0 4-7-15,-5 7 0 16,5-3 0-16,-4 7 0 15,4-3 0-15,0 0 0 16,0-1 0-16,4 1 0 16,1-4 1-16,-1-1 1 0,5 1 0 15,0-4 0-15,0 0 0 16,0-13 0-16,4-6 0 16,0-5 1-16,1 0-1 15,8-4 0-15,0-8-1 16,0-11 0-16,-4 3 0 15,-5-3 0-15,0 3-1 16,1 1 1-16,-6 3-1 16,6-4 1-16,-14 9 0 15,-9-5 0 1,0 0-1 0,-9 5 0-16,1 3-1 15,-1 4 1-15,5 4-2 16,-5 4 1-16,5 8-6 15,-1 0 0-15</inkml:trace>
        </inkml:traceGroup>
        <inkml:traceGroup>
          <inkml:annotationXML>
            <emma:emma xmlns:emma="http://www.w3.org/2003/04/emma" version="1.0">
              <emma:interpretation id="{23D3A544-90EE-4B48-869F-D5359257892E}" emma:medium="tactile" emma:mode="ink">
                <msink:context xmlns:msink="http://schemas.microsoft.com/ink/2010/main" type="inkWord" rotatedBoundingBox="21526,12279 22689,12253 22712,13311 21550,13336"/>
              </emma:interpretation>
              <emma:one-of disjunction-type="recognition" id="oneOf128">
                <emma:interpretation id="interp640" emma:lang="zh-CN" emma:confidence="0">
                  <emma:literal>为</emma:literal>
                </emma:interpretation>
                <emma:interpretation id="interp641" emma:lang="zh-CN" emma:confidence="0">
                  <emma:literal>州</emma:literal>
                </emma:interpretation>
                <emma:interpretation id="interp642" emma:lang="zh-CN" emma:confidence="0">
                  <emma:literal>杉</emma:literal>
                </emma:interpretation>
                <emma:interpretation id="interp643" emma:lang="zh-CN" emma:confidence="0">
                  <emma:literal>多</emma:literal>
                </emma:interpretation>
                <emma:interpretation id="interp64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202740.6226">16361 11113 9 0,'0'0'4'0,"0"-4"-4"0,0 4 5 16,0 0-5-16,0 0 1 16,0 0 0-16,0 0 1 15,0 0-1-15,0 0 0 16,0 0 1-16,0 0 1 0,0 0-1 16,0 0 0-16,0 0 0 15,4 0 0-15,1 4-2 16,-1 0 1-16,-4 0-1 15,5 0 1-15,-5 0-1 16,0-4 0-16,0 0 0 16,0 8 1-16,0-8-1 15,0 0 0-15,4 4 0 16,-4-4 1-16,0 0-1 16,0 0 0-16,5 0 0 15,3-4 1-15,1 0-1 16,0 0 1-16,4 0-1 15,1 0 1-15,3 0-1 16,1-4 0-16,0 0-1 16,4 4 1-16,0 0 0 15,0 1 0-15,0-1 0 0,1 0 0 16,-1 4 0-16,4 0 0 16,5 0 0-16,-4 0 1 15,-5 0-1-15,5 0 1 16,-5 0-1-16,-4 0 1 15,-5 4-1-15,0 0 1 16,-4-4-1-16,0 0 0 16,0 0 0-16,0 0 1 15,-9 0-1-15,8 3 0 16,-3-3 0-16,-1 4 0 16,1 0 0-16,-1 0 0 0,-4 4 1 15,0 4 0-15,-4 8-1 16,-1-1 0-16,1 5 1 15,-5 7 0-15,0-3-1 16,0 7 1-16,-4 1-1 16,-5 7 1-16,-4 8-1 15,-4-11 1-15,-1-5-1 16,9-3 1-16,1-1-1 16,-1-3 1-16,4-1-1 15,-3-3 1-15,3-4-1 16,1-5 1-16,4-3-1 15,0-4 0-15,1 0 0 16,-1-8 0-16,0 0-1 16,4-4 0-16,1-4-2 15,0-8 1-15,-1 5-3 16,5-13 0-16,0-4-2 0,5-3 0 16</inkml:trace>
          <inkml:trace contextRef="#ctx0" brushRef="#br0" timeOffset="203085.8675">16817 10633 21 0,'0'-4'10'0,"-4"8"-13"0,4-4 18 15,0 0-15-15,-5 8 0 0,1 3-1 16,-5 9 1-16,-9 8 0 15,1 3 0-15,-5 1 0 16,4 3 1-16,0 1 0 16,-4 3 0-16,0 4 0 15,0 1 0-15,-5 7 0 16,0-4 1-16,1 0-2 16,-1-3 1-16,1 3 0 15,-1-8 0-15,1 5-1 16,3-9 0-16,1 0-1 15,-4-3 0-15,4-12-1 16,4-5 1-16,0-7-4 16,5-4 1-16,4-8-3 15,0-4 1-15</inkml:trace>
          <inkml:trace contextRef="#ctx0" brushRef="#br0" timeOffset="203326.0409">16432 10715 18 0,'-5'-4'9'0,"10"4"-11"0,-1 4 16 16,1 8-14-16,-1 0 0 15,1 8 0-15,-1-5 1 0,5 9-2 16,0-4 1-16,0 0-1 15,-1-1 1-15,1 1-3 16,0 0 1-16,-4-1-3 16,-1 1 0-16</inkml:trace>
          <inkml:trace contextRef="#ctx0" brushRef="#br0" timeOffset="203631.2793">16512 11255 21 0,'0'20'10'0,"13"-16"-14"16,-9-1 19-16,5 5-16 16,0 0 1-16,0 0 0 0,0 0 0 15,0 0-1-15,-1 0 1 16,1 4-2-16,0-5 1 15,4-3-3-15,-4-4 0 16,5 4-1-16,3-4 0 16</inkml:trace>
        </inkml:traceGroup>
        <inkml:traceGroup>
          <inkml:annotationXML>
            <emma:emma xmlns:emma="http://www.w3.org/2003/04/emma" version="1.0">
              <emma:interpretation id="{D1A41561-3B14-47A9-9651-6392B6FAC5F6}" emma:medium="tactile" emma:mode="ink">
                <msink:context xmlns:msink="http://schemas.microsoft.com/ink/2010/main" type="inkWord" rotatedBoundingBox="22329,13119 22400,12553 22717,12593 22646,13159"/>
              </emma:interpretation>
              <emma:one-of disjunction-type="recognition" id="oneOf129">
                <emma:interpretation id="interp645" emma:lang="zh-CN" emma:confidence="0">
                  <emma:literal>0</emma:literal>
                </emma:interpretation>
                <emma:interpretation id="interp646" emma:lang="zh-CN" emma:confidence="0">
                  <emma:literal>。</emma:literal>
                </emma:interpretation>
                <emma:interpretation id="interp647" emma:lang="zh-CN" emma:confidence="0">
                  <emma:literal>o</emma:literal>
                </emma:interpretation>
                <emma:interpretation id="interp648" emma:lang="zh-CN" emma:confidence="0">
                  <emma:literal>O</emma:literal>
                </emma:interpretation>
                <emma:interpretation id="interp64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04254.704">17176 10920 21 0,'0'0'10'0,"0"8"-15"16,0-8 22-16,0 4-17 15,0 0 0-15,-4 4 0 16,-1 4 0-16,-4 7-1 15,1 1 1-15,-1 4 0 16,0-1 0-16,4 9 0 16,1 3 0-16,0 5 0 15,4 7 0-15,0 0 0 16,4-4 0-16,0 1 0 16,1-1 0-16,4-7 0 15,0-9 0-15,4 1-1 16,0-9 1-16,5-7 0 15,0-8 1-15,-1-4-1 0,1-20 1 16,4-3-1-16,-4-5 1 16,0-3 0-16,4-9 0 15,4 1 0-15,1-4 0 16,-5-1-1-16,-4 5 1 16,-5 3-1-16,-4 5 1 15,-5-1 0-15,-13 5 0 16,1-1 0-16,-6 9 0 15,1-1-1-15,0 4 1 0,-9 0-1 16,4 1 0-16,5 7-1 16,-1 4 0-16,1 0-1 15,0 4 0-15,-1 4-4 16,1 0 0-16,4 4-1 16,5 11 1-16</inkml:trace>
        </inkml:traceGroup>
        <inkml:traceGroup>
          <inkml:annotationXML>
            <emma:emma xmlns:emma="http://www.w3.org/2003/04/emma" version="1.0">
              <emma:interpretation id="{BC187789-5DB9-474F-8FA7-1876C8ACF675}" emma:medium="tactile" emma:mode="ink">
                <msink:context xmlns:msink="http://schemas.microsoft.com/ink/2010/main" type="inkWord" rotatedBoundingBox="22981,13073 23117,13070 23123,13350 22987,13354"/>
              </emma:interpretation>
              <emma:one-of disjunction-type="recognition" id="oneOf130">
                <emma:interpretation id="interp650" emma:lang="zh-CN" emma:confidence="0">
                  <emma:literal>0</emma:literal>
                </emma:interpretation>
                <emma:interpretation id="interp651" emma:lang="zh-CN" emma:confidence="0">
                  <emma:literal>,</emma:literal>
                </emma:interpretation>
                <emma:interpretation id="interp652" emma:lang="zh-CN" emma:confidence="0">
                  <emma:literal>'</emma:literal>
                </emma:interpretation>
                <emma:interpretation id="interp653" emma:lang="zh-CN" emma:confidence="0">
                  <emma:literal>1</emma:literal>
                </emma:interpretation>
                <emma:interpretation id="interp65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04683.0028">17854 11440 12 0,'4'8'6'0,"1"-24"-9"0,-5 16 10 15,0 0-7-15,0 0 0 0,0 4 1 16,0 4 1-16,-5 0-1 16,1 4 1-16,0 3 1 15,-1 5 0-15,1 4-1 16,-5-5 1-16,0 1-1 16,0 0 1-16,0-1-3 15,0 1 1-15,0 0-2 16,-4 0 0-16,4-5-2 15,0 1 0-15,-4-4-3 16,4 0 1-16</inkml:trace>
        </inkml:traceGroup>
        <inkml:traceGroup>
          <inkml:annotationXML>
            <emma:emma xmlns:emma="http://www.w3.org/2003/04/emma" version="1.0">
              <emma:interpretation id="{F422CAF7-8A36-4CDA-80DD-B7738BA8412D}" emma:medium="tactile" emma:mode="ink">
                <msink:context xmlns:msink="http://schemas.microsoft.com/ink/2010/main" type="inkWord" rotatedBoundingBox="23282,12330 25826,12273 25855,13577 23311,13634"/>
              </emma:interpretation>
              <emma:one-of disjunction-type="recognition" id="oneOf131">
                <emma:interpretation id="interp655" emma:lang="zh-CN" emma:confidence="0">
                  <emma:literal>新</emma:literal>
                </emma:interpretation>
                <emma:interpretation id="interp656" emma:lang="zh-CN" emma:confidence="0">
                  <emma:literal>敦</emma:literal>
                </emma:interpretation>
                <emma:interpretation id="interp657" emma:lang="zh-CN" emma:confidence="0">
                  <emma:literal>郭</emma:literal>
                </emma:interpretation>
                <emma:interpretation id="interp658" emma:lang="zh-CN" emma:confidence="0">
                  <emma:literal>孰</emma:literal>
                </emma:interpretation>
                <emma:interpretation id="interp659" emma:lang="zh-CN" emma:confidence="0">
                  <emma:literal>廐</emma:literal>
                </emma:interpretation>
              </emma:one-of>
            </emma:emma>
          </inkml:annotationXML>
          <inkml:trace contextRef="#ctx0" brushRef="#br0" timeOffset="205758.2659">18036 11003 17 0,'0'8'8'0,"8"-12"-8"0,1 4 13 16,0 0-12-16,9-8 0 0,8 0-1 16,1 0 1-16,4 0-2 15,0 0 1-15,0-3 1 16,9 3 0-16,-5 0 0 16,1 4 1-16,-1-4-1 15,1 4 0-15,-5 0 0 16,0-4 1-16,0 4-2 15,-5 0 1-15,-4 4-1 16,1-3 1-16,-6-5-1 16,-3 8 0-16,-5 0 0 15,-1 0 0-15,-8 0-1 16,0 0 0-16,0 0-3 16,-4 4 1-16,0 0-4 15,-5-1 1-15</inkml:trace>
          <inkml:trace contextRef="#ctx0" brushRef="#br0" timeOffset="206794.0033">18386 11023 19 0,'-9'15'9'0,"13"-7"-10"0,-4-4 16 15,0 4-15-15,0 0 0 16,-4 0 0-16,4 4 1 15,-5 3-1-15,5 1 0 16,-9 4 0-16,1-1 1 16,3 9 0-16,1-4 0 0,-5-9-1 15,4 1 0-15,1 0-1 16,0-8 1-16,4 0-2 16,-5-4 0-16,5-4-1 15,5-8 1-15,-1-4 0 16,0-4 0-16,10-4 0 15,-1 1 0-15,0-1 2 16,1-4 0-16,-1 1 1 16,0 3 0-16,0 0 0 15,1 1 1-15,-1 3 0 16,0 4 0-16,1 4-1 16,-1 0 1-16,-4 5-1 15,0 3 0-15,-5 3 0 16,-4 5 0-16,-4 4-2 15,-1 4 1-15,-4 0-2 0,0 7 1 16,-4 13 0-16,-5-5 1 16,-4 9-1-16,0-9 1 15,0 5-1-15,0-9 1 16,4 1 1-16,0-1 0 16,5-11-2-16,4-4 1 15,5 0-1-15,4-8 0 16,0-4 0-16,9-16 1 15,8-4-1-15,1 4 1 16,0-11 0-16,0 3 0 16,-1 1 1-16,-3 3 0 0,-1 4 0 15,-4-4 0-15,0 9 0 16,-1 3 0-16,-3 8 0 16,-1 4 0-16,-4 4-1 15,0 7 1-15,0 1 0 16,0 8 0-16,0 11-1 15,0 5 1-15,-4 7 0 16,-1 0 0-16,1-8-1 16,0-3 1-16,-1-1-1 15,1 1 1-15,-5-5 0 16,0 1 0-16,-4-5-1 16,8-3 0-16,-8 0 0 15,4-9 1-15,0-3-1 16,0 0 0-16,1-4-1 15,-6-4 0-15,1-4 0 16,0 0 0-16,-1-4 0 0,1-4 0 16,4 0 0-16,0-4 0 15,1-4 0-15,-1 5 1 16,0-5 0-16,4 4 1 16,1-4-1-16,0 1 1 15,8-1-1-15,0 8 1 16,5-12 0-16,5 5 0 15,-1-5-1-15,5 4 1 16,4 0 0-16,0 1 0 16,0-5 0-16,0 0 0 15,0 1-1-15,-4 3 1 0,0 4-1 16,-1 0 1-16,-3 0-2 16,-1 4 1-16,-4-3-2 15,0 7 1-15,-5 0-3 16,1 0 1-16,-1 0-4 15,-4 4 1-15</inkml:trace>
          <inkml:trace contextRef="#ctx0" brushRef="#br0" timeOffset="205367.9883">18399 10700 19 0,'4'-8'9'15,"-13"4"-12"-15,9 4 17 0,0 0-14 16,5 0 0-16,-5 0 0 16,4-4 1-16,1 8-1 15,4-4 0-15,-5 4 0 16,5 0 1-16,-5 0-1 15,1 4 1-15,-1-5-1 16,5 5 1-16,-5 0-1 16,1 0 0-16,-1-8-1 15,1 4 0-15,-5 0-2 16,0-4 1-16,0 0-3 16,0 0 0-16</inkml:trace>
          <inkml:trace contextRef="#ctx0" brushRef="#br0" timeOffset="207079.7072">18527 11326 18 0,'5'4'9'0,"8"0"-9"16,-4-8 14-16,0-4-14 0,4-4 0 15,0 4 0-15,5-4 1 16,0 1-1-16,4-1 1 16,0-4 0-16,5-4 0 15,8 8 0-15,1 1 0 16,-1-5 0-16,-4 0 0 15,-4 0-1-15,-5 5 0 16,4-1-3-16,-8 0 0 16,-5 4-3-16,1 0 0 15</inkml:trace>
          <inkml:trace contextRef="#ctx0" brushRef="#br0" timeOffset="207439.4603">18775 11050 24 0,'5'0'12'0,"17"8"-17"16,-18-8 22-16,5 4-18 15,-4 4 1-15,-10 0-1 16,-8 4 1-16,4 7 0 15,-4 5 1-15,0 15-1 16,-5-3 1-16,0 7 0 16,0 4 0-16,1 8-1 15,-1-3 1-15,-4-9-1 0,4-4 1 16,-4-3-1-16,9-1 0 16,-1-11-2-16,5-5 1 15,1-3-3-15,3-4 1 16,5-8-1-16,5-8 1 15,3 0-2-15,6-4 0 16,4-11 0-16,-1-9 0 16</inkml:trace>
          <inkml:trace contextRef="#ctx0" brushRef="#br0" timeOffset="207710.1524">18846 11290 18 0,'5'-11'9'15,"-1"30"-10"-15,-4-19 20 0,0 8-19 16,0 0 1-16,0 4-1 15,0-4 1-15,-4 19-2 16,-1 5 1-16,5-5 0 16,0-3 0-16,5 7 0 15,-1-3 1-15,1-4-1 16,3-5 0-16,1-3 1 16,5-4 0-16,-1-4-1 15,0 0 1-15,0-8-1 16,1-8 1-16,-1 0-2 15,0-4 1-15,1 0-2 16,-1-3 0-16,-4-5-4 16,9 0 1-16,-1-3-1 15,-3-1 0-15</inkml:trace>
        </inkml:traceGroup>
        <inkml:traceGroup>
          <inkml:annotationXML>
            <emma:emma xmlns:emma="http://www.w3.org/2003/04/emma" version="1.0">
              <emma:interpretation id="{BEAF8C6A-FB70-4BD3-81E8-273A63C516B0}" emma:medium="tactile" emma:mode="ink">
                <msink:context xmlns:msink="http://schemas.microsoft.com/ink/2010/main" type="inkWord" rotatedBoundingBox="24167,13393 24418,12327 25069,12480 24819,13546"/>
              </emma:interpretation>
              <emma:one-of disjunction-type="recognition" id="oneOf132">
                <emma:interpretation id="interp660" emma:lang="zh-CN" emma:confidence="0">
                  <emma:literal>更</emma:literal>
                </emma:interpretation>
                <emma:interpretation id="interp661" emma:lang="zh-CN" emma:confidence="0">
                  <emma:literal>庚</emma:literal>
                </emma:interpretation>
                <emma:interpretation id="interp662" emma:lang="zh-CN" emma:confidence="0">
                  <emma:literal>烫</emma:literal>
                </emma:interpretation>
                <emma:interpretation id="interp663" emma:lang="zh-CN" emma:confidence="0">
                  <emma:literal>哽</emma:literal>
                </emma:interpretation>
                <emma:interpretation id="interp664" emma:lang="zh-CN" emma:confidence="0">
                  <emma:literal>吏</emma:literal>
                </emma:interpretation>
              </emma:one-of>
            </emma:emma>
          </inkml:annotationXML>
          <inkml:trace contextRef="#ctx0" brushRef="#br0" timeOffset="207906.794">19125 10881 15 0,'-4'0'7'0,"4"-8"-5"0,0 8 14 15,0 4-17-15,0-4 0 16,0 4 0-16,0 0 1 16,0 4-1-16,0 0 1 0,0-1-3 15,0 1 1-15,0 4-3 16,4-4 1-16</inkml:trace>
          <inkml:trace contextRef="#ctx0" brushRef="#br0" timeOffset="208281.5669">19325 10841 22 0,'0'-3'11'0,"9"14"-15"0,-9-11 21 16,4 0-17-16,5-8 0 15,0 1 0-15,-5 3 1 16,10 0-1-16,-6 0 0 15,6-4 0-15,-5 0 0 16,8 8 0-16,5-4 1 16,1 0-1-16,-10-4 1 15,0 0-1-15,-4 4 0 16,0 4-1-16,0 0 1 16,-5-4-2-16,-4 4 0 15,0 0-4-15,0 4 1 0,0 0-1 16,-9 4 0-16</inkml:trace>
          <inkml:trace contextRef="#ctx0" brushRef="#br0" timeOffset="208643.3179">19165 11117 23 0,'-4'12'11'0,"8"-4"-16"15,-4-8 24-15,0 0-20 16,9 4 1-16,-4 8 0 16,-5-12 0-16,4 11 0 15,-4 5 0-15,0 4 0 16,0 3 1-16,-4 1-1 0,4 4 0 16,-5 3 0-16,1 5 1 15,-1-13-2-15,1 1 1 16,-1-1-2-16,1-7 1 15,0-8-4-15,4-4 0 16,0-4-1-16,0-8 0 16</inkml:trace>
          <inkml:trace contextRef="#ctx0" brushRef="#br0" timeOffset="209017.5823">19298 11042 16 0,'13'-19'8'0,"1"3"-6"0,-10 12 15 0,1 0-17 16,-1 0 1-16,5 0 0 16,-9 4 1-16,9-4-3 15,0 4 1-15,0 0 0 16,-1-4 1-16,6 0-1 16,3 0 0-16,-3 0 0 15,8 0 1-15,0-3-1 16,-4 3 0-16,4 4 1 15,-4-4 0-15,-1 0 0 16,-8 4 0-16,4 0-1 16,-4 0 1-16,5 4-1 15,-6 4 1-15,-3 3-1 16,-5 1 1-16,0 4-1 16,0 0 1-16,0 3-1 15,-5 1 0-15,5 8 0 0,-4-1 1 16,0 5-1-16,-1-9 0 15,1 9 0-15,4-9 1 16,-5 1-2-16,1-4 0 16,-1-4 0-16,5-5 1 15,0 5-2-15,-4-8 1 16,0 0-2-16,4-4 0 16,0 0-2-16,-5-4 0 15,5 0-2-15,-4-4 1 16</inkml:trace>
          <inkml:trace contextRef="#ctx0" brushRef="#br0" timeOffset="209318.3013">19347 11097 22 0,'0'0'11'0,"0"4"-17"15,0-4 23-15,0 0-18 16,0 0 1-16,9 0 0 16,-5-4 0-16,5 0 0 15,0-3 0-15,0-1 0 16,0 4 1-16,0 0-1 16,-1 0 1-16,6 0-1 15,3 0 1-15,1 0-1 0,-5 0 1 16,5-4-3-16,-5 4 1 15,1-4-3-15,-5 5 0 16,-1 3-2-16,-3-4 0 16</inkml:trace>
          <inkml:trace contextRef="#ctx0" brushRef="#br0" timeOffset="209629.5379">19320 11251 16 0,'-4'12'8'0,"8"-12"-9"0,-4 0 15 0,0 0-13 15,9-4 0-15,0 0 1 16,0 0 1-16,0-4-4 16,0-4 1-16,4 4 2 15,0 1 0-15,1 3-1 16,3-4 0-16,1 4-1 15,0-4 1-15,-1 4-1 16,-3-4 0-16,3 0-1 16,-3 0 0-16,-5 4-2 15,-1-3 0-15,-3-1-4 16,-1 4 1-16</inkml:trace>
          <inkml:trace contextRef="#ctx0" brushRef="#br0" timeOffset="209963.2543">19542 10881 19 0,'-9'0'9'0,"18"-4"-7"0,-9 4 15 15,-5 0-18-15,5 0 1 16,0 4 0-16,-4 4 0 15,4 0 0-15,-4 3 0 0,-5 5 0 16,-5 4 1-16,1 11 0 16,0-3 0-16,4-1 0 15,-4 13 0-15,-1 3 0 16,-3 16 0-16,-1 0-1 16,-4 4 1-16,0 8-1 15,-5-16 1-15,0-3-1 16,1 3 0-16,-5-4-1 15,4-4 0-15,1-8-1 16,-1-7 0-16,1 3-5 16,-1-11 1-16,0-4-1 15,10-1 1-15</inkml:trace>
          <inkml:trace contextRef="#ctx0" brushRef="#br0" timeOffset="210427.5838">19134 11448 19 0,'0'20'9'0,"5"-28"-13"0,-1 12 19 16,-4 0-16-16,0-4 1 0,5 4-1 15,3-1 1-15,1-6 0 16,0 10 1-16,4 1-1 16,5 0 1-16,0 0 0 15,0 0 0-15,-1 8 0 16,5-1 1-16,1-3-1 16,-1 0 1-16,-5 0-1 15,6-4 1-15,-1 0-2 16,4 3 1-16,-3-3-1 15,3 0 0-15,-4 0 0 16,0 0 1-16,1 0-2 16,-6-4 0-16,5 0-5 15,-4 0 1-15,0 0-2 16,0 3 1-16</inkml:trace>
        </inkml:traceGroup>
        <inkml:traceGroup>
          <inkml:annotationXML>
            <emma:emma xmlns:emma="http://www.w3.org/2003/04/emma" version="1.0">
              <emma:interpretation id="{BF1130D5-94BE-49EA-98F0-AC55EC3D5C06}" emma:medium="tactile" emma:mode="ink">
                <msink:context xmlns:msink="http://schemas.microsoft.com/ink/2010/main" type="inkWord" rotatedBoundingBox="24838,13332 25192,12329 26009,12617 25655,13620"/>
              </emma:interpretation>
              <emma:one-of disjunction-type="recognition" id="oneOf133">
                <emma:interpretation id="interp665" emma:lang="zh-CN" emma:confidence="0">
                  <emma:literal>新</emma:literal>
                </emma:interpretation>
                <emma:interpretation id="interp666" emma:lang="zh-CN" emma:confidence="0">
                  <emma:literal>斜</emma:literal>
                </emma:interpretation>
                <emma:interpretation id="interp667" emma:lang="zh-CN" emma:confidence="0">
                  <emma:literal>䛂</emma:literal>
                </emma:interpretation>
                <emma:interpretation id="interp668" emma:lang="zh-CN" emma:confidence="0">
                  <emma:literal>靳</emma:literal>
                </emma:interpretation>
                <emma:interpretation id="interp669" emma:lang="zh-CN" emma:confidence="0">
                  <emma:literal>釿</emma:literal>
                </emma:interpretation>
              </emma:one-of>
            </emma:emma>
          </inkml:annotationXML>
          <inkml:trace contextRef="#ctx0" brushRef="#br0" timeOffset="210923.4355">19954 10704 18 0,'0'-4'9'0,"4"8"-12"0,-4-4 16 15,0 0-13-15,0 0 0 16,0 0 0-16,5-4 0 16,-1 12 0-16,5-5 1 15,0 1-1-15,0 8 1 16,0 0-1-16,-1-4 1 16,1 0-1-16,0-4 1 15,0 4-1-15,0-1 0 16,0-3-2-16,-5 0 0 15,1 0-3-15,-5 0 0 16</inkml:trace>
          <inkml:trace contextRef="#ctx0" brushRef="#br0" timeOffset="211238.1593">19808 11062 19 0,'0'8'9'0,"4"-8"-10"15,-4 0 16-15,9-4-15 16,0-4 1 0,13-4 0-1,-4 4 1-15,13-3-2 16,-9-1 0-16,0 4 1 15,0-4 0-15,0 4-1 0,-4 0 1 16,0 0-2-16,-5 4 1 16,0-3-2-16,-4 3 0 15,0 0-3-15,-9 4 0 16,0 0-1-16,0 0 0 16</inkml:trace>
          <inkml:trace contextRef="#ctx0" brushRef="#br0" timeOffset="211418.7898">19927 11097 13 0,'-13'20'6'0,"0"4"-4"15,13-24 10-15,-9 4-14 16,9 4 0-16,0-5-1 16,0 1 1-16,0 0 2 15,0 0 1-15,0-4-4 16,0 0 0-16,13-4 0 15,-4-4 0-15</inkml:trace>
          <inkml:trace contextRef="#ctx0" brushRef="#br0" timeOffset="211778.5429">20011 11078 12 0,'14'-12'6'0,"-1"4"-3"16,-13 8 12-16,4-4-14 16,-4 4 0-16,5 4 0 15,-5 0 1-15,0 4-3 16,-5 4 1-16,1-1 0 15,-5-3 1-15,-4 12-1 0,-5 8 0 16,0-1-1-16,1 1 1 16,-1 3-1-16,0-3 0 15,1-1 1-15,-6-3 0 16,10-8 0-16,4 7 1 16,0-11-1-16,1-4 1 15,3 0-1-15,5-4 1 16,0-4-1-16,5-8 1 15,3 0-1-15,1 0 1 16,5-7 0-16,-1 3 0 16,5 0-1-16,-5-4 1 0,0 4-1 15,0 0 1-15,1-3-1 16,-5 3 0-16,-1 8-2 16,1-4 0-16,-4 4-2 15,-5 4 1-15,0 0-3 16,-5 8 0-16</inkml:trace>
          <inkml:trace contextRef="#ctx0" brushRef="#br0" timeOffset="212063.7458">19728 11586 14 0,'-22'15'7'0,"17"-7"-5"16,5-8 11-16,0 0-12 15,9 0 0-15,4 0 2 16,5-11 0-16,0-1-4 0,0 0 1 16,-1-8 2-16,6 4 1 15,-1 1-2-15,4-1 1 16,1-4-2-16,4 1 1 16,-5 3 0-16,-3-8 0 15,-1 8-2-15,-5 1 0 16,1-5-1-16,-5 4 1 15,1 12-3-15,-5-4 0 16,-5 1-3-16,0-5 0 16</inkml:trace>
          <inkml:trace contextRef="#ctx0" brushRef="#br0" timeOffset="212349.4483">20020 11365 17 0,'-4'-4'8'0,"4"12"-7"16,0-4 13-16,4 4-14 16,-4 8 0-16,0 3 0 15,0 5 1-15,-4 8-1 16,-1-5 1-16,1 1 0 16,-5-1 1-16,0 5-1 15,0-1 0-15,-4 1 0 16,0-1 0-16,0-3-1 15,4-1 1-15,0-7-2 16,0-4 1-16,0-4-3 0,-4-5 1 16,4 1-3-16,5-8 0 15,-1-4-1-15,5-7 0 16</inkml:trace>
          <inkml:trace contextRef="#ctx0" brushRef="#br0" timeOffset="212544.59">19923 11562 13 0,'4'-27'6'0,"1"27"-1"0,-5 0 11 16,0 0-15-16,0 0 1 16,0 0-1-16,-5 0 0 15,-4 3-2-15,1 5 0 0,-1 0 2 16,-5 0 0-16,6 4-2 16,-6 0 1-16,5-4-1 15,1-1 0-15,-1 1-2 16,0 0 1-16,4-4-4 15,1 0 1-15</inkml:trace>
          <inkml:trace contextRef="#ctx0" brushRef="#br0" timeOffset="212754.2357">20051 11472 12 0,'22'0'6'0,"1"19"-2"15,-19-15 8-15,5 4-11 16,4 0 0-16,-4 4 1 16,9 0 0-16,-5-1-3 0,5-7 1 15,-5 4 1-15,0 0 0 16,1-12-4-16,3 4 1 16,1-4-3-16,0-4 0 15</inkml:trace>
          <inkml:trace contextRef="#ctx0" brushRef="#br0" timeOffset="213475.2484">20410 10916 23 0,'0'4'11'0,"0"8"-16"0,0-8 22 15,0 0-20-15,-4 4 1 16,-5 0-3-16,-4 7 1 15,-5 1 5-15,0 4 1 16,0-4-3-16,1 3 0 16,-1-3 2-16,5 0 0 15,-1 3 0-15,1-11 1 16,4 0-1-16,0 0 0 0,5 0-1 16,4-4 0-16,0-4-1 15,0 0 1-15,9-4 0 16,0 0 0-16,0 0 0 15,-1 4 0-15,1 0 1 16,0 4 0-16,0 0 0 16,0 0 0-16,0 12 0 15,-5 7 0-15,-4 9-1 16,-4-1 1-16,-1 9 0 16,1-5 0-16,-5 8 0 15,-4 1 0-15,-1-5-1 16,-3 1 1-16,-1-5-2 15,-4-7 1-15,4-5-2 16,5-3 1-16,0 0-3 16,4-9 1-16,0-3-2 15,4-4 0-15,5-4-1 0,9-8 1 16</inkml:trace>
          <inkml:trace contextRef="#ctx0" brushRef="#br0" timeOffset="213716.9289">20370 11212 22 0,'5'-12'11'0,"8"-12"-15"0,-9 20 23 15,10-4-19-15,-5 4 0 16,-1 12 0-16,6-12 0 16,-1 4 0-16,0-4 0 0,1 0 0 15,-1-3 0-15,0 3 0 16,1 0 1-16,3-4-1 15,-3 4 0-15,-6-4-1 16,1 0 0-16,0 0-3 16,0 4 0-16,-9 4-2 15,0 0 0-15</inkml:trace>
          <inkml:trace contextRef="#ctx0" brushRef="#br0" timeOffset="213987.6179">20485 11188 17 0,'-4'16'8'0,"8"-4"-7"15,-4-12 15-15,0 3-15 16,5 9 1-16,-5-4 0 0,4 4 1 16,-4 8-4-16,5-5 1 15,-5 13 1-15,0 7 1 16,0 1-1-16,0 7 0 15,0 4-1-15,-5 1 1 16,-4 3-1-16,-4 0 1 16,0 8-2-16,4 4 1 15,-4-8-2-15,4 0 0 16,0-7-5-16,5-9 0 16</inkml:trace>
        </inkml:traceGroup>
        <inkml:traceGroup>
          <inkml:annotationXML>
            <emma:emma xmlns:emma="http://www.w3.org/2003/04/emma" version="1.0">
              <emma:interpretation id="{016B27E8-8C19-4BCF-BD6F-D501F5ED91ED}" emma:medium="tactile" emma:mode="ink">
                <msink:context xmlns:msink="http://schemas.microsoft.com/ink/2010/main" type="inkWord" rotatedBoundingBox="26015,12402 28117,12355 28136,13213 26034,13259"/>
              </emma:interpretation>
              <emma:one-of disjunction-type="recognition" id="oneOf134">
                <emma:interpretation id="interp670" emma:lang="zh-CN" emma:confidence="0">
                  <emma:literal>e</emma:literal>
                </emma:interpretation>
                <emma:interpretation id="interp671" emma:lang="zh-CN" emma:confidence="0">
                  <emma:literal>C</emma:literal>
                </emma:interpretation>
                <emma:interpretation id="interp672" emma:lang="zh-CN" emma:confidence="0">
                  <emma:literal>c</emma:literal>
                </emma:interpretation>
                <emma:interpretation id="interp673" emma:lang="zh-CN" emma:confidence="0">
                  <emma:literal>日</emma:literal>
                </emma:interpretation>
                <emma:interpretation id="interp674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215473.169">20902 11196 15 0,'-9'-20'7'0,"-18"56"-6"15,19-36 7-15,8 0-8 16,-9 4 0-16,4-8 0 16,1 4 1-16,-1 4-1 15,1-4 1-15,0 0 0 16,4 3 1-16,0-3-1 0,4 4 1 15,5-8 0-15,4 8 0 16,5 0-1-16,-5 4 0 16,1 0-1-16,3 0 1 15,5-8-1-15,-4 0 0 16,4-8 0-16,-4 4 0 16,9 0-1-16,-1-12 1 15,1 5 0-15,-5-5 1 16,-4 0-1-16,-5 0 0 0,0 1 0 15,-4 3 1-15,0 0-1 16,-9 0 0-16,0 0-1 16,-9 1 1-16,0 3-1 15,0 0 0-15,0 0 0 16,-4 4 1-16,-5 4-1 16,1 0 1-16,-5 0-1 15,-5 4 1-15,5 4-1 16,-9 4 1-16,0-1-1 15,4 1 1-15,5 4 0 16,0 12 0-16,4 3 0 16,0 1 1-16,1 3-1 15,3 0 1-15,6-3 0 16,-1 7 0-16,4 1 0 16,1-5 0-16,4 1 0 15,0-5 1-15,4-3-1 16,1-5 0-16,4-7-1 0,4 0 1 15,9-4-1-15,0-4 0 16,5-5-1-16,-1-3 1 16,5-15-3-16,0-5 1 15,9-11-5-15,-4-9 1 16</inkml:trace>
        </inkml:traceGroup>
        <inkml:traceGroup>
          <inkml:annotationXML>
            <emma:emma xmlns:emma="http://www.w3.org/2003/04/emma" version="1.0">
              <emma:interpretation id="{297EE526-C13C-4BB6-8831-C9216120FAA5}" emma:medium="tactile" emma:mode="ink">
                <msink:context xmlns:msink="http://schemas.microsoft.com/ink/2010/main" type="inkWord" rotatedBoundingBox="26879,12377 26914,13184 26510,13201 26475,12394"/>
              </emma:interpretation>
              <emma:one-of disjunction-type="recognition" id="oneOf135">
                <emma:interpretation id="interp675" emma:lang="zh-CN" emma:confidence="0">
                  <emma:literal>k</emma:literal>
                </emma:interpretation>
                <emma:interpretation id="interp676" emma:lang="zh-CN" emma:confidence="0">
                  <emma:literal>化</emma:literal>
                </emma:interpretation>
                <emma:interpretation id="interp677" emma:lang="zh-CN" emma:confidence="0">
                  <emma:literal>企</emma:literal>
                </emma:interpretation>
                <emma:interpretation id="interp678" emma:lang="zh-CN" emma:confidence="0">
                  <emma:literal>止</emma:literal>
                </emma:interpretation>
                <emma:interpretation id="interp679" emma:lang="zh-CN" emma:confidence="0">
                  <emma:literal>仑</emma:literal>
                </emma:interpretation>
              </emma:one-of>
            </emma:emma>
          </inkml:annotationXML>
          <inkml:trace contextRef="#ctx0" brushRef="#br0" timeOffset="215886.4609">21354 10751 20 0,'-5'4'10'0,"10"8"-12"16,-5-12 16-16,0 4-15 15,0-1 1-15,0 1-1 16,-5 0 1-16,1 4 0 16,0 8 0-16,-1 0-1 15,1 3 1-15,-5 5 0 16,0 4 0-16,0 7 0 16,0 8 1-16,0-7 0 15,1 11 0-15,3 8-1 16,-4-4 1-16,5 5-1 0,-1-5 1 15,1-8-1-15,4 0 0 16,0-11-1-16,0-1 1 16,0-7-2-16,0-4 1 15,4-5-2-15,1-3 1 16,4-24-3-16,0 9 0 16</inkml:trace>
          <inkml:trace contextRef="#ctx0" brushRef="#br0" timeOffset="216402.8277">21380 11251 18 0,'-4'20'9'0,"4"-1"-11"16,0-15 16-16,0 0-14 16,0 4 1-16,4-4 0 15,5 4 1-15,0 0-3 16,0-4 1-16,4 0 1 15,1-4 0-15,-1 0 0 16,0-8 0-16,14 0-1 16,-1-8 1-16,-4-4 0 15,1 1 0-15,-1-1-1 16,-5 0 1-16,1-3-1 16,-5 3 0-16,-4 0 0 15,-4 5 0-15,-5-1-1 16,0 0 1-16,-5 4-1 0,-4 1 1 15,-4-1-1-15,-5 4 1 16,1 0-1-16,-1 4 0 16,5 0-1-16,-1 4 1 15,1 8 0-15,-5 0 1 16,1 4-1-16,3-1 0 16,1 1 0-16,0 16 1 15,4 7 0-15,0-3 1 16,0 3 0-16,0 1 0 15,5 3 0-15,0 8 1 16,4-11-1-16,0-1 0 0,4 1 0 16,0-13 0-16,10-3-1 15,-5 0 1-15,4-9-1 16,0 1 0-16,9-8-1 16,5-8 0-16,4-15-2 15,0 3 0-15,0-8-3 16,0-3 1-16</inkml:trace>
        </inkml:traceGroup>
        <inkml:traceGroup>
          <inkml:annotationXML>
            <emma:emma xmlns:emma="http://www.w3.org/2003/04/emma" version="1.0">
              <emma:interpretation id="{C50B05A4-EA96-416F-BE8B-57944C3FC3B9}" emma:medium="tactile" emma:mode="ink">
                <msink:context xmlns:msink="http://schemas.microsoft.com/ink/2010/main" type="inkWord" rotatedBoundingBox="26936,13210 27057,12400 27348,12444 27228,13253"/>
              </emma:interpretation>
              <emma:one-of disjunction-type="recognition" id="oneOf136">
                <emma:interpretation id="interp680" emma:lang="zh-CN" emma:confidence="0">
                  <emma:literal>i</emma:literal>
                </emma:interpretation>
                <emma:interpretation id="interp681" emma:lang="zh-CN" emma:confidence="0">
                  <emma:literal>厂</emma:literal>
                </emma:interpretation>
                <emma:interpretation id="interp682" emma:lang="zh-CN" emma:confidence="0">
                  <emma:literal>T</emma:literal>
                </emma:interpretation>
                <emma:interpretation id="interp683" emma:lang="zh-CN" emma:confidence="0">
                  <emma:literal>「</emma:literal>
                </emma:interpretation>
                <emma:interpretation id="interp684" emma:lang="zh-CN" emma:confidence="0">
                  <emma:literal>丅</emma:literal>
                </emma:interpretation>
              </emma:one-of>
            </emma:emma>
          </inkml:annotationXML>
          <inkml:trace contextRef="#ctx0" brushRef="#br0" timeOffset="217198.3933">21797 10865 12 0,'-5'4'6'0,"1"-8"1"0,4 4 6 16,4-8-13-16,-4 8 1 16,0 0 0-16,0 0 0 15,9-4-1-15,9 0 1 16,-5 0 0-16,5 4 1 15,0-4-1-15,-1 1 1 16,1 3-1-16,4 0 1 16,0-4-1-16,1 8 0 0,-1-8-1 15,-5 4 1-15,1-4-1 16,-4 0 1-16,-1-4-1 16,0 4 0-16,-4 0-1 15,0 0 1-15,-5 4-1 16,-4 0 0-16,0 0-1 15,5 0 0-15,-5 0-3 16,0 4 1-16,0-8-3 16,0 4 1-16</inkml:trace>
          <inkml:trace contextRef="#ctx0" brushRef="#br0" timeOffset="217633.7077">21965 10901 22 0,'-4'-12'11'0,"4"31"-16"0,0-19 20 16,0 0-15-16,0 0 1 15,0 4 0-15,-5 0 1 16,5 4-2-16,-4 4 0 16,-1 0 1-16,5 7 1 0,-4 1-1 15,0 0 0-15,-1 3 0 16,1 1 0-16,-1 8-1 16,1 3 1-16,-1 4-1 15,1 5 1-15,0 7-1 16,-1 0 0-16,-4-4 0 15,5-3 0-15,-5-5 0 16,0-3 0-16,5-5-1 16,-1-7 0-16,1-5-1 15,-1-3 1-15,1-4-2 16,4 0 1-16,0-4-3 16,4-4 0-16,1-4-1 15,-1-8 0-15</inkml:trace>
        </inkml:traceGroup>
        <inkml:traceGroup>
          <inkml:annotationXML>
            <emma:emma xmlns:emma="http://www.w3.org/2003/04/emma" version="1.0">
              <emma:interpretation id="{DFDF9EA1-3FF0-40C9-9A98-C22761A8F1D4}" emma:medium="tactile" emma:mode="ink">
                <msink:context xmlns:msink="http://schemas.microsoft.com/ink/2010/main" type="inkWord" rotatedBoundingBox="27173,12779 27771,12399 28089,12898 27491,13278"/>
              </emma:interpretation>
              <emma:one-of disjunction-type="recognition" id="oneOf137">
                <emma:interpretation id="interp685" emma:lang="zh-CN" emma:confidence="0">
                  <emma:literal>w</emma:literal>
                </emma:interpretation>
                <emma:interpretation id="interp686" emma:lang="zh-CN" emma:confidence="0">
                  <emma:literal>W</emma:literal>
                </emma:interpretation>
                <emma:interpretation id="interp687" emma:lang="zh-CN" emma:confidence="0">
                  <emma:literal>ⅳ</emma:literal>
                </emma:interpretation>
                <emma:interpretation id="interp688" emma:lang="zh-CN" emma:confidence="0">
                  <emma:literal>Ⅳ</emma:literal>
                </emma:interpretation>
                <emma:interpretation id="interp689" emma:lang="zh-CN" emma:confidence="0">
                  <emma:literal>汇</emma:literal>
                </emma:interpretation>
              </emma:one-of>
            </emma:emma>
          </inkml:annotationXML>
          <inkml:trace contextRef="#ctx0" brushRef="#br0" timeOffset="218399.2464">22169 10987 21 0,'0'-4'10'0,"9"16"-12"0,-5-8 20 15,-4 8-19-15,0 0 1 16,0 3-1-16,0 9 0 16,0 0 1-16,-4 7 0 15,-1 1-1-15,1 7 1 0,0 4 0 16,-1 5 0-16,1-1 0 16,4 0 1-16,0-8-1 15,4 1 1-15,-4-17 0 16,0-3 0-16,0-4-1 15,0-8 1-15,5-4-1 16,-1-8 1-16,9-12-1 16,5 4 0-16,0-4 0 15,4-11 0-15,0-1 0 16,5-7 1-16,-5 3-1 16,-5-3 0-16,1-4 0 15,-5 3 1-15,1 9-2 16,-1-1 1-16,-4 4 0 15,4 5 0-15,-4 3-1 16,0 4 1-16,-9 4 0 0,0 8 0 16,0 0-1-16,0 0 1 15,0 8-1-15,0 8 1 16,0-4-1-16,0 7 1 16,4 5 0-16,1 4 0 15,4-5-1-15,0 1 1 16,-1 7 0-16,6-3 0 15,-1-1 0-15,-4-7 0 16,0-4 0-16,-5 4 1 16,5-9-1-16,-5-3 0 15,10 0 0-15,-5-8 1 0,-1 4-1 16,-3-4 1-16,4-12-1 16,-5 0 1-16,1 1-1 15,-1-9 1-15,5 0-1 16,-5-11 1-16,1-1-1 15,-1-3 0-15,1 7 0 16,-1-3 1-16,0 3-2 16,1-3 1-16,-1 3-1 15,1 4 1-15,-1 1-2 16,1 3 1-16,-1 4-2 16,0 1 1-16,-4 3-3 15,5 0 1-15,-5 4-2 16,4 0 1-16</inkml:trace>
        </inkml:traceGroup>
        <inkml:traceGroup>
          <inkml:annotationXML>
            <emma:emma xmlns:emma="http://www.w3.org/2003/04/emma" version="1.0">
              <emma:interpretation id="{145E5AA6-2E7E-48D9-902E-C0E20BA8D5D1}" emma:medium="tactile" emma:mode="ink">
                <msink:context xmlns:msink="http://schemas.microsoft.com/ink/2010/main" type="inkWord" rotatedBoundingBox="27894,12435 28898,12213 29114,13189 28109,13411"/>
              </emma:interpretation>
              <emma:one-of disjunction-type="recognition" id="oneOf138">
                <emma:interpretation id="interp690" emma:lang="zh-CN" emma:confidence="0">
                  <emma:literal>啝</emma:literal>
                </emma:interpretation>
                <emma:interpretation id="interp691" emma:lang="zh-CN" emma:confidence="0">
                  <emma:literal>嵊</emma:literal>
                </emma:interpretation>
                <emma:interpretation id="interp692" emma:lang="zh-CN" emma:confidence="0">
                  <emma:literal>俰</emma:literal>
                </emma:interpretation>
                <emma:interpretation id="interp693" emma:lang="zh-CN" emma:confidence="0">
                  <emma:literal>喇</emma:literal>
                </emma:interpretation>
                <emma:interpretation id="interp694" emma:lang="zh-CN" emma:confidence="0">
                  <emma:literal>痢</emma:literal>
                </emma:interpretation>
              </emma:one-of>
            </emma:emma>
          </inkml:annotationXML>
          <inkml:trace contextRef="#ctx0" brushRef="#br0" timeOffset="219466.5058">23405 10641 20 0,'-4'4'10'0,"4"-20"-13"16,0 20 17-16,0-4-14 16,-5 0 0-16,5 4 0 15,0-4 0-15,0 4 0 16,-4 0 1-16,-1 7-1 16,1 5 0-16,-5 0 0 15,5 7 1-15,-5 1-1 16,0 8 1-16,-4-5-1 15,-1 1 1-15,1-1-1 16,-5 1 0-16,1-1-1 16,-6 1 1-16,1 0-1 15,0 3 1-15,0-7-1 16,-5-5 1-16,10 1 0 0,-1 0 0 16,0-8 0-16,9-5 1 15,-4 1-1-15,9 4 1 16,-1-8 0-16,1 4 0 15,4-8 0-15,0 0 0 16,9 0 0-16,8-4 1 16,1-4-2-16,9 0 1 15,-10 0-1-15,10 1 1 16,-5 3-1-16,5-4 1 16,-1 0-1-16,1 0 1 15,-1 0-1-15,1 4 0 16,0 0 0-16,-5-4 0 0,0 4-1 15,-4 0 0-15,-5 1-1 16,0-1 1-16,-4 4-3 16,-5 0 1-16,-4 0-4 15,0 0 1-15</inkml:trace>
          <inkml:trace contextRef="#ctx0" brushRef="#br0" timeOffset="220102.4563">23361 11141 20 0,'0'-8'10'0,"-5"8"-11"16,5 0 18-16,0 0-19 16,0 4 0-16,-4 0-2 0,-5 8 1 15,-4-1 3-15,-1 9 0 16,-3 4-3-16,-1-1 1 15,-4 1 0-15,0 0 0 16,4-9 0-16,0 1 0 16,1 0-1-16,3 0 0 15</inkml:trace>
          <inkml:trace contextRef="#ctx0" brushRef="#br0" timeOffset="219857.793">23374 10904 22 0,'0'4'11'0,"9"0"-15"16,-9-4 19-16,0 0-15 0,0 0 0 15,0 4 1-15,0 4 0 16,0 4-1-16,0 4 1 15,0 7 0-15,0 1 0 16,-9 4 1-16,9 3 0 16,0 12-1-16,-4 1 0 15,-5-1 0-15,9 8 0 16,-5 4-1-16,1 4 1 16,-5-7-1-16,5-5 0 15,-1-4-1-15,1-7 1 0,-1-5-1 16,1-3 0-16,4-5-1 15,-5-3 1-15,5-4-1 16,0-4 1-16,0-5-1 16,0-3 0-16,0-4-3 15,0 0 1-15,0-8-2 16,5 1 1-16</inkml:trace>
          <inkml:trace contextRef="#ctx0" brushRef="#br0" timeOffset="220323.1267">23374 11141 11 0,'13'12'5'0,"1"31"-7"16,-10-31 10-16,0-4-8 16,-4 3 1-16,0 5 1 15,5 4 1-15,-1-4-4 16,1-1 1-16,-1 1 1 15,1 0 1-15,-5 0-3 16,4-9 0-16,-4 1-3 16,0-8 1-16</inkml:trace>
          <inkml:trace contextRef="#ctx0" brushRef="#br0" timeOffset="220802.9602">23538 11097 17 0,'0'-23'8'0,"4"15"-7"0,-4 8 15 16,0 0-16-16,0 4 0 15,0 4 0-15,0 4 1 16,0 3-2-16,-4 1 1 16,-1 4 0-16,1-1 0 15,0 5 0-15,-1-4 0 0,5-1-1 16,0-3 1-16,0-4-1 15,0-4 1-15,0 0-1 16,5-16 0-16,3 0-1 16,1-12 1-16,0-3 0 15,9-1 1-15,0 0-1 16,4 1 1-16,0-1 0 16,-4 4 1-16,13 1-1 15,-14 3 1-15,-3 4 0 16,-1 4 0-16,-4 4-1 15,0 4 1-15,-5 0-1 16,-4 4 1-16,0 8-1 16,-4 0 1-16,-5 0-1 15,0 4 0-15,-9 7 0 16,1-3 0-16,-6 0 0 16,6-5 0-16,3 1-1 15,1-4 1-15,0 0-2 0,0-1 1 16,4 1-3-16,-5-4 1 15,14-8-2-15,-4 8 0 16</inkml:trace>
          <inkml:trace contextRef="#ctx0" brushRef="#br0" timeOffset="218819.5505">22732 11093 17 0,'0'20'8'0,"0"-8"-10"0,0-8 16 15,0 4-15-15,0 4 1 16,0 3 0-16,0 5 0 16,4 4 0-16,-4-1 0 15,9 5 1-15,-5-8 0 16,5-1 0-16,0 5 1 0,0 0-1 16,0-13 1-16,0 1-1 15,-5-12 1-15,9-4-1 16,-4 0 1-16,0-11-2 15,0-5 1-15,0 4 0 16,0-4 0-16,0-3-1 16,-5-5 1-16,0 8 0 15,-4 1 0-15,0-1-1 16,0 0 1-16,-4 5-1 16,-5-1 1-16,0 4-2 15,0 0 1-15,1 0-1 16,-1 5 0-16,0-1-1 15,0 4 0-15,0 4-2 16,0 4 0-16,0 0-3 16,0 0 1-16</inkml:trace>
        </inkml:traceGroup>
        <inkml:traceGroup>
          <inkml:annotationXML>
            <emma:emma xmlns:emma="http://www.w3.org/2003/04/emma" version="1.0">
              <emma:interpretation id="{729E3671-6A87-4D55-92F4-CA0F50EE688F}" emma:medium="tactile" emma:mode="ink">
                <msink:context xmlns:msink="http://schemas.microsoft.com/ink/2010/main" type="inkWord" rotatedBoundingBox="29069,13021 29131,12632 29301,12660 29238,13048"/>
              </emma:interpretation>
              <emma:one-of disjunction-type="recognition" id="oneOf139">
                <emma:interpretation id="interp695" emma:lang="zh-CN" emma:confidence="0">
                  <emma:literal>6</emma:literal>
                </emma:interpretation>
                <emma:interpretation id="interp696" emma:lang="zh-CN" emma:confidence="0">
                  <emma:literal>(</emma:literal>
                </emma:interpretation>
                <emma:interpretation id="interp697" emma:lang="zh-CN" emma:confidence="0">
                  <emma:literal>c</emma:literal>
                </emma:interpretation>
                <emma:interpretation id="interp698" emma:lang="zh-CN" emma:confidence="0">
                  <emma:literal>C</emma:literal>
                </emma:interpretation>
                <emma:interpretation id="interp69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21254.275">23981 11019 14 0,'-4'0'7'0,"4"-8"-11"15,0 8 14-15,0 0-12 16,0 0 1-16,0 0-1 15,-5 0 1-15,1 0 1 16,-1 4 1-16,1 4-2 16,-5 3 1-16,-4 1 0 15,-5 4 1-15,5 0 0 16,-1 7 0-16,1 1 1 16,-5 0 0-16,14-1 0 15,-5 5 0-15,0 7 0 0,5-11 0 16,4 3 0-16,0 1 0 15,0 0-1-15,9-9 0 16,4 1 0-16,0-12 0 16,5-4 0-16,-5 0 0 15,0-4-2-15,5-8 1 16,0 0-3-16,0-4 0 16,-1-8-3-16,-3-7 1 15</inkml:trace>
        </inkml:traceGroup>
        <inkml:traceGroup>
          <inkml:annotationXML>
            <emma:emma xmlns:emma="http://www.w3.org/2003/04/emma" version="1.0">
              <emma:interpretation id="{8FD8709C-3D67-4F50-B9FF-3D013151A01C}" emma:medium="tactile" emma:mode="ink">
                <msink:context xmlns:msink="http://schemas.microsoft.com/ink/2010/main" type="inkWord" rotatedBoundingBox="29376,13030 29462,12609 29627,12643 29540,13064"/>
              </emma:interpretation>
              <emma:one-of disjunction-type="recognition" id="oneOf140">
                <emma:interpretation id="interp700" emma:lang="zh-CN" emma:confidence="0">
                  <emma:literal>个</emma:literal>
                </emma:interpretation>
                <emma:interpretation id="interp701" emma:lang="zh-CN" emma:confidence="0">
                  <emma:literal>n</emma:literal>
                </emma:interpretation>
                <emma:interpretation id="interp702" emma:lang="zh-CN" emma:confidence="0">
                  <emma:literal>斤</emma:literal>
                </emma:interpretation>
                <emma:interpretation id="interp703" emma:lang="zh-CN" emma:confidence="0">
                  <emma:literal>'</emma:literal>
                </emma:interpretation>
                <emma:interpretation id="interp70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221807.6678">24225 10979 21 0,'0'-4'10'0,"0"4"-12"15,0 0 18-15,0 0-17 16,0 4 1-16,0 4-1 15,0 4 1-15,0 0 0 16,-5 4 0-16,-4 3 0 16,9 1 0-16,-4 7 0 15,-5 1 1-15,9 4-1 16,-9 3 1-16,0-7-1 16,0 3 1-16,1-3-2 15,-6-5 1-15,10-3-1 16,-5 4 0-16,9-13 0 0,-4 1 0 15,-1-8-1-15,5-4 1 16,5-12-1-16,-1 1 1 16,5-13-1-16,4-4 1 15,0-3-1-15,1-1 1 16,-1 1 0-16,0-1 0 16,1 5 0-16,-1 3 0 15,5 4 2-15,-5 1 0 16,5 3 0-16,-1 8 1 15,-3 0-1-15,-5 8 1 0,-1 4 0 16,-3 4 0-16,-1 4-2 16,-8 8 1-16,-5-5 0 15,0 13 0-15,0-1-1 16,0 9 1-16,0-1-1 16,1 1 1-16,8-5-1 15,-5-3 0-15,-4 7-2 16,9-11 1-16,0-4-3 15,0-9 1-15,0-3-2 16,14-8 0-16</inkml:trace>
        </inkml:traceGroup>
        <inkml:traceGroup>
          <inkml:annotationXML>
            <emma:emma xmlns:emma="http://www.w3.org/2003/04/emma" version="1.0">
              <emma:interpretation id="{6285ED2F-AC36-419A-8366-8BF4720D9CE8}" emma:medium="tactile" emma:mode="ink">
                <msink:context xmlns:msink="http://schemas.microsoft.com/ink/2010/main" type="inkWord" rotatedBoundingBox="29885,12118 30960,12406 30710,13337 29636,13049"/>
              </emma:interpretation>
              <emma:one-of disjunction-type="recognition" id="oneOf141">
                <emma:interpretation id="interp705" emma:lang="zh-CN" emma:confidence="0">
                  <emma:literal>项</emma:literal>
                </emma:interpretation>
                <emma:interpretation id="interp706" emma:lang="zh-CN" emma:confidence="0">
                  <emma:literal>垢</emma:literal>
                </emma:interpretation>
                <emma:interpretation id="interp707" emma:lang="zh-CN" emma:confidence="0">
                  <emma:literal>坭</emma:literal>
                </emma:interpretation>
                <emma:interpretation id="interp708" emma:lang="zh-CN" emma:confidence="0">
                  <emma:literal>琉</emma:literal>
                </emma:interpretation>
                <emma:interpretation id="interp709" emma:lang="zh-CN" emma:confidence="0">
                  <emma:literal>埖</emma:literal>
                </emma:interpretation>
              </emma:one-of>
            </emma:emma>
          </inkml:annotationXML>
          <inkml:trace contextRef="#ctx0" brushRef="#br0" timeOffset="222182.9348">24477 11058 23 0,'0'0'11'0,"22"-12"-16"0,-22 8 22 15,18-4-17-15,0 1 0 16,-5-1 0-16,9 0 0 0,-4 0 0 16,0 0 1-16,-1 0-1 15,-3 0 1-15,8 0-1 16,-5 4 1-16,1-3-1 16,0 3 1-16,0 0-1 15,-1 0 0-15,-3 4-1 16,-1-4 0-16,-4 4-2 15,-5-4 0-15,-4 4-3 16,0 0 0-16</inkml:trace>
          <inkml:trace contextRef="#ctx0" brushRef="#br0" timeOffset="222528.1859">24690 10814 23 0,'-9'-4'11'0,"13"0"-15"0,-4 4 20 15,0 4-17-15,5 0 0 16,-5 4-1-16,0 4 1 16,-5 3 1-16,1 5 1 15,-1 4-2-15,1 7 1 16,-5 5 1-16,-4 3 0 15,13 4 0-15,-13 8 1 16,8-3-1-16,-4-1 0 0,9-4-1 16,-4-3 1-16,4-13-1 15,4-3 1-15,10 3-2 16,-6-19 0-16,-3-8-1 16,13 0 1-16,-1-11-3 15,-3-9 0-15,12-4-2 16,1 1 0-16</inkml:trace>
          <inkml:trace contextRef="#ctx0" brushRef="#br0" timeOffset="222844.4043">24907 10763 24 0,'0'-4'12'0,"13"4"-16"0,-8 0 23 15,8-8-20-15,-4 4 1 16,4-4-1-16,14 0 1 16,-1-4 0-16,5 1 0 15,-4 3 0-15,-1 4 0 16,1-4 0-16,8 8 0 15,-8-8 0-15,0 8 0 16,-5-4-1-16,-9-4 1 16,9 4-3-16,-9 0 0 0,-8 4-3 15,8 0 0-15</inkml:trace>
          <inkml:trace contextRef="#ctx0" brushRef="#br0" timeOffset="223128.6076">25111 10806 21 0,'0'12'10'0,"0"8"-12"16,0-13 17-16,0 1-15 16,0 4 0-16,-5 4 1 15,5 4 0-15,-9 3-1 16,5 9 0-16,-14 7 0 15,0 4 1-15,1 12 0 0,-1 5 0 16,-4-1-1-16,9 0 0 16,-1-8-1-16,1 4 1 15,0-4-1-15,4-11 0 16,-4-9-3-16,-1-7 1 16,10-9-3-16,-5-3 0 15</inkml:trace>
          <inkml:trace contextRef="#ctx0" brushRef="#br0" timeOffset="223864.1291">25182 11117 23 0,'-9'20'11'0,"4"7"-18"16,5-19 22-16,0 4-16 16,-4 4 1-16,-1 3-1 15,1 5 0-15,0 4 1 16,-1-1 1-16,5 1-1 16,-9 3 1-16,9-3-1 15,0-8 1-15,9-1 0 16,-4 1 0-16,3-8 0 15,1-4 0-15,5-12-1 16,-1-8 0-16,5-4-1 0,4-4 0 31,4-27 1-31,1-4 0 16,-1 4-1-16,-3 3 1 16,-1 5 0-16,-5 4 0 15,-3 7 1-15,-5 4 0 16,4 9-1-16,-13 3 1 15,9 4-1-15,-9 8 0 16,-9 8 0-16,9-4 0 16,-5 12 0-16,-3 11 1 15,3 5-1-15,1-1 0 0,-1 1-1 16,1 3 1-16,4 0 0 16,0-7 0-16,0 11 0 15,4-15 1-15,1 0-1 16,4-9 1-16,-1-7 0 15,6 0 0-15,-1-8 0 16,0-8 0-16,1 0 0 16,-1-7 0-16,0-1 0 15,1-8 0-15,8-3-1 16,-9-1 1-16,0-3-1 16,1 7 1-16,3-4-1 15,-8 5 1-15,0-1-1 16,-9 1 1-16,9-1-1 15,-5 0 0-15,-4 1-1 16,9 3 1-16,-4 4-1 0,-5 1 0 16,0 3-1-16,0 0 0 15,0 4-2-15,0 0 0 16,0 0-3-16,0 8 0 16</inkml:trace>
        </inkml:traceGroup>
        <inkml:traceGroup>
          <inkml:annotationXML>
            <emma:emma xmlns:emma="http://www.w3.org/2003/04/emma" version="1.0">
              <emma:interpretation id="{EDB702A9-E98B-40E7-95F5-B319B13E945B}" emma:medium="tactile" emma:mode="ink">
                <msink:context xmlns:msink="http://schemas.microsoft.com/ink/2010/main" type="inkWord" rotatedBoundingBox="30896,12946 31101,12608 31286,12720 31081,13058"/>
              </emma:interpretation>
              <emma:one-of disjunction-type="recognition" id="oneOf142">
                <emma:interpretation id="interp710" emma:lang="zh-CN" emma:confidence="0">
                  <emma:literal>。</emma:literal>
                </emma:interpretation>
                <emma:interpretation id="interp711" emma:lang="zh-CN" emma:confidence="0">
                  <emma:literal>0</emma:literal>
                </emma:interpretation>
                <emma:interpretation id="interp712" emma:lang="zh-CN" emma:confidence="0">
                  <emma:literal>o</emma:literal>
                </emma:interpretation>
                <emma:interpretation id="interp713" emma:lang="zh-CN" emma:confidence="0">
                  <emma:literal>O</emma:literal>
                </emma:interpretation>
                <emma:interpretation id="interp71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24359.4807">25735 11160 20 0,'-4'32'10'0,"-14"-32"-15"16,18 8 17-16,0 0-13 15,-4 0 1-15,4 11-2 16,-9-3 1-16,9-4 1 16,0 7 1-16,0-7-1 15,13 8 0-15,-4 0 0 16,0 3 1-16,0-15 0 16,0 0 0-16,4 0 0 15,0-8 1-15,5 0-1 16,0-4 1-16,-5-8-1 15,9-4 0-15,-4-3-1 16,-5 3 1-16,9-8-1 16,-8 5 1-16,8-9 0 15,-9 4 0-15,0 1 0 0,-4-1 0 16,-4 1 0-16,3-1 0 16,-16 4-1-16,3 1 1 15,-8-1-2-15,4 4 1 16,0 0-1-16,-4 5 1 15,8 3-1-15,-8 4 0 16,0 8-1-16,-5 4 1 16,5-1-1-16,-5 1 0 15,-4 4-3-15,9 0 0 16,-1 0-1-16,-8 7 1 0</inkml:trace>
        </inkml:traceGroup>
      </inkml:traceGroup>
      <inkml:traceGroup>
        <inkml:annotationXML>
          <emma:emma xmlns:emma="http://www.w3.org/2003/04/emma" version="1.0">
            <emma:interpretation id="{9088590D-C416-4FF7-A8A4-FAACF5F23B70}" emma:medium="tactile" emma:mode="ink">
              <msink:context xmlns:msink="http://schemas.microsoft.com/ink/2010/main" type="line" rotatedBoundingBox="5334,14254 31043,13307 31099,14845 5391,15792"/>
            </emma:interpretation>
          </emma:emma>
        </inkml:annotationXML>
        <inkml:traceGroup>
          <inkml:annotationXML>
            <emma:emma xmlns:emma="http://www.w3.org/2003/04/emma" version="1.0">
              <emma:interpretation id="{55A99C08-1DEE-4FF4-801C-F97FB7581803}" emma:medium="tactile" emma:mode="ink">
                <msink:context xmlns:msink="http://schemas.microsoft.com/ink/2010/main" type="inkWord" rotatedBoundingBox="5355,14820 5878,14801 5897,15312 5374,15331"/>
              </emma:interpretation>
              <emma:one-of disjunction-type="recognition" id="oneOf143">
                <emma:interpretation id="interp715" emma:lang="zh-CN" emma:confidence="0">
                  <emma:literal>2</emma:literal>
                </emma:interpretation>
                <emma:interpretation id="interp716" emma:lang="zh-CN" emma:confidence="0">
                  <emma:literal>工</emma:literal>
                </emma:interpretation>
                <emma:interpretation id="interp717" emma:lang="zh-CN" emma:confidence="0">
                  <emma:literal>z</emma:literal>
                </emma:interpretation>
                <emma:interpretation id="interp718" emma:lang="zh-CN" emma:confidence="0">
                  <emma:literal>Z</emma:literal>
                </emma:interpretation>
                <emma:interpretation id="interp719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147235.6006">186 13216 7 0,'-9'0'3'0,"5"0"1"15,4 0 6-15,4 0-10 16,-4 0 1-16,0 0 0 16,0 0 0-16,0 0-1 15,9-4 0-15,0-4 1 16,4 4 0-16,1 0 0 16,-1 0 0-16,5 0 0 15,-1 1 0-15,5-1-1 16,1 4 1-16,3-4 0 15,-4 0 0-15,5 4-1 16,-5 0 0-16,-4 0 0 16,0 4 0-16,-1 0 1 15,-3 3 0-15,-1 1 0 0,-4 8 0 16,0-12 0-16,-5 4 1 16,0 4-1-16,-4 7 0 15,0 5-1-15,-4 0 1 31,-9 19-1-31,-1 0 0 16,-8-3 0-16,0 3 1 16,0-8-1-16,-5 1 0 15,-4-5 0-15,5-3 1 16,4-8-1-16,-1-5 0 16,1-3 0-16,0-4 1 0,0 4-1 15,4-8 0-15,1 4 0 16,-6-4 1-16,10 0-1 15,0-4 1-15,4 4-2 16,5-4 1-16,-1 0 0 16,1 0 0-16,4 0-1 15,4 0 1-15,5-4-1 16,0 4 1-16,4-4 0 16,5 0 0-16,4 0 0 15,0 0 0-15,5 0 0 16,4 4 0-16,4-4 0 15,-4 0 0-15,0 0 0 16,0 0 1-16,-4 4-1 16,-1-4 0-16,1 4 0 15,0-4 0-15,-5 0 0 16,0 4 1-16,0 0-1 0,-4 0 1 16,-5 0-1-16,0 0 1 15,-4 4-1-15,0 0 1 16,-9-4-1-16,0 0 1 15,4-8-1-15,-4 8 1 16,0 0-1-16,0 0 0 16,0 0-1-16,0 0 0 15,0 0-2-15,0 0 0 16,0-4-4-16,0 4 1 16</inkml:trace>
        </inkml:traceGroup>
        <inkml:traceGroup>
          <inkml:annotationXML>
            <emma:emma xmlns:emma="http://www.w3.org/2003/04/emma" version="1.0">
              <emma:interpretation id="{9843056E-4B9F-4000-9B1E-BB94192C0E5D}" emma:medium="tactile" emma:mode="ink">
                <msink:context xmlns:msink="http://schemas.microsoft.com/ink/2010/main" type="inkWord" rotatedBoundingBox="6572,14946 6927,14933 6938,15205 6582,15218"/>
              </emma:interpretation>
              <emma:one-of disjunction-type="recognition" id="oneOf144">
                <emma:interpretation id="interp720" emma:lang="zh-CN" emma:confidence="0">
                  <emma:literal>、</emma:literal>
                </emma:interpretation>
                <emma:interpretation id="interp721" emma:lang="zh-CN" emma:confidence="0">
                  <emma:literal>丶</emma:literal>
                </emma:interpretation>
                <emma:interpretation id="interp722" emma:lang="zh-CN" emma:confidence="0">
                  <emma:literal>\</emma:literal>
                </emma:interpretation>
                <emma:interpretation id="interp723" emma:lang="zh-CN" emma:confidence="0">
                  <emma:literal>ㄟ</emma:literal>
                </emma:interpretation>
                <emma:interpretation id="interp724" emma:lang="zh-CN" emma:confidence="0">
                  <emma:literal>乀</emma:literal>
                </emma:interpretation>
              </emma:one-of>
            </emma:emma>
          </inkml:annotationXML>
          <inkml:trace contextRef="#ctx0" brushRef="#br0" timeOffset="148106.7193">1320 13338 4 0,'0'-8'2'0,"0"8"5"0,0 0-5 15,5-8-1-15,-1 4 1 16,-4 4 1-16,9-4 1 15,-5 1-4-15,5-1 0 16,0 4 3-16,0 0 1 16,0 0-1-16,0 0 1 15,4 7-2-15,0 5 1 16,5 4-1-16,-5 0 0 16,14 4-1-16,-5-1 0 15,0 1-1-15,0 0 1 0,-4-5-1 16,0 1 1-16,0 0-1 15,-1 0 1-15,-3-1-1 16,3 1 0-16,-8-4-1 16,0-8 0-16,0 4-2 15,0 0 1-15,-9-4-5 16,9-4 1-16</inkml:trace>
        </inkml:traceGroup>
        <inkml:traceGroup>
          <inkml:annotationXML>
            <emma:emma xmlns:emma="http://www.w3.org/2003/04/emma" version="1.0">
              <emma:interpretation id="{24DECE21-5F1A-44A9-8BDB-C3EDE2CBBBD1}" emma:medium="tactile" emma:mode="ink">
                <msink:context xmlns:msink="http://schemas.microsoft.com/ink/2010/main" type="inkWord" rotatedBoundingBox="7637,14649 7651,15330 7341,15336 7327,14655"/>
              </emma:interpretation>
              <emma:one-of disjunction-type="recognition" id="oneOf145">
                <emma:interpretation id="interp725" emma:lang="zh-CN" emma:confidence="0">
                  <emma:literal>(</emma:literal>
                </emma:interpretation>
                <emma:interpretation id="interp726" emma:lang="zh-CN" emma:confidence="0">
                  <emma:literal>C</emma:literal>
                </emma:interpretation>
                <emma:interpretation id="interp727" emma:lang="zh-CN" emma:confidence="0">
                  <emma:literal>[</emma:literal>
                </emma:interpretation>
                <emma:interpretation id="interp728" emma:lang="zh-CN" emma:confidence="0">
                  <emma:literal>c</emma:literal>
                </emma:interpretation>
                <emma:interpretation id="interp72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48707.1492">2260 13051 6 0,'-9'-4'3'0,"18"-8"2"0,-9 12-2 16,0 0-3-16,-5-4 1 0,1 0 1 15,-1 0 1-15,-4 4-2 16,1 0 0-16,-1-4 2 16,0 0 1-16,0 4 0 15,0 0 0-15,0 4-1 16,5 0 0-16,-5 8-1 16,0 0 0-16,0 3-2 15,0 5 1-15,0 4-1 16,1 3 1-16,-1-3-1 15,0 0 0-15,0 15 0 16,5-4 0-16,-1 5 0 16,1 3 0-16,-1-3 0 15,5-1 0-15,0-4-1 16,5 1 1-16,-1-1 0 16,5 1 0-16,0-5 0 15,0-7 0-15,8-5 0 0,6-3 0 16,-1 0-1-16,4-4 0 15,5-4-1-15,5-4 1 16,-10 0-4-16,5-4 1 16,0 0-2-16,5-8 0 15</inkml:trace>
        </inkml:traceGroup>
        <inkml:traceGroup>
          <inkml:annotationXML>
            <emma:emma xmlns:emma="http://www.w3.org/2003/04/emma" version="1.0">
              <emma:interpretation id="{83B293A1-C662-44E0-AA26-78D5946674F5}" emma:medium="tactile" emma:mode="ink">
                <msink:context xmlns:msink="http://schemas.microsoft.com/ink/2010/main" type="inkWord" rotatedBoundingBox="7840,15135 7851,14598 8085,14602 8074,15140"/>
              </emma:interpretation>
              <emma:one-of disjunction-type="recognition" id="oneOf146">
                <emma:interpretation id="interp730" emma:lang="zh-CN" emma:confidence="0">
                  <emma:literal>3</emma:literal>
                </emma:interpretation>
                <emma:interpretation id="interp731" emma:lang="zh-CN" emma:confidence="0">
                  <emma:literal>了</emma:literal>
                </emma:interpretation>
                <emma:interpretation id="interp732" emma:lang="zh-CN" emma:confidence="0">
                  <emma:literal>可</emma:literal>
                </emma:interpretation>
                <emma:interpretation id="interp733" emma:lang="zh-CN" emma:confidence="0">
                  <emma:literal>弓</emma:literal>
                </emma:interpretation>
                <emma:interpretation id="interp734" emma:lang="zh-CN" emma:confidence="0">
                  <emma:literal>歹</emma:literal>
                </emma:interpretation>
              </emma:one-of>
            </emma:emma>
          </inkml:annotationXML>
          <inkml:trace contextRef="#ctx0" brushRef="#br0" timeOffset="150673.5459">2601 13019 9 0,'0'0'4'0,"-5"-4"0"15,5 4 4-15,0 0-7 16,0 0 1-16,0 0 0 16,5-4 1-16,4 0-3 15,-1-4 0-15,6 8 2 16,-1-3 0-16,0 3-1 15,1-4 0-15,3-4 0 0,1 4 0 16,0 4-1-16,-1-8 0 16,1 0 0-16,-5 12 0 15,1-8 0-15,-5 8 1 16,-1 0-1-16,1-4 1 16,0 4-1-16,-4 4 1 15,-5 0-1-15,0 3 1 16,-5 5-1-16,-4 4 1 15,0 3-2-15,-4 1 1 16,0 0 0-16,0-1 0 16,-1-3 0-16,1 0 0 0,0-5 0 15,-1-3 0-15,6 0 0 16,-1-4 1-16,4-4-2 16,1 0 1-16,4-4 0 15,0 0 0-15,9-4-1 16,0-4 1-16,-1-4-1 15,6 0 1-15,-1 1 0 16,0-1 0-16,1 4 0 16,-1 0 0-16,-4 4 0 15,0 4 0-15,-1 0 0 16,-3 0 1-16,4 8-1 16,-5 0 1-16,1 4 0 15,-5 3 0-15,0-3 0 16,-5 8 1-16,1 4-2 15,-5 3 1-15,0-3-1 16,0 3 1-16,0 1-1 0,0-1 1 16,1 1-1-16,-6-8 0 15,5-1-1-15,1-7 1 16,-1 0-1-16,0 0 0 16,0-4-2-16,5 0 1 15,-1-8-2-15,1 0 1 16,4-4-3-16,0 4 0 15,4-8 1-15,1-4 0 16</inkml:trace>
        </inkml:traceGroup>
        <inkml:traceGroup>
          <inkml:annotationXML>
            <emma:emma xmlns:emma="http://www.w3.org/2003/04/emma" version="1.0">
              <emma:interpretation id="{7CEAA70E-A471-4E0B-985C-692EDAA2BA4C}" emma:medium="tactile" emma:mode="ink">
                <msink:context xmlns:msink="http://schemas.microsoft.com/ink/2010/main" type="inkWord" rotatedBoundingBox="8327,14250 9330,14213 9367,15191 8364,15228"/>
              </emma:interpretation>
              <emma:one-of disjunction-type="recognition" id="oneOf147">
                <emma:interpretation id="interp735" emma:lang="zh-CN" emma:confidence="0">
                  <emma:literal>月</emma:literal>
                </emma:interpretation>
                <emma:interpretation id="interp736" emma:lang="zh-CN" emma:confidence="0">
                  <emma:literal>與</emma:literal>
                </emma:interpretation>
                <emma:interpretation id="interp737" emma:lang="zh-CN" emma:confidence="0">
                  <emma:literal>%</emma:literal>
                </emma:interpretation>
                <emma:interpretation id="interp738" emma:lang="zh-CN" emma:confidence="0">
                  <emma:literal>历</emma:literal>
                </emma:interpretation>
                <emma:interpretation id="interp739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151769.8221">3416 12771 8 0,'9'-4'4'0,"8"0"-3"16,-12 0 3-16,-1 4-3 16,5 4 1-16,-4-4 0 0,3 8 1 15,-3 4-3-15,4 0 1 16,-5 3 1-16,1 5 1 16,-1 4-1-16,0-1 0 15,-4-3 0-15,-4 4 0 16,0-1-2-16,-5 1 0 15,0 0-1-15,0-1 1 16,-4 5 0-16,-1-5 0 16,1-3-1-16,0 0 1 15,0-4 0-15,4-5 0 16,0 1 0-16,4-8 1 0,1 0-2 16,4-4 1-16,0-4 0 15,4-4 0-15,5-4 0 16,5 1 0-16,-1-5-1 15,0 4 1-15,0 0 0 16,5 4 0-16,-5 0 0 16,1 5 0-16,3 3 0 15,-3 0 1-15,12 3 0 16,-8 5 1-16,-5 0 0 16,1 4 1-16,-6 4-1 15,-3 3 1-15,-5 1-2 16,-5 0 1-16,-3 0-1 15,-6 11 0-15,1 4-1 16,0-7 1-16,-1 4-1 16,-3-5 1-16,3 1-1 0,1-5 0 15,4-3 0-15,0 4 0 16,1-9-3-16,-1-3 0 16,0-4-3-16,4-8 1 15,5-4-3-15,5-8 1 16</inkml:trace>
          <inkml:trace contextRef="#ctx0" brushRef="#br0" timeOffset="152310.7062">3367 12708 4 0,'-4'4'2'0,"4"-4"5"0,0 0 0 16,0 0-6-16,0 0 1 16,0 0-1-16,0 0 0 15,0 0-1-15,4-8 0 16,-4 8 2-16,9 0 0 16,0 0-2-16,0 0 1 0,0 0 0 15,-1 0 1-15,1 4-2 16,0-8 0-16,-4 4-3 15,3 0 1-15,1 4-2 16,0-8 1-16</inkml:trace>
          <inkml:trace contextRef="#ctx0" brushRef="#br0" timeOffset="153363.9557">3358 12602 8 0,'-9'0'4'0,"5"12"-2"0,4-9 4 0,0-3-6 16,0 0 1-16,0 0-1 16,0 4 1-16,0 0-1 15,0 0 0-15,0 0 0 16,0 0 1-16,0-4-1 16,0 4 0-16,0 0 0 15,0-4 1-15,0 4 0 16,0-4 0-16,0 4 0 15,0-4 1-15,0 0-1 16,4 0 1-16,-4 0-1 16,9 0 1-16,0-4-2 15,0 0 1-15,0-4 0 16,0-4 0-16,0 12-1 16,-1-4 1-16,1 0-1 15,0-3 1-15,0 7-1 0,0-4 1 16,-5 4-1-16,1 0 1 15,-1 4-1-15,1-4 0 16,-5 0 0-16,4 4 0 16,0-4-1-16,1 3 1 15,-1 1-3-15,-4 0 0 16,0 0-2-16,0-4 0 16</inkml:trace>
          <inkml:trace contextRef="#ctx0" brushRef="#br0" timeOffset="151019.7891">3225 13299 10 0,'0'19'5'0,"5"-7"-11"16,-5-8 10-16,0 0-4 15,0 4 0-15,-5 4 1 16,1 0 0-16,-1-1-1 16,-3 5 1-16,-1 4 1 0,0 0 0 15,0 3 0-15,0-3 1 16,-4 7-1-16,4-7 0 16,0-4-2-16,0 0 0 15,-4-1-4-15,4 1 1 16</inkml:trace>
        </inkml:traceGroup>
        <inkml:traceGroup>
          <inkml:annotationXML>
            <emma:emma xmlns:emma="http://www.w3.org/2003/04/emma" version="1.0">
              <emma:interpretation id="{43D26170-EDE7-404D-BC69-FAD4D75FDEEA}" emma:medium="tactile" emma:mode="ink">
                <msink:context xmlns:msink="http://schemas.microsoft.com/ink/2010/main" type="inkWord" rotatedBoundingBox="9327,14219 9366,15044 9148,15055 9108,14229"/>
              </emma:interpretation>
              <emma:one-of disjunction-type="recognition" id="oneOf148">
                <emma:interpretation id="interp740" emma:lang="zh-CN" emma:confidence="0">
                  <emma:literal>)</emma:literal>
                </emma:interpretation>
                <emma:interpretation id="interp741" emma:lang="zh-CN" emma:confidence="0">
                  <emma:literal>〉</emma:literal>
                </emma:interpretation>
                <emma:interpretation id="interp742" emma:lang="zh-CN" emma:confidence="0">
                  <emma:literal>丿</emma:literal>
                </emma:interpretation>
                <emma:interpretation id="interp743" emma:lang="zh-CN" emma:confidence="0">
                  <emma:literal>〕</emma:literal>
                </emma:interpretation>
                <emma:interpretation id="interp74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26521.6205">3903 12606 11 0,'-4'11'5'0,"-5"-26"1"0,9 15 6 16,0 0-11-16,0-8 0 16,0 8 0-16,0-4 1 15,0 4-3-15,0 0 0 16,0 0 1-16,-5 4 1 16,5 0-1-16,5 4 0 15,-1 0-1-15,5-1 1 16,0 5 0-16,4 0 0 0,1 4 0 15,3 0 1-15,1 3-1 16,0 1 1-16,-1-4-1 16,1 3 1-16,0 5-1 15,-5-4 1-15,0 3-1 16,-4 5 0-16,-4-1 0 16,-1 1 1-16,-4-8-1 15,-4 3 0-15,-1 5 0 16,-4-1 1-16,1 5-1 15,-6 3 0-15,1 1 0 16,-5-9 1-16,1 5-2 16,3 3 1-16,1 13 0 15,0-9 1-15,-1-8-2 16,1 1 0-16,0-8-1 16,0-5 0-1,4-3-3-15,4-4 0 16</inkml:trace>
        </inkml:traceGroup>
        <inkml:traceGroup>
          <inkml:annotationXML>
            <emma:emma xmlns:emma="http://www.w3.org/2003/04/emma" version="1.0">
              <emma:interpretation id="{A4E0FD6F-11C3-442F-A6BC-9090E3984B14}" emma:medium="tactile" emma:mode="ink">
                <msink:context xmlns:msink="http://schemas.microsoft.com/ink/2010/main" type="inkWord" rotatedBoundingBox="10609,14395 10648,15210 10291,15227 10251,14412"/>
              </emma:interpretation>
              <emma:one-of disjunction-type="recognition" id="oneOf149">
                <emma:interpretation id="interp745" emma:lang="zh-CN" emma:confidence="0">
                  <emma:literal>(</emma:literal>
                </emma:interpretation>
                <emma:interpretation id="interp746" emma:lang="zh-CN" emma:confidence="0">
                  <emma:literal>C</emma:literal>
                </emma:interpretation>
                <emma:interpretation id="interp747" emma:lang="zh-CN" emma:confidence="0">
                  <emma:literal>l</emma:literal>
                </emma:interpretation>
                <emma:interpretation id="interp748" emma:lang="zh-CN" emma:confidence="0">
                  <emma:literal>〈</emma:literal>
                </emma:interpretation>
                <emma:interpretation id="interp749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227422.7592">5232 12767 10 0,'0'-4'5'0,"-9"8"-4"15,9-4 5-15,0 0-7 16,0 0 1-16,-4 4 0 15,-1 0 0-15,-3 0 0 16,-1 8 1-16,-5 3 0 16,1 9 1-16,0 4-1 15,0 3 1-15,-1-3-1 16,1 3 1-16,-5 1-1 16,1 3 0-16,3 5 0 15,-3-1 0-15,3 0-1 16,5 5 1-16,5 3 0 0,4-4 0 15,0 4-1-15,9 1 1 16,0-5-1-16,4-7 0 16,5-5 0-16,4 1 1 15,0-9-1-15,0-7 0 16,5 0 0-16,4-5 0 16,-5-7-1-16,1 0 1 15,-5-4-1-15,0-4 0 16,0-7-2-16,1-1 1 15,3 0-3-15,1-12 1 16</inkml:trace>
        </inkml:traceGroup>
        <inkml:traceGroup>
          <inkml:annotationXML>
            <emma:emma xmlns:emma="http://www.w3.org/2003/04/emma" version="1.0">
              <emma:interpretation id="{26EA05DD-D42B-41C8-AFF2-33A78E6D3709}" emma:medium="tactile" emma:mode="ink">
                <msink:context xmlns:msink="http://schemas.microsoft.com/ink/2010/main" type="inkWord" rotatedBoundingBox="11115,14382 11235,14377 11261,15097 11142,15102"/>
              </emma:interpretation>
              <emma:one-of disjunction-type="recognition" id="oneOf150">
                <emma:interpretation id="interp750" emma:lang="zh-CN" emma:confidence="0">
                  <emma:literal>1</emma:literal>
                </emma:interpretation>
                <emma:interpretation id="interp751" emma:lang="zh-CN" emma:confidence="0">
                  <emma:literal>Ⅰ</emma:literal>
                </emma:interpretation>
                <emma:interpretation id="interp752" emma:lang="zh-CN" emma:confidence="0">
                  <emma:literal>丨</emma:literal>
                </emma:interpretation>
                <emma:interpretation id="interp753" emma:lang="zh-CN" emma:confidence="0">
                  <emma:literal>l</emma:literal>
                </emma:interpretation>
                <emma:interpretation id="interp75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228053.2064">5981 12740 13 0,'0'3'6'0,"0"-6"-5"0,0 3 10 0,0 0-11 16,0 3 0-16,0 5 0 15,0 4 0-15,0 4 0 16,0 4 1-16,-5 3-1 16,5 13 1-16,-4-5 0 15,0 1 1-15,-1 3-1 16,5 1 1-16,-4 3-1 15,-5 0 0-15,0 1 0 16,0-1 0-16,0 12 0 16,0 0 0-16,5-7-1 15,-5-5 0-15,5-3 0 16,-1-9 1-16,1-7-2 16,4-4 1-16,0-1-1 15,0-3 0-15,0-8-1 16,4-4 1-16,5-8-3 15,4 0 0-15,1-3-2 0,-1-9 1 16</inkml:trace>
        </inkml:traceGroup>
        <inkml:traceGroup>
          <inkml:annotationXML>
            <emma:emma xmlns:emma="http://www.w3.org/2003/04/emma" version="1.0">
              <emma:interpretation id="{BAA628F5-B137-4BEB-BB03-FC61704A5232}" emma:medium="tactile" emma:mode="ink">
                <msink:context xmlns:msink="http://schemas.microsoft.com/ink/2010/main" type="inkWord" rotatedBoundingBox="11680,15057 11789,14681 11849,14698 11740,15074"/>
              </emma:interpretation>
              <emma:one-of disjunction-type="recognition" id="oneOf151">
                <emma:interpretation id="interp755" emma:lang="zh-CN" emma:confidence="0">
                  <emma:literal>0</emma:literal>
                </emma:interpretation>
                <emma:interpretation id="interp756" emma:lang="zh-CN" emma:confidence="0">
                  <emma:literal>,</emma:literal>
                </emma:interpretation>
                <emma:interpretation id="interp757" emma:lang="zh-CN" emma:confidence="0">
                  <emma:literal>丿</emma:literal>
                </emma:interpretation>
                <emma:interpretation id="interp758" emma:lang="zh-CN" emma:confidence="0">
                  <emma:literal>'</emma:literal>
                </emma:interpretation>
                <emma:interpretation id="interp75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228458.4974">6535 13043 16 0,'9'8'8'0,"-9"0"-11"16,4-5 15-16,5 1-12 15,-5 0 0-15,1 4 0 16,-1 0 1-16,-4 4-2 16,0 0 1-16,0 3 0 15,0 5 1-15,-4-4-1 16,-1 0 1-16,-4 11 0 16,1 1 0-16,-1-5 0 15,-5 1 0-15,6-4-1 16,-1-1 1-16,0 1-2 15,0-4 1-15,0 0-2 0,0-1 0 16,0-3-1-16,5 0 0 16,0-4-2-16,-1 0 0 15</inkml:trace>
        </inkml:traceGroup>
        <inkml:traceGroup>
          <inkml:annotationXML>
            <emma:emma xmlns:emma="http://www.w3.org/2003/04/emma" version="1.0">
              <emma:interpretation id="{78483749-1BFB-419B-8B77-94AC4A50248E}" emma:medium="tactile" emma:mode="ink">
                <msink:context xmlns:msink="http://schemas.microsoft.com/ink/2010/main" type="inkWord" rotatedBoundingBox="12084,14899 12153,14435 12428,14476 12358,14940"/>
              </emma:interpretation>
              <emma:one-of disjunction-type="recognition" id="oneOf152">
                <emma:interpretation id="interp760" emma:lang="zh-CN" emma:confidence="0">
                  <emma:literal>0</emma:literal>
                </emma:interpretation>
                <emma:interpretation id="interp761" emma:lang="zh-CN" emma:confidence="0">
                  <emma:literal>。</emma:literal>
                </emma:interpretation>
                <emma:interpretation id="interp762" emma:lang="zh-CN" emma:confidence="0">
                  <emma:literal>○</emma:literal>
                </emma:interpretation>
                <emma:interpretation id="interp763" emma:lang="zh-CN" emma:confidence="0">
                  <emma:literal>o</emma:literal>
                </emma:interpretation>
                <emma:interpretation id="interp76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228998.8785">6889 12877 11 0,'0'4'5'0,"5"0"-4"15,-5 4 8-15,0 0-9 16,0 8 0-16,-5 0 0 15,1-1 0-15,-1 5 0 16,-4 4 0-16,5 3 0 16,0 1 0-16,-1 3 0 15,5 1 0-15,0-5 0 16,5-3 0-16,3 0 0 16,1 3 1-16,5-3-1 15,-1-9 1-15,0-3 0 16,0 0 0-16,1-8 0 15,3-12 1-15,6 0-1 16,-1-4 0-16,0-3 0 16,0-5 1-16,-4-8-1 0,4 1 0 15,-9-1-1-15,0 1 1 16,1-1 0-16,-5 1 0 16,-5 3-1-16,-4-4 1 15,-4-3-1-15,-5 3 1 16,4 1-1-16,-4 3 0 15,1 5-1-15,-15 3 1 16,6 0-1-16,-1 4 1 16,0 4-1-16,1 8 0 15,3 4-1-15,1 4 0 0,4 8-2 16,0-8 1-16,0 8-2 16,1-9 0-16</inkml:trace>
        </inkml:traceGroup>
        <inkml:traceGroup>
          <inkml:annotationXML>
            <emma:emma xmlns:emma="http://www.w3.org/2003/04/emma" version="1.0">
              <emma:interpretation id="{05382B9C-B488-431C-86C4-9A0BFAB5A876}" emma:medium="tactile" emma:mode="ink">
                <msink:context xmlns:msink="http://schemas.microsoft.com/ink/2010/main" type="inkWord" rotatedBoundingBox="12829,15302 12869,14145 13020,14150 12979,15308"/>
              </emma:interpretation>
              <emma:one-of disjunction-type="recognition" id="oneOf153">
                <emma:interpretation id="interp765" emma:lang="zh-CN" emma:confidence="0">
                  <emma:literal>0</emma:literal>
                </emma:interpretation>
                <emma:interpretation id="interp766" emma:lang="zh-CN" emma:confidence="0">
                  <emma:literal>丿</emma:literal>
                </emma:interpretation>
                <emma:interpretation id="interp767" emma:lang="zh-CN" emma:confidence="0">
                  <emma:literal>)</emma:literal>
                </emma:interpretation>
                <emma:interpretation id="interp768" emma:lang="zh-CN" emma:confidence="0">
                  <emma:literal>丨</emma:literal>
                </emma:interpretation>
                <emma:interpretation id="interp769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229404.1668">7616 12507 17 0,'0'12'8'0,"22"4"-12"0,-13-16 17 16,0 4-14-16,-1 8 1 16,1 3-2-16,5 9 1 15,3 0 1-15,-3 3 0 16,-1 5-1-16,-4 7 1 15,0 0 0-15,-5 13 1 16,-8-5 0-16,8 0 1 16,-8 4 0-16,-1 0 0 15,-4 1-1-15,0 11 1 16,-4 4-1-16,0 7 0 0,-5 1-1 16,0 0 0-16,-4-4-2 15,0-4 0-15,0 0-4 16,4-12 1-16</inkml:trace>
        </inkml:traceGroup>
        <inkml:traceGroup>
          <inkml:annotationXML>
            <emma:emma xmlns:emma="http://www.w3.org/2003/04/emma" version="1.0">
              <emma:interpretation id="{49D26BFB-ECCA-4C83-9582-40073EAF0B08}" emma:medium="tactile" emma:mode="ink">
                <msink:context xmlns:msink="http://schemas.microsoft.com/ink/2010/main" type="inkWord" rotatedBoundingBox="14419,14933 14688,14235 14698,14239 14429,14937"/>
              </emma:interpretation>
              <emma:one-of disjunction-type="recognition" id="oneOf154">
                <emma:interpretation id="interp770" emma:lang="zh-CN" emma:confidence="0">
                  <emma:literal>0</emma:literal>
                </emma:interpretation>
                <emma:interpretation id="interp771" emma:lang="zh-CN" emma:confidence="0">
                  <emma:literal>1</emma:literal>
                </emma:interpretation>
                <emma:interpretation id="interp772" emma:lang="zh-CN" emma:confidence="0">
                  <emma:literal>/</emma:literal>
                </emma:interpretation>
                <emma:interpretation id="interp773" emma:lang="zh-CN" emma:confidence="0">
                  <emma:literal>丿</emma:literal>
                </emma:interpretation>
                <emma:interpretation id="interp77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30778.1084">9436 12598 10 0,'-8'16'5'0,"12"-5"-4"0,-4-7 5 16,-4 0-6-16,-1 4 0 15,1 8 0-15,-5 4 0 16,-4 3 0-16,4 5 0 15,0 3 1-15,-4 1 1 16,-5 3-1-16,5 5 1 16,-1-5 0-16,1 0 0 15,0 1 0-15,-1-1 0 16,-3 1-2-16,3-1 1 16,1-3-1-16,4-1 1 15,-4 1-1-15,4-5 1 16,0 5-2-16,-4-13 0 0,9-7-2 15,-1 4 1-15,5-4-2 16,0-4 1-16,0-8-1 16,5-12 0-16</inkml:trace>
        </inkml:traceGroup>
        <inkml:traceGroup>
          <inkml:annotationXML>
            <emma:emma xmlns:emma="http://www.w3.org/2003/04/emma" version="1.0">
              <emma:interpretation id="{58689F6E-FCDE-4F83-B3EE-43A59D59A3B4}" emma:medium="tactile" emma:mode="ink">
                <msink:context xmlns:msink="http://schemas.microsoft.com/ink/2010/main" type="inkWord" rotatedBoundingBox="14800,14908 14982,14202 15000,14207 14819,14912"/>
              </emma:interpretation>
              <emma:one-of disjunction-type="recognition" id="oneOf155">
                <emma:interpretation id="interp775" emma:lang="zh-CN" emma:confidence="0">
                  <emma:literal>0</emma:literal>
                </emma:interpretation>
                <emma:interpretation id="interp776" emma:lang="zh-CN" emma:confidence="0">
                  <emma:literal>1</emma:literal>
                </emma:interpretation>
                <emma:interpretation id="interp777" emma:lang="zh-CN" emma:confidence="0">
                  <emma:literal>Ⅰ</emma:literal>
                </emma:interpretation>
                <emma:interpretation id="interp778" emma:lang="zh-CN" emma:confidence="0">
                  <emma:literal>l</emma:literal>
                </emma:interpretation>
                <emma:interpretation id="interp77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30965.7377">9729 12566 11 0,'4'0'5'0,"-4"4"-4"0,0-4 10 16,0 4-10-16,0 4 0 15,0 4 0-15,-4 4 0 16,-1 3-1-16,1 1 0 15,0 4 2-15,-1 7 0 16,-4 1-1-16,0-1 0 16,-4 5 0-16,0 3 0 15,0-4 0-15,-1 1 0 16,5 3-1-16,-4 1 0 16,4-1 0-16,0 0 0 0,1-3 0 15,-1-5 0-15,4 1 0 16,1-9 0-16,-1 1-1 15,1-8 1-15,4-4-3 16,0 3 1-16,0-11-2 16,0 4 1-16,0-4-2 15,0-4 0-15</inkml:trace>
        </inkml:traceGroup>
        <inkml:traceGroup>
          <inkml:annotationXML>
            <emma:emma xmlns:emma="http://www.w3.org/2003/04/emma" version="1.0">
              <emma:interpretation id="{2279CE9A-8CE2-4B21-892E-8A2E2105D4B5}" emma:medium="tactile" emma:mode="ink">
                <msink:context xmlns:msink="http://schemas.microsoft.com/ink/2010/main" type="inkWord" rotatedBoundingBox="15437,14643 16373,14216 16694,14916 15757,15344"/>
              </emma:interpretation>
              <emma:one-of disjunction-type="recognition" id="oneOf156">
                <emma:interpretation id="interp780" emma:lang="zh-CN" emma:confidence="0">
                  <emma:literal>2</emma:literal>
                </emma:interpretation>
                <emma:interpretation id="interp781" emma:lang="zh-CN" emma:confidence="0">
                  <emma:literal>工</emma:literal>
                </emma:interpretation>
                <emma:interpretation id="interp782" emma:lang="zh-CN" emma:confidence="0">
                  <emma:literal>z</emma:literal>
                </emma:interpretation>
                <emma:interpretation id="interp783" emma:lang="zh-CN" emma:confidence="0">
                  <emma:literal>二</emma:literal>
                </emma:interpretation>
                <emma:interpretation id="interp78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232691.9637">10464 12889 15 0,'14'8'7'0,"-19"-20"-9"15,5 12 14-15,5-4-13 16,8-4 0-16,-4 1-1 16,4 3 1-16,-4-4 1 15,4 4 1-15,-4 0-1 0,4 4 0 16,1 4 0-16,-1 0 1 15,0 4 0-15,1 0 0 16,-1-1 0-16,5 1 0 16,-5 4-1-16,0 4 0 15,-4 4 0-15,-5-5 0 16,1 5-1-16,-10 0 1 16,-3-1-1-16,-1 5 1 15,-5 0-1-15,-3 3 0 16,-5 1-1-16,-10-5 1 15,6 1 0-15,-5 0 0 0,4-1 0 16,1 1 1-16,-5-1-1 16,9-7 1-16,-1 0 0 15,6-4 1-15,-1-4-1 16,5 0 1-16,4-1-1 16,0-7 1-16,5-7 0 15,4 3 0-15,4-4 0 16,5 0 0-16,0-4 0 15,4 4 0-15,0 0 0 16,5 0 0-16,4 1-1 16,5-1 1-16,8 4-1 15,-4 0 1-15,5 0-1 16,-5 0 1-16,4 0-1 16,-4 0 1-16,0 4-1 15,-4 0 0-15,-1 0-1 16,-4 0 1-16,-4 0-1 0,-5 0 1 15,1 0-2-15,-5 0 1 16,-1 0-4-16,1 0 1 16</inkml:trace>
        </inkml:traceGroup>
        <inkml:traceGroup>
          <inkml:annotationXML>
            <emma:emma xmlns:emma="http://www.w3.org/2003/04/emma" version="1.0">
              <emma:interpretation id="{D20A125E-25BD-4A24-9B24-1CCE01EDE4A7}" emma:medium="tactile" emma:mode="ink">
                <msink:context xmlns:msink="http://schemas.microsoft.com/ink/2010/main" type="inkWord" rotatedBoundingBox="15851,14693 16569,14037 17082,14598 16364,15254"/>
              </emma:interpretation>
              <emma:one-of disjunction-type="recognition" id="oneOf157">
                <emma:interpretation id="interp785" emma:lang="zh-CN" emma:confidence="0">
                  <emma:literal>仁</emma:literal>
                </emma:interpretation>
                <emma:interpretation id="interp786" emma:lang="zh-CN" emma:confidence="0">
                  <emma:literal>江</emma:literal>
                </emma:interpretation>
                <emma:interpretation id="interp787" emma:lang="zh-CN" emma:confidence="0">
                  <emma:literal>口</emma:literal>
                </emma:interpretation>
                <emma:interpretation id="interp788" emma:lang="zh-CN" emma:confidence="0">
                  <emma:literal>凵</emma:literal>
                </emma:interpretation>
                <emma:interpretation id="interp78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233788.2427">11408 12897 7 0,'0'12'3'0,"13"-36"-2"15,-4 16 6-15,4 1-7 16,1-1 1-16,-1 4 1 15,0-4 0-15,1 0-3 16,-1-8 1-16,5 8 2 16,-5 0 0-16,5 4 0 15,-1 1 1-15,-3-1-2 16,-1 4 1-16,0-4-1 16,0 4 1-16,1-8-3 15,-5 8 0-15,-1 0-2 16,1 0 1-16,-4 4-3 15,-5-4 0-15</inkml:trace>
          <inkml:trace contextRef="#ctx0" brushRef="#br0" timeOffset="234133.4904">11435 13181 19 0,'31'-4'9'16,"-5"-16"-13"-16,-21 12 19 0,3 0-15 15,6-4 0-15,-1 5 0 16,0-1 0-16,1 0-1 15,-1 0 1-15,0 0 0 16,0 4 0-16,1 0 0 16,-1 0 1-16,0 0-2 15,1 0 1-15,-6 4-1 16,1 0 0-16,0 0-4 16,0 0 0-16,4-4 0 15,5 0 1-15</inkml:trace>
          <inkml:trace contextRef="#ctx0" brushRef="#br0" timeOffset="233052.7226">11116 12586 11 0,'4'4'5'0,"-4"-16"-2"15,0 12 6-15,0 0-8 16,0 0 1-16,0 8 0 15,0 8 0-15,0 3-3 16,-4 5 0-16,-1 4 2 16,1-1 0-16,-1 13-1 15,1-5 1-15,-1 4 0 16,1 5 0-16,-9-9 0 16,4 1 0-16,0-1 0 15,5 0 0-15,-1-3-2 16,1-4 0-16,-1-5-3 0,1-3 0 15,-1-4-1-15,5-5 0 16</inkml:trace>
          <inkml:trace contextRef="#ctx0" brushRef="#br0" timeOffset="233382.9552">10929 13393 19 0,'-8'16'9'0,"34"-20"-11"16,-17 0 19-16,0 4-18 15,0 0 0-15,4-4-2 16,0-4 1-16,1 8 2 15,-5 0 0-15,-1 0-1 16,1 0 0-16,0 4 0 16,0 0 1-16,0 0 0 15,0 0 0-15,4 8-1 16,-9-8 1-16,1 4-4 16,-1-4 1-16,-4-4-2 15,9-8 1-15</inkml:trace>
        </inkml:traceGroup>
        <inkml:traceGroup>
          <inkml:annotationXML>
            <emma:emma xmlns:emma="http://www.w3.org/2003/04/emma" version="1.0">
              <emma:interpretation id="{31FB8C9F-947E-43D8-AD97-B633D9C5DA57}" emma:medium="tactile" emma:mode="ink">
                <msink:context xmlns:msink="http://schemas.microsoft.com/ink/2010/main" type="inkWord" rotatedBoundingBox="17272,14982 17309,14204 17573,14217 17537,14995"/>
              </emma:interpretation>
              <emma:one-of disjunction-type="recognition" id="oneOf158">
                <emma:interpretation id="interp790" emma:lang="zh-CN" emma:confidence="0">
                  <emma:literal>3</emma:literal>
                </emma:interpretation>
                <emma:interpretation id="interp791" emma:lang="zh-CN" emma:confidence="0">
                  <emma:literal>了</emma:literal>
                </emma:interpretation>
                <emma:interpretation id="interp792" emma:lang="zh-CN" emma:confidence="0">
                  <emma:literal>}</emma:literal>
                </emma:interpretation>
                <emma:interpretation id="interp793" emma:lang="zh-CN" emma:confidence="0">
                  <emma:literal>广</emma:literal>
                </emma:interpretation>
                <emma:interpretation id="interp794" emma:lang="zh-CN" emma:confidence="0">
                  <emma:literal>可</emma:literal>
                </emma:interpretation>
              </emma:one-of>
            </emma:emma>
          </inkml:annotationXML>
          <inkml:trace contextRef="#ctx0" brushRef="#br0" timeOffset="235530.9892">12055 12582 12 0,'0'-12'6'0,"4"20"-5"0,-4-8 11 16,0 0-12-16,0 0 0 16,5 0 0-16,3-4 0 15,6 4 0-15,3 0 0 16,1-4 0-16,0 8 1 16,0 0-1-16,-1 0 1 0,1 0-1 15,0 4 1-15,0 4-1 16,-5-4 1-16,0-1-1 15,-4 5 1-15,-5 4-2 16,-4 4 1-16,0-1-1 16,-4 5 0-16,-5 4-1 15,0-5 0-15,-4 9 0 16,-5-5 1-16,1 5 0 16,-1-5 0-16,0-7 1 15,5 0 1-15,0-8-1 16,4-5 1-16,0 1-1 15,4-4 1-15,5-4-1 16,14-4 1-16,-1-11-1 16,0-1 1-16,5 0 0 15,0 0 0-15,-5 4-1 0,5 1 1 16,-1 3-1-16,-3 8 1 16,-1 4-1-16,0 4 1 15,1 3-1-15,-6 1 1 16,-3 8-1-16,-5 4 1 15,-5 3 0-15,-3 5 0 16,-6-1-1-16,1 5 1 16,0-5-1-16,-5 1 1 15,-4-1-1-15,-5 1 1 16,5 3-2-16,-4 0 1 16,3-11-1-16,1-4 0 0,4-1-2 15,5-7 0-15,4 0-3 16,5-8 1-16</inkml:trace>
        </inkml:traceGroup>
        <inkml:traceGroup>
          <inkml:annotationXML>
            <emma:emma xmlns:emma="http://www.w3.org/2003/04/emma" version="1.0">
              <emma:interpretation id="{23B12730-1109-4D26-B029-BECEF5A0023F}" emma:medium="tactile" emma:mode="ink">
                <msink:context xmlns:msink="http://schemas.microsoft.com/ink/2010/main" type="inkWord" rotatedBoundingBox="17966,14014 18859,13981 18895,14958 18002,14991"/>
              </emma:interpretation>
              <emma:one-of disjunction-type="recognition" id="oneOf159">
                <emma:interpretation id="interp795" emma:lang="zh-CN" emma:confidence="0">
                  <emma:literal>月</emma:literal>
                </emma:interpretation>
                <emma:interpretation id="interp796" emma:lang="zh-CN" emma:confidence="0">
                  <emma:literal>狄</emma:literal>
                </emma:interpretation>
                <emma:interpretation id="interp797" emma:lang="zh-CN" emma:confidence="0">
                  <emma:literal>炏</emma:literal>
                </emma:interpretation>
                <emma:interpretation id="interp798" emma:lang="zh-CN" emma:confidence="0">
                  <emma:literal>版</emma:literal>
                </emma:interpretation>
                <emma:interpretation id="interp799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237071.0755">13131 12617 7 0,'5'12'3'0,"-1"-31"-3"0,-4 19 3 15,0 0-4-15,0 4 0 32,0 7 3-32,0 1 1 15,0-4-2-15,-4 12 1 16,-1-1 1-16,1 1 0 16,-1 4 0-16,1-1 0 15,0 5-1-15,-5-1 0 16,0 5-2-16,0 0 0 0,-4-5 0 15,-1 5 1-15,1-1-1 16,-5-3 0-16,1 3 0 16,3 1 0-16,-3-5-1 15,-1 1 1-15,5-5-2 16,-1 1 1-16,-8-8-2 16,5 3 0-16,-6 5-1 15,1-8 1-15,0 4 0 16,4-5 1-16,5-3 0 15,0-4 1-15,-1 4 1 16,10-4 0-16,-5-8 1 16,5 0 0-16,-1 0-1 15,1-8 0-15,4-4 0 16,0 4 1-16,0 0 0 16,4 0 1-16,1-3-1 0,4-1 0 15,-1 0 0-15,6-8 0 16,-5 4 0-16,4 1 0 15,5-5 1-15,-5 0 0 16,0 1-1-16,-4-1 1 16,0 0 0-16,4 1 0 15,-4-5-1-15,4-4 1 16,1-7-2-16,-1 3 1 16,0-3-1-16,-4-4 1 15,9-5-1-15,-9 5 1 0,0 0-1 16,-1 7 1-16,1 1-1 15,5-5 1-15,-6 5-1 16,1-1 1-16,0 1-1 16,0 3 0-16,-5 4 0 15,1 1 0-15,-5-5 0 16,0 9 1-16,-5 3-1 16,1 0 1-16,-5 4-2 15,0 4 1-15,0 4 0 16,1 0 0-16,-1 4-1 15,0 4 1-15,-4 0-1 16,4 8 0-16,0 0 1 16,-4 4 0-16,4 3 0 15,4 1 0-15,1 12 0 16,4-5 0-16,0 9 0 16,0-1 1-16,0 0-1 0,4 5 1 15,1 3-1-15,4 0 1 16,4 1-1-16,-9-1 1 15,5-3-1-15,0-9 1 16,0 4-1-16,0-3 1 16,0 3-1-16,4-3 1 15,-4-1-1-15,0-3 1 16,-1 0-2-16,1-9 1 16,0 1-1-16,0-4 1 15,-5-5-3-15,1 1 1 16,-1 4-3-16,1-12 0 0,-1 4-1 15,5-8 1-15</inkml:trace>
          <inkml:trace contextRef="#ctx0" brushRef="#br0" timeOffset="238020.7512">13605 12578 13 0,'0'0'6'0,"0"0"-5"15,5 4 11-15,-5-4-12 16,4 4 1-16,-4 4-1 16,0 4 0-16,0 7 0 15,0 5 0-15,-4 7 0 0,-1 5 1 16,-8 3-1-16,0 9 1 15,-5-1 0-15,-4-4 1 16,4 0-1-16,-4 1 0 16,-5-5-1-16,1 1 1 15,-5-1-1-15,-9-4 0 16,5 1-1-16,-1-1 0 16,5 1 0-16,4-9 0 15,5-3 0-15,0-4 0 16,4-5 1-16,5-7 0 0,0-4 0 15,4-4 0-15,5-12 0 16,4-3 0-16,4-5 0 16,0-4 0-16,5-3-1 15,0-1 1-15,4-7 0 16,10 3 1-16,-1 1 0 16,9-5 0-16,0-7 0 15,-5 4 0-15,1-9 0 16,0 1 0-16,-1 0-1 15,-4-4 1-15,-4 7-1 16,0 1 1-16,-5 7-1 16,0 1 0-16,-8 4 0 15,-1 3 1-15,-8 4-2 16,-1 1 1-16,-4 3 0 16,-4 0 0-16,0 1-1 15,-5 3 1-15,0-4-1 16,1 8 0-16,-1 5 0 0,0-1 1 15,-4 4-1-15,0 4 0 16,4 4 0-16,1 4 0 16,3 3 1-16,1 5 0 15,4 8 0-15,5-5 0 16,-1 13 0-16,5 3 1 16,5 5 0-16,8 3 0 15,0 4-1-15,1-3 1 16,-1 3 0-16,0-4 0 15,0 4 0-15,5-3 0 16,0-5 0-16,-5-7 0 0,0 3-1 16,5-3 1-16,-5-5-2 15,1-7 1-15,-5 0-2 16,4-5 1-16,-4-3-3 16,0 0 0-16,-1-4-2 15,1 0 0-15</inkml:trace>
        </inkml:traceGroup>
        <inkml:traceGroup>
          <inkml:annotationXML>
            <emma:emma xmlns:emma="http://www.w3.org/2003/04/emma" version="1.0">
              <emma:interpretation id="{612B93B3-20D2-48C3-B6E5-A7CCA8B14163}" emma:medium="tactile" emma:mode="ink">
                <msink:context xmlns:msink="http://schemas.microsoft.com/ink/2010/main" type="inkWord" rotatedBoundingBox="19128,14707 19304,14076 19636,14169 19459,14800"/>
              </emma:interpretation>
              <emma:one-of disjunction-type="recognition" id="oneOf160">
                <emma:interpretation id="interp800" emma:lang="zh-CN" emma:confidence="0">
                  <emma:literal>2</emma:literal>
                </emma:interpretation>
                <emma:interpretation id="interp801" emma:lang="zh-CN" emma:confidence="0">
                  <emma:literal>」</emma:literal>
                </emma:interpretation>
                <emma:interpretation id="interp802" emma:lang="zh-CN" emma:confidence="0">
                  <emma:literal>:</emma:literal>
                </emma:interpretation>
                <emma:interpretation id="interp803" emma:lang="zh-CN" emma:confidence="0">
                  <emma:literal>亠</emma:literal>
                </emma:interpretation>
                <emma:interpretation id="interp80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238832.8269">14062 12448 11 0,'-14'0'5'0,"23"0"-5"16,-9 0 7-16,0 0-7 15,0 0 1-15,0 0-1 16,0 0 1-16,0 0-2 16,9 0 1-16,0 0 0 15,-9 0 1-15,9 0 0 16,0 4 0-16,4 0 0 0,0 4 1 15,1-4-1-15,-1 4 1 16,0 0-1-16,5-1 0 16,-5 1-1-16,0 0 1 15,1 0-1-15,-5 4 0 16,4 4 0-16,-4 7 0 16,-9 5-1-16,0 3 1 15,-5 1 0-15,-12 3 0 16,-1 5 0-16,0 3 0 15,-4 0-1-15,-5 1 1 16,-4-9-1-16,-4 1 1 0,0-5-1 16,3-3 1-16,6-5 0 15,4-3 1-15,4-4-1 16,0-5 1-16,5-3 0 16,4-4 0-16,0-4 0 15,5 0 0-15,4-8 0 16,0 1 0-16,4-1 0 15,5 0 0-15,0 0 0 16,9 0 0-16,-1 0 0 16,1 4 0-16,4 0 0 15,0-4 0-15,1 4-1 16,-1 4 0-16,0 0 0 16,-4 0 0-16,4-3 0 15,-4 3 0-15,-1 3-1 16,1-3 0-16,-5 4 0 0,1 0 0 15,-1-4-1-15,-4 4 0 16,8-4-1-16,-17 0 0 16,5 0-2-16,4 0 0 15</inkml:trace>
        </inkml:traceGroup>
        <inkml:traceGroup>
          <inkml:annotationXML>
            <emma:emma xmlns:emma="http://www.w3.org/2003/04/emma" version="1.0">
              <emma:interpretation id="{684F22A6-0D9D-49F5-B03F-BA712860227A}" emma:medium="tactile" emma:mode="ink">
                <msink:context xmlns:msink="http://schemas.microsoft.com/ink/2010/main" type="inkWord" rotatedBoundingBox="19331,14659 19976,13933 20573,14464 19928,15189"/>
              </emma:interpretation>
              <emma:one-of disjunction-type="recognition" id="oneOf161">
                <emma:interpretation id="interp805" emma:lang="zh-CN" emma:confidence="0">
                  <emma:literal>F</emma:literal>
                </emma:interpretation>
                <emma:interpretation id="interp806" emma:lang="zh-CN" emma:confidence="0">
                  <emma:literal>仁</emma:literal>
                </emma:interpretation>
                <emma:interpretation id="interp807" emma:lang="zh-CN" emma:confidence="0">
                  <emma:literal>江</emma:literal>
                </emma:interpretation>
                <emma:interpretation id="interp808" emma:lang="zh-CN" emma:confidence="0">
                  <emma:literal>“</emma:literal>
                </emma:interpretation>
                <emma:interpretation id="interp809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239238.1145">14584 12452 17 0,'0'4'8'0,"5"-4"-10"15,-5 0 15-15,0 0-15 16,0 0 1-16,0 0-1 16,0 0 0-16,-5 8 3 15,1 0 0-15,0 4-1 16,-1-1 0-16,5 9 1 16,0 0 0-16,-4 3 1 15,-1 5 0-15,1 3-1 16,-1 5 1-16,1 3-1 15,0-3 0-15,-1 3-1 0,1-3 0 16,-1 3-1-16,1-4 1 16,-1-11-2-16,1-4 0 15,0-1-2-15,4-3 0 32</inkml:trace>
          <inkml:trace contextRef="#ctx0" brushRef="#br0" timeOffset="239539.8324">14416 13228 18 0,'5'4'9'0,"8"4"-12"16,-9-8 15-16,1 0-15 16,4 0 0-16,-5 4-1 15,0 3 1-15,1 5 4 16,-1 0 1-16,1 4-3 16,-1-4 0-16,1 3 0 15,-1 1 1-15,0 0-2 16,1 0 0-16,-1 3-1 15,1-3 1-15</inkml:trace>
          <inkml:trace contextRef="#ctx0" brushRef="#br0" timeOffset="240514.5213">14957 12696 13 0,'-5'4'6'0,"5"-8"-6"0,0 4 12 16,0 0-13-16,5-4 0 16,-1-4 0-16,5 1 0 15,0-1 1-15,0 0 1 16,-1 4-1-16,6 0 0 15,-1-4 1-15,0 4 0 16,1 0 0-16,-1 4 0 16,0 0 0-16,-4 0 0 15,0 0-2-15,0 0 0 0,-9 0-1 16,4 0 1-16,-4 4-3 16,0 0 1-16,-4 4-1 15,-1 4 0-15</inkml:trace>
          <inkml:trace contextRef="#ctx0" brushRef="#br0" timeOffset="240814.7347">14810 13039 16 0,'5'4'8'0,"26"-8"-9"16,-13 0 16-16,-1 0-15 16,1 0 1-16,0 0 0 0,-1 0 0 15,1 0-2-15,4 0 1 16,0 0 0-16,1 0 1 16,-1 4-1-16,0 0 1 15,-4-4-1-15,-1 1 0 16,1-5-1-16,-5 8 0 15,1 0-2-15,-1 0 1 16,0-4-3-16,1 0 0 16</inkml:trace>
        </inkml:traceGroup>
        <inkml:traceGroup>
          <inkml:annotationXML>
            <emma:emma xmlns:emma="http://www.w3.org/2003/04/emma" version="1.0">
              <emma:interpretation id="{EC3EB01F-3E25-439A-AB7B-728400D170BA}" emma:medium="tactile" emma:mode="ink">
                <msink:context xmlns:msink="http://schemas.microsoft.com/ink/2010/main" type="inkWord" rotatedBoundingBox="20711,14784 20911,14038 20927,14042 20727,14789"/>
              </emma:interpretation>
              <emma:one-of disjunction-type="recognition" id="oneOf162">
                <emma:interpretation id="interp810" emma:lang="zh-CN" emma:confidence="0">
                  <emma:literal>l</emma:literal>
                </emma:interpretation>
                <emma:interpretation id="interp811" emma:lang="zh-CN" emma:confidence="0">
                  <emma:literal>1</emma:literal>
                </emma:interpretation>
                <emma:interpretation id="interp812" emma:lang="zh-CN" emma:confidence="0">
                  <emma:literal>丿</emma:literal>
                </emma:interpretation>
                <emma:interpretation id="interp813" emma:lang="zh-CN" emma:confidence="0">
                  <emma:literal>'</emma:literal>
                </emma:interpretation>
                <emma:interpretation id="interp81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41190.0017">15657 12401 17 0,'0'0'8'0,"4"0"-10"16,-4 0 15-16,4 4-13 15,-4 4 0-15,0 0 0 16,-4 3 1-16,0 1-1 15,-1 8 0-15,1 0 0 16,-5 3 1-16,0 9-1 16,0 7 1-16,-4 0-1 15,4 5 1-15,-4 3-1 0,4 8 1 16,-4-4-1-16,-1 1 1 16,1-5-1-16,0-4 0 15,4-3 0-15,-5-5 0 16,6-4-1-16,-6-3 0 15,10-8-3-15,-5-5 1 16,5-3-2-16,8 0 0 16</inkml:trace>
        </inkml:traceGroup>
        <inkml:traceGroup>
          <inkml:annotationXML>
            <emma:emma xmlns:emma="http://www.w3.org/2003/04/emma" version="1.0">
              <emma:interpretation id="{56B50195-E1BE-4E45-9A49-62EBA47722ED}" emma:medium="tactile" emma:mode="ink">
                <msink:context xmlns:msink="http://schemas.microsoft.com/ink/2010/main" type="inkWord" rotatedBoundingBox="21335,14940 21510,14703 21527,14715 21351,14952"/>
              </emma:interpretation>
              <emma:one-of disjunction-type="recognition" id="oneOf163">
                <emma:interpretation id="interp815" emma:lang="zh-CN" emma:confidence="0">
                  <emma:literal>,</emma:literal>
                </emma:interpretation>
                <emma:interpretation id="interp816" emma:lang="zh-CN" emma:confidence="0">
                  <emma:literal>'</emma:literal>
                </emma:interpretation>
                <emma:interpretation id="interp817" emma:lang="zh-CN" emma:confidence="0">
                  <emma:literal>1</emma:literal>
                </emma:interpretation>
                <emma:interpretation id="interp818" emma:lang="zh-CN" emma:confidence="0">
                  <emma:literal>′</emma:literal>
                </emma:interpretation>
                <emma:interpretation id="interp8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41775.42">16250 13074 12 0,'0'0'6'0,"13"-4"-4"0,-13 4 9 0,0 0-11 16,0 0 1-16,0 0 1 15,0 0 0-15,0 0-3 16,0 0 1-16,-4 8 1 16,0 0 1-16,-1 4-1 15,-4 4 0-15,-4 3-1 16,0 1 1-16,-5 0-2 16,0 3 1-16,1 9-2 15,-6-5 0-15,-8-3-4 16,5 0 1-16</inkml:trace>
        </inkml:traceGroup>
        <inkml:traceGroup>
          <inkml:annotationXML>
            <emma:emma xmlns:emma="http://www.w3.org/2003/04/emma" version="1.0">
              <emma:interpretation id="{D1457828-E604-4C2C-A0B2-3DAF56A4019D}" emma:medium="tactile" emma:mode="ink">
                <msink:context xmlns:msink="http://schemas.microsoft.com/ink/2010/main" type="inkWord" rotatedBoundingBox="21637,14235 22744,13599 23269,14513 22162,15149"/>
              </emma:interpretation>
              <emma:one-of disjunction-type="recognition" id="oneOf164">
                <emma:interpretation id="interp820" emma:lang="zh-CN" emma:confidence="0">
                  <emma:literal>就</emma:literal>
                </emma:interpretation>
                <emma:interpretation id="interp821" emma:lang="zh-CN" emma:confidence="0">
                  <emma:literal>孰</emma:literal>
                </emma:interpretation>
                <emma:interpretation id="interp822" emma:lang="zh-CN" emma:confidence="0">
                  <emma:literal>鱿</emma:literal>
                </emma:interpretation>
                <emma:interpretation id="interp823" emma:lang="zh-CN" emma:confidence="0">
                  <emma:literal>䤞</emma:literal>
                </emma:interpretation>
                <emma:interpretation id="interp824" emma:lang="zh-CN" emma:confidence="0">
                  <emma:literal>訹</emma:literal>
                </emma:interpretation>
              </emma:one-of>
            </emma:emma>
          </inkml:annotationXML>
          <inkml:trace contextRef="#ctx0" brushRef="#br0" timeOffset="242638.03">16724 12535 18 0,'31'0'9'0,"22"-12"-10"0,-35 4 17 0,4 0-16 15,5 0 0-15,4-3 0 16,0-1 0-16,0 0 0 16,-5-4 0-16,1 4 0 15,0 4 0-15,-5 1 0 16,0-1 0-16,-4 4 0 15,-1 0 0-15,-3 0-1 16,-1 4 0-16,-4 0-2 16,0 0 0-16,0 0-2 15,-9 0 0-15</inkml:trace>
          <inkml:trace contextRef="#ctx0" brushRef="#br0" timeOffset="242289.7902">16950 12283 16 0,'-9'-4'8'0,"27"-8"-7"16,-14 16 14-16,5-8-15 15,0 0 0-15,0-4-1 16,0 12 1-16,0-4 0 16,0 8 0-16,-1-4-1 15,1 0 1-15,0 0-1 16,0 4 1-16,-5-4-1 16,1 0 0-16,-1-1-2 15,1 5 1-15,-1-4-3 0,-4 4 1 31</inkml:trace>
          <inkml:trace contextRef="#ctx0" brushRef="#br0" timeOffset="243499.1423">16994 12590 12 0,'-4'24'6'0,"-18"3"-6"0,22-19 8 16,-5-4-8-16,5 4 0 16,0 4 0-16,0-1 0 15,-4 9 0-15,0-8 0 0,4-4 1 16,-5 0 0-16,5 3 0 15,0-7 0-15,0 0-1 16,0-4 1-16,0 0 0 16,5-4 0-16,8-3-1 15,0-5 0-15,0-8 0 16,1 4 1-16,-1 1-1 16,-4-1 1-16,0 0 0 15,4 4 0-15,-4 0-1 16,0 5 0-16,0 3-1 15,-5 4 1-15,-4 0-1 16,5 7 1-16,-5 5-1 16,-5 4 1-16,1 4-1 15,-1-1 0-15,-4 5 1 16,0 0 0-16,-4-5 0 16,4 1 0-16,-4-4-1 15,9 0 1-15,-1-9-1 0,-4 5 0 16,5-4 1-16,4 4 0 15,4-4 0-15,5-4 1 16,0 0 0-16,-5 0 0 16,1-4 0-16,4 8 0 15,-5 3-1-15,1 5 1 16,-1 4-1-16,-4-1 0 16,0 5 0-16,-4 4 1 15,-1-1-1-15,-4 5 0 16,-8-1 0-16,-6 1 1 15,1-9-1-15,0 5 1 0,-4-1-2 16,-1 1 1-16,5-4-1 16,0-5 1-16,0-3-1 15,4-8 1-15,5-4 0 16,-5 0 0-16,13-12 1 16,1-4 0-16,4 0 0 15,0-3 0-15,4-5 0 16,5-4 0-16,5 1-1 15,-1 3 1-15,0 0 0 16,0 1 0-16,10-1 0 16,-1 0 0-16,4 4 0 15,1 1 1-15,-1-5-1 16,-3 0 0-16,-1 1 0 16,0 3 0-16,0-4-1 15,0 1 0-15,0-5-1 16,-4 8 0-16,0 0-2 0,0 5 1 15,-5-1-3-15,0 0 1 16,-4 8-3-16,0-8 1 16</inkml:trace>
          <inkml:trace contextRef="#ctx0" brushRef="#br0" timeOffset="243982.4853">17486 12484 14 0,'0'4'7'0,"-4"-1"-7"0,4-3 12 16,0 4-12-16,0 4 1 16,0 8 0-16,-9 4 0 15,-4 7-1-15,-5 5 0 16,0 7 0-16,-4 12 1 0,0 4 0 15,-5 5 0-15,5-5 0 16,-4-4 0-16,3 0-1 16,1-4 0-16,0-3-2 15,4-9 0-15,5-7-4 16,4-5 1-16</inkml:trace>
          <inkml:trace contextRef="#ctx0" brushRef="#br0" timeOffset="243712.2982">17194 12783 13 0,'-5'4'6'0,"5"-4"-3"0,0 0 9 0,5-8-11 16,-1 4 1-16,5 0-1 16,0-4 1-16,0 4-3 15,4 0 1-15,0-4 1 16,1 1 1-16,3-5-2 16,1 0 1-16,9-4-1 15,4-4 1-15,9 5-1 16,-9-1 1-16,0 4-2 15,0 0 1-15,-5 1-2 16,-4-1 0-16,1 0-2 16,-10 0 1-16,-4 8-3 15,0-4 1-15</inkml:trace>
          <inkml:trace contextRef="#ctx0" brushRef="#br0" timeOffset="244299.7117">17460 12838 11 0,'9'-16'5'0,"8"16"-1"16,-12 8 7-16,-1 8-11 16,1 0 1-16,-5 7 0 15,0 1 0-15,0 0-1 16,0 3 0-16,4-3 1 0,0-1 0 15,1 1-1-15,4-4 1 16,4-1 0-16,0-3 1 16,5-8-1-16,4-4 1 15,0-4-1-15,0-8 0 16,1 0-1-16,-1-4 0 16,-5-3-2-16,1-5 1 15,0-4-2-15,0-3 1 16,-5 3-2-16,0-3 1 15,-4-5-2-15,0 1 0 16</inkml:trace>
          <inkml:trace contextRef="#ctx0" brushRef="#br0" timeOffset="244493.849">17770 12488 10 0,'-9'-24'5'0,"9"0"-3"15,0 24 8-15,0 0-9 16,0 0 1-16,0 0 1 15,0 0 0-15,4 0-4 16,1 8 1-16,-1 0 1 16,1 4 1-16,-1 0-2 15,0-1 0-15,1 5-3 16,-1-8 0-16,5 4-2 16,0-8 1-16</inkml:trace>
        </inkml:traceGroup>
        <inkml:traceGroup>
          <inkml:annotationXML>
            <emma:emma xmlns:emma="http://www.w3.org/2003/04/emma" version="1.0">
              <emma:interpretation id="{65110F50-8892-46F8-A128-2251C06379C9}" emma:medium="tactile" emma:mode="ink">
                <msink:context xmlns:msink="http://schemas.microsoft.com/ink/2010/main" type="inkWord" rotatedBoundingBox="23124,14770 23277,13866 24088,14003 23935,14908"/>
              </emma:interpretation>
              <emma:one-of disjunction-type="recognition" id="oneOf165">
                <emma:interpretation id="interp825" emma:lang="zh-CN" emma:confidence="0">
                  <emma:literal>将</emma:literal>
                </emma:interpretation>
                <emma:interpretation id="interp826" emma:lang="zh-CN" emma:confidence="0">
                  <emma:literal>將</emma:literal>
                </emma:interpretation>
                <emma:interpretation id="interp827" emma:lang="zh-CN" emma:confidence="0">
                  <emma:literal>赊</emma:literal>
                </emma:interpretation>
                <emma:interpretation id="interp828" emma:lang="zh-CN" emma:confidence="0">
                  <emma:literal>晦</emma:literal>
                </emma:interpretation>
                <emma:interpretation id="interp829" emma:lang="zh-CN" emma:confidence="0">
                  <emma:literal>悔</emma:literal>
                </emma:interpretation>
              </emma:one-of>
            </emma:emma>
          </inkml:annotationXML>
          <inkml:trace contextRef="#ctx0" brushRef="#br0" timeOffset="245480.0525">18270 12275 14 0,'0'27'7'0,"5"-19"-9"0,-5-4 11 15,0 4-10-15,0 0 1 16,0 4 0-16,0 8 0 15,-5 3 0-15,1 1 1 16,0 3 0-16,-1 13 0 16,-4 3 1-16,5 8 0 15,-1 4-1-15,-3 4 1 0,-1 8-1 16,-5-8 1-16,1 4-2 16,0-7 1-16,-5-5-1 15,5-8 1-15,-5-4-2 16,5-7 1-16,-1-8-1 15,6-5 0-15,8-3-2 16,-9-4 0-16,4-8-2 16,5-4 0-16</inkml:trace>
          <inkml:trace contextRef="#ctx0" brushRef="#br0" timeOffset="246144.5239">17965 12574 17 0,'0'0'8'0,"13"-16"-10"0,-9 12 15 15,5 1-16-15,-4-1 1 16,8 0-3-16,-13 4 1 15,0 0 4-15,0 0 1 16,0 0-4-16,4 8 0 16,-4-5 2-16,0 13 0 0,-4 4 2 15,-5 4 0-15,5-1 1 16,-1 9 1-16,1-9 0 16,-1 5 0-16,1-1 0 15,0-3 0-15,-1-8-1 16,5 0 0-16,0-9-2 15,5 1 1-15,3-8-2 16,1-8 1-16,9-7-2 16,9-9 1-16,4-7-1 15,4-5 0-15,0-3 0 16,5-1 0-16,-4 1 0 16,8 0 0-16,-4-1 0 15,-5 1 1-15,1 3 1 16,-5 5 0-16,-5 3 0 15,-3 5 0-15,-6 3 0 16,1 8 1-16,-5 4-1 0,-4 8 0 16,-9 0 0-16,5 4 1 15,-5 8-1-15,-5 0 1 16,1 0 0-16,-1 0 0 16,1-1-1-16,4-3 0 15,0 0 0-15,4-4 1 16,1 0-1-16,4 0 0 15,4-4 0-15,5-4 0 16,4 0 0-16,4 0 1 16,1 4 0-16,4 0 0 0,-9 4 0 15,0 0 0-15,0 0 0 16,-4 4 0-16,-5 0-1 16,-4 7 1-16,-13 5-2 15,-5 4 0-15,-4-5-1 16,-1 5 1-16,-8 4-1 15,0-1 0-15,-4 1 0 16,-5-1 0-16,8-7 1 16,1 0 1-16,0-5-1 15,4-3 1-15,5-8 1 16,0 0 0-16,4-8 0 16,4-8 0-16,5 1 0 15,5-5 1-15,4 0 0 16,0 0 1-16,4-3-1 15,0 11 1-15,0-4-1 16,1 0 1-16,-1 4-2 16,-4 0 0-16,0 4-1 0,0 4 0 15,-5 0-2-15,-4 0 1 16,5 8-2-16,-5 0 0 16,-5 8-2-16,-4 0 0 15,0 3 0-15,-4 5 1 16</inkml:trace>
          <inkml:trace contextRef="#ctx0" brushRef="#br0" timeOffset="246414.7179">18244 13047 12 0,'13'0'6'0,"27"-20"-5"0,-22 16 12 0,4-4-12 15,0-4 0-15,0 5 0 16,5-9 1-16,-1-4-3 16,5 4 1-16,0 5 1 15,0-1 1-15,0 0-2 16,0 0 1-16,-4 0-2 16,0 0 1-16,-5 1-2 15,0 3 0-15,0 0-1 16,-4-8 0-16,-5 8-2 15,5 4 0-15</inkml:trace>
          <inkml:trace contextRef="#ctx0" brushRef="#br0" timeOffset="246684.9051">18709 12736 13 0,'-9'7'6'0,"5"-18"-7"0,4 11 11 15,0 4-9-15,0-4 1 16,0 4-2-16,0-1 0 16,0 9-1-16,0 4 1 15,0 4 0-15,0-1 1 16,0 9-2-16,0 0 1 0,-5 3 1 16,1-3 0-16,-1 3-2 15,-3 1 1-15,-1-1-2 16,-5 1 1-16,1-5-2 15,-5 1 0-15,1-9-2 16,-1 1 1-16</inkml:trace>
          <inkml:trace contextRef="#ctx0" brushRef="#br0" timeOffset="246836.0127">18492 13228 13 0,'-5'-4'6'0,"5"-28"-9"16,0 21 14-16,5-5-11 15,-1 0 0-15,1-4 0 16,4 1 0-16,-1-1 0 15,1 4 1-15,5 1-1 16,-1-5 1-16,0 4-2 16,5 0 0-16,0-3-2 15,4-9 0-15</inkml:trace>
        </inkml:traceGroup>
        <inkml:traceGroup>
          <inkml:annotationXML>
            <emma:emma xmlns:emma="http://www.w3.org/2003/04/emma" version="1.0">
              <emma:interpretation id="{D0C28D0E-B6B5-40FE-92EE-4083D2424E17}" emma:medium="tactile" emma:mode="ink">
                <msink:context xmlns:msink="http://schemas.microsoft.com/ink/2010/main" type="inkWord" rotatedBoundingBox="23924,14297 24776,13808 25212,14567 24360,15056"/>
              </emma:interpretation>
              <emma:one-of disjunction-type="recognition" id="oneOf166">
                <emma:interpretation id="interp830" emma:lang="zh-CN" emma:confidence="0">
                  <emma:literal>两</emma:literal>
                </emma:interpretation>
                <emma:interpretation id="interp831" emma:lang="zh-CN" emma:confidence="0">
                  <emma:literal>兩</emma:literal>
                </emma:interpretation>
                <emma:interpretation id="interp832" emma:lang="zh-CN" emma:confidence="0">
                  <emma:literal>西</emma:literal>
                </emma:interpretation>
                <emma:interpretation id="interp833" emma:lang="zh-CN" emma:confidence="0">
                  <emma:literal>雨</emma:literal>
                </emma:interpretation>
                <emma:interpretation id="interp834" emma:lang="zh-CN" emma:confidence="0">
                  <emma:literal>襾</emma:literal>
                </emma:interpretation>
              </emma:one-of>
            </emma:emma>
          </inkml:annotationXML>
          <inkml:trace contextRef="#ctx0" brushRef="#br0" timeOffset="247945.8008">18993 12751 18 0,'-9'16'9'0,"22"-8"-11"0,-13-8 16 0,0 0-15 16,4 4 1-16,5-4 0 16,-4 12 0-16,-1 3 0 15,-4 1 0-15,0 8 0 16,5 3 0-16,-5 5 0 16,0-1 1-16,-5 1-1 15,-4-1 1-15,5 1-1 16,-5-1 1-16,5-3-2 15,-5-4 1-15,4-5-3 16,1-3 0-16,-1-8-2 16,-4 0 0-16</inkml:trace>
          <inkml:trace contextRef="#ctx0" brushRef="#br0" timeOffset="248441.1558">19068 12763 12 0,'0'12'6'0,"4"-20"-4"0,5 4 10 16,0 4-12-16,4-8 1 16,1-4-1-16,3 1 1 15,1-1-1-15,4 0 0 0,5-4 1 16,4 1 0-16,0 3 0 15,9-4 0-15,4 0 0 16,0 0 0-16,1 1-1 16,3 3 1-16,-3 8-1 15,-1-4 1-15,-4 0-1 16,0 0 0-16,-5 8 0 16,-8 4 0-16,-5 0 0 15,-4 8 0-15,-5 4 0 16,0 7 0-16,-8 9-1 15,-1 7 1-15,-4 1 0 16,-4 3 0-16,-5 0 0 16,-5 5 0-16,1-5-1 15,0 0 1-15,-1-7 0 16,1-5 0-16,0-3 0 16,0-5 0-1,-1-3-1-15,1-8 1 16,0-4-3-16,-1-4 1 15,6-4-2-15,-1-8 1 16,0 0-2-16,-4-8 1 16</inkml:trace>
          <inkml:trace contextRef="#ctx0" brushRef="#br0" timeOffset="247645.5875">19161 12385 16 0,'-5'-4'8'0,"14"4"-10"16,-9 0 14-16,0 0-12 15,9-4 1-15,0 0 0 16,0 0 0-16,4 0-2 16,0-3 1-16,1 3 1 15,3 0 1-15,10-4-1 16,-5 4 0-16,0 0 0 15,0 0 0-15,5 0 0 16,-5-4 1-16,9 8-2 16,5-4 1-16,-10 4-1 15,-4-4 1-15,-4 0-2 16,-9 0 1-16,4 4-2 0,-4-4 1 16,-4-3-3-16,-5 11 1 15,-5-1-3-15,-8 1 0 16</inkml:trace>
          <inkml:trace contextRef="#ctx0" brushRef="#br0" timeOffset="248861.9512">19360 12633 11 0,'-18'-43'5'0,"1"0"-1"0,17 35 10 0,-5 0-13 15,5 0 0-15,0 4 1 16,0 4 0-16,0 0-3 16,0 0 1-16,0 4 1 15,0 0 0-15,0 4 0 16,0 8 0-16,0 3-1 16,-4 5 1-16,-1-1-1 15,-3 1 0-15,-1 4-1 16,-5-1 1-16,-3 1-1 15,8-5 1-15,-4-3-2 16,4 0 1-16,0-8-2 16,0 3 0-16,5-3 0 15,-1-8 1-15,1 4 0 16,4-8 0-16,0 0 1 16,0 0 0-16,0 0 1 15,4 0 1-15,5 4 0 0,0-4 1 16,0 0-1-16,0 0 1 15,4 0-1-15,5 4 1 16,-5 0-1-16,-4 4 0 16,0-4-2-16,-1 0 0 15,1 0-2-15,0-1 0 16,0 1-1-16,0-4 0 16</inkml:trace>
          <inkml:trace contextRef="#ctx0" brushRef="#br0" timeOffset="249117.1328">19573 12503 12 0,'13'-8'6'0,"-4"4"-2"16,-9 4 11-16,0 0-15 16,0 4 0-16,4 4 0 15,-4 0 0-15,-4 4 0 16,0 4 0-16,-10 11 0 15,5-3 1-15,-13 7-1 16,5 1 0-16,-6 3 0 16,6-3 1-16,-1-1-2 15,5-7 1-15,-1-4-3 16,6-5 0-16,-1-3-2 16,4 4 1-16</inkml:trace>
          <inkml:trace contextRef="#ctx0" brushRef="#br0" timeOffset="249327.2821">19568 12716 12 0,'5'-12'6'0,"8"24"-1"0,-8-8 9 16,3 0-14-16,6 0 1 16,-5 11-1-16,4-7 1 15,0 4-2-15,0-4 1 16,1 0 0-16,-1 0 0 15,5 0-1-15,-1-4 1 0,1 0-3 16,0-1 1-16,0-6-3 16,-1-5 1-16</inkml:trace>
        </inkml:traceGroup>
        <inkml:traceGroup>
          <inkml:annotationXML>
            <emma:emma xmlns:emma="http://www.w3.org/2003/04/emma" version="1.0">
              <emma:interpretation id="{6DE95D7F-BF87-4115-9359-FE3F5B02AFE3}" emma:medium="tactile" emma:mode="ink">
                <msink:context xmlns:msink="http://schemas.microsoft.com/ink/2010/main" type="inkWord" rotatedBoundingBox="25639,13921 25673,14766 25033,14792 24998,13948"/>
              </emma:interpretation>
              <emma:one-of disjunction-type="recognition" id="oneOf167">
                <emma:interpretation id="interp835" emma:lang="zh-CN" emma:confidence="0">
                  <emma:literal>者</emma:literal>
                </emma:interpretation>
                <emma:interpretation id="interp836" emma:lang="zh-CN" emma:confidence="0">
                  <emma:literal>香</emma:literal>
                </emma:interpretation>
                <emma:interpretation id="interp837" emma:lang="zh-CN" emma:confidence="0">
                  <emma:literal>孝</emma:literal>
                </emma:interpretation>
                <emma:interpretation id="interp838" emma:lang="zh-CN" emma:confidence="0">
                  <emma:literal>考</emma:literal>
                </emma:interpretation>
                <emma:interpretation id="interp839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249809.128">20060 12354 14 0,'-4'11'7'0,"4"-11"-9"0,0 0 11 15,0 0-9-15,4 0 0 0,5 0 1 16,0 0 0-16,0 0-1 16,0 0 0-16,8 0 1 15,6 0 1-15,-1 0 0 16,0 0 0-16,0 0-1 16,0 0 0-16,0 0-1 15,-4 0 1-15,0 0-3 16,-5-3 1-16,-4-1-3 15,0 4 1-15,-5-4-2 16,1 4 0-16</inkml:trace>
          <inkml:trace contextRef="#ctx0" brushRef="#br0" timeOffset="250170.3809">20233 12310 11 0,'-9'-8'5'0,"-4"8"-4"0,13-4 10 16,0 4-10-16,0 0 1 16,0-7 0-16,0 7 1 15,0 4-4-15,0-1 0 16,-9 9 2-16,5 0 1 16,-1 4-2-16,-8 4 1 15,4 3-2-15,-4 1 1 16,-1 3-2-16,-3 9 1 15,-1-1-3-15,-9 5 0 16,1-5-1-16,-5 4 1 0</inkml:trace>
          <inkml:trace contextRef="#ctx0" brushRef="#br0" timeOffset="250318.4916">19799 12881 11 0,'-9'0'5'0,"-13"0"-5"15,22-8 11-15,9 1-10 16,0-5 0-16,-1 0 1 15,6-8 1-15,3 8-3 16,1-7 0-16,4 3 2 16,5 0 1-16,4 4-1 15,-5 1 0-15,5-5 0 16,0 4 0-16,14 0-1 16,-1-4 0-16,0 1-1 15,1-1 0-15,-5 8-1 16,-5-4 0-16,-4 4-1 15,-4 4 0-15,-5 1-3 0,-5 3 1 16,1 3-2-16,-9-3 1 16</inkml:trace>
          <inkml:trace contextRef="#ctx0" brushRef="#br0" timeOffset="250709.2642">20286 12499 17 0,'-4'4'8'0,"4"4"-10"0,-5-4 15 0,1 4-16 16,-5 4 1-16,-9 4-1 16,-8 7 1-16,4 1 3 15,-1 7 0-15,1 1-3 16,0 3 1-16,0-3 0 15,4-1 1-15,0-3-2 16,5-5 0-16,0-7-1 16,4 4 0-16</inkml:trace>
          <inkml:trace contextRef="#ctx0" brushRef="#br0" timeOffset="251636.4227">20189 12692 13 0,'26'4'6'0,"-21"-23"-5"0,-1 22 13 16,1 5-15-16,-5 8 1 16,0 8 0-16,0 3 0 15,-14 5 0-15,5 3 1 16,-8 9-1-16,3-5 1 16,1 0-1-16,4 1 1 15,0-1 0-15,1-7 0 16,-1-5-1-16,4-3 0 15,1-8-2-15,-1-5 1 16,5-3 0-16,0-8 0 16,5-8-1-16,4-3 0 0,0-5 1 15,8 0 0-15,5-4 1 16,-4 1 1-16,0-9-1 16,0-3 1-16,-1-1-1 15,1 5 1-15,0 3 0 16,-1 0 0-16,1 9 0 15,-5-1 1-15,1 8-1 16,-1 4 1-16,-4 0-1 16,4 4 1-16,-4 4-1 15,0 0 0-15,-5 4-1 16,1 8 0-16,-1-1 0 16,-4 5 0-16,0 4 0 15,-4-1 0-15,-5 1-1 16,-4-1 1-16,-1 1-1 15,1-4 1-15,0-1-1 16,-5-3 0-16,0-4 0 16,5 0 0-16,0-4 0 0,-1-4 0 15,1 0 1-15,-5-4 0 16,5-4 0-16,4-4 1 16,9 0-1-16,0-4 1 15,9 0-1-15,0 0 1 16,0 1-1-16,0-1 1 15,4 0-1-15,0 0 1 16,5-7-1-16,0-1 1 16,-1 4-3-16,-3 4 0 15,3 4-3-15,1 1 0 0</inkml:trace>
        </inkml:traceGroup>
        <inkml:traceGroup>
          <inkml:annotationXML>
            <emma:emma xmlns:emma="http://www.w3.org/2003/04/emma" version="1.0">
              <emma:interpretation id="{4CDB690C-6D0B-4F84-99E3-2DEFA0DB415E}" emma:medium="tactile" emma:mode="ink">
                <msink:context xmlns:msink="http://schemas.microsoft.com/ink/2010/main" type="inkWord" rotatedBoundingBox="25997,13983 26931,13949 26959,14695 26024,14730"/>
              </emma:interpretation>
              <emma:one-of disjunction-type="recognition" id="oneOf168">
                <emma:interpretation id="interp840" emma:lang="zh-CN" emma:confidence="0">
                  <emma:literal>的</emma:literal>
                </emma:interpretation>
                <emma:interpretation id="interp841" emma:lang="zh-CN" emma:confidence="0">
                  <emma:literal>级</emma:literal>
                </emma:interpretation>
                <emma:interpretation id="interp842" emma:lang="zh-CN" emma:confidence="0">
                  <emma:literal>做</emma:literal>
                </emma:interpretation>
                <emma:interpretation id="interp843" emma:lang="zh-CN" emma:confidence="0">
                  <emma:literal>仍</emma:literal>
                </emma:interpretation>
                <emma:interpretation id="interp844" emma:lang="zh-CN" emma:confidence="0">
                  <emma:literal>仔</emma:literal>
                </emma:interpretation>
              </emma:one-of>
            </emma:emma>
          </inkml:annotationXML>
          <inkml:trace contextRef="#ctx0" brushRef="#br0" timeOffset="265362.8664">20946 12358 11 0,'0'-12'5'0,"9"4"-2"0,-9 8 6 15,0 0-8-15,0 0 1 16,0 0-1-16,0 0 1 16,0 0-2-16,0 0 0 15,0 0 1-15,0 0 0 0,-4 8-1 16,-5 4 1-16,-9 3-1 15,-4 5 0-15,0 4-1 16,0-1 1-16,-1 1 0 16,6-8 0-16,-1 3 0 15,5-3 0-15,4-4 0 16,0-4 1-16,0-4-2 16,5 4 1-16,-1-4-1 15,5-4 0-15,0 0 0 16,0 0 0-16,5-8 0 15,-1 0 0-15,5 4 1 16,0 0 1-16,0 4 0 16,-5 0 0-16,5 4 0 15,4 4 0-15,5 7-1 16,-5 1 0-16,5 12-1 16,-9 3 1-16,4 9 0 0,-8 3 0 15,-1 0 0-15,-8 8 0 16,-1 1 0-16,-4-9 1 15,5-4-1-15,-5-3 1 16,0-5 0-16,0-7 0 16,5-4-2-16,-1-5 1 15,1-3-1-15,4-8 0 16,0-4 0-16,4-12 0 16,10 1-1-16,3-9 1 15,6-12 1-15,-6 1 0 16,6-9 0-16,-1 1 1 0,4-4-1 15,1-1 1-15,-5 9 0 16,5 0 0-16,-1 7 0 16,-4 8 0-16,-4 1 0 15,-5 11 0-15,1 0 0 16,-1 12 0-16,-4 4-1 16,-5 7 1-16,-4 1-1 15,-4 8 0-15,-5 3 0 16,-4 1 1-16,-1 3-1 15,5-15 0-15,1 4-1 16,3-8 0-16,5-4-1 16,-4-1 0-16,4-7-1 15,9-11 1-15,8-1 0 16,1-24 0-16,4 1 0 16,-4-4 1-16,4-5 1 15,0 1 0-15,5 0 0 0,-1 3 1 16,-3 5-1-16,-6 3 1 15,1 9-1-15,-5-1 0 16,1 8 0-16,-6 8 1 16,1 4-1-16,-4 8 1 15,-5 4 0-15,0 8 1 16,0 4-2-16,0-1 1 16,0 9-1-16,0 0 0 15,4-1-2-15,5 5 1 16,0-1-2-16,0 1 0 0,4-5-1 15,0 1 0-15,18-5 2 16,0 1 1-16,0 0 0 16,0-5 0-16,-4-7 2 15,-1 8 0-15,-3-12 1 16,-6 4 1-16,-3-1-2 16,-5-3 0-16,-1-4-1 15,-8 8 0-15,-4 0-1 16,-9 4 1-16,-5-1-1 15,-13 1 0-15,0 0 1 16,0 0 0-16,0-1 2 16,0 1 1-16,0-4 1 15,4 0 0-15,1-4-1 16,-1-1 1-16,5-3-2 16,4-4 1-16,1-4-2 15,8-7 0-15,4-1-1 0,1-4 0 16,8-4 0-16,5-3 1 15,4-1-1-15,1-3 1 16,-1-5-1-16,0 8 1 16,5-3-2-16,0-5 0 15,-5 13-2-15,0-5 0 16,5 0-3-16,0 13 1 16</inkml:trace>
        </inkml:traceGroup>
        <inkml:traceGroup>
          <inkml:annotationXML>
            <emma:emma xmlns:emma="http://www.w3.org/2003/04/emma" version="1.0">
              <emma:interpretation id="{8C0FB5CD-C397-4992-92A4-064753EABFCC}" emma:medium="tactile" emma:mode="ink">
                <msink:context xmlns:msink="http://schemas.microsoft.com/ink/2010/main" type="inkWord" rotatedBoundingBox="27155,14034 27777,14042 27772,14435 27150,14428"/>
              </emma:interpretation>
              <emma:one-of disjunction-type="recognition" id="oneOf169">
                <emma:interpretation id="interp845" emma:lang="zh-CN" emma:confidence="0">
                  <emma:literal>m</emma:literal>
                </emma:interpretation>
                <emma:interpretation id="interp846" emma:lang="zh-CN" emma:confidence="0">
                  <emma:literal>川</emma:literal>
                </emma:interpretation>
                <emma:interpretation id="interp847" emma:lang="zh-CN" emma:confidence="0">
                  <emma:literal>叫</emma:literal>
                </emma:interpretation>
                <emma:interpretation id="interp848" emma:lang="zh-CN" emma:confidence="0">
                  <emma:literal>山</emma:literal>
                </emma:interpretation>
                <emma:interpretation id="interp849" emma:lang="zh-CN" emma:confidence="0">
                  <emma:literal>心</emma:literal>
                </emma:interpretation>
              </emma:one-of>
            </emma:emma>
          </inkml:annotationXML>
          <inkml:trace contextRef="#ctx0" brushRef="#br0" timeOffset="266273.0172">21956 12397 21 0,'-4'4'10'0,"4"0"-12"15,0-4 19-15,0 4-18 16,0 0 0-16,-5 0-2 16,1 4 1-16,-5 3 2 15,5 1 1-15,-5 8-2 16,0-4 0-16,5 3 1 16,-1 9 0-16,1 3 1 15,4 1 0-15,0-1-1 0,0 1 1 16,4-5-1-16,1-3 1 15,-1 0-2-15,5-5 1 16,0-3-2-16,4-4 1 16,0-4 0-16,1-4 0 15,-1-8 0-15,5 0 0 16,-1-8 0-16,1-4 0 16,0-3 0-16,0-5 1 15,-5 0 0-15,0 1 0 16,0-1 0-16,1-3 0 15,-1 3 0-15,-4 0 0 0,0 5 0 16,0-1 0-16,-5 4 1 16,0 4 0-16,1 1 0 15,-1 3 0-15,-4 8-1 16,0 0 1-16,5 8-1 16,-1-1 1-16,5 5 0 15,0 4 0-15,-5 8-1 16,1 3 1-16,-1 5-1 15,-4-5 1-15,0 1 0 16,0-1 0-16,-4-3-1 16,-1-8 1-1,10-8-2 1,-1-4 0-16,9-4 0 16,1-8 0-16,-1-8-1 15,5-4 1-15,-5-7 0 0,5-1 1 16,-5 4 0-16,5-3 1 15,-1 3-1-15,1 1 1 16,0 3-1-16,4 0 1 16,-9 5-1-16,-4 3 1 15,0 4-1-15,0 4 1 16,0 4-1-16,4 4 1 16,-8 4-1-16,3 4 1 15,1 3 0-15,-4 1 0 16,-5 8-1-16,-5 3 1 15,5 5-1-15,9-5 1 16,-13 5-2-16,8-5 0 0,1-3-2 16,-1-4 1-16,-8-5-3 15,8 1 1-15,-8-4-2 16,8-4 1-16</inkml:trace>
        </inkml:traceGroup>
        <inkml:traceGroup>
          <inkml:annotationXML>
            <emma:emma xmlns:emma="http://www.w3.org/2003/04/emma" version="1.0">
              <emma:interpretation id="{6614B7BB-552A-4F5B-9AF8-12A9E1CE6712}" emma:medium="tactile" emma:mode="ink">
                <msink:context xmlns:msink="http://schemas.microsoft.com/ink/2010/main" type="inkWord" rotatedBoundingBox="28225,13714 28394,14380 28072,14462 27903,13796"/>
              </emma:interpretation>
              <emma:one-of disjunction-type="recognition" id="oneOf170">
                <emma:interpretation id="interp850" emma:lang="zh-CN" emma:confidence="0">
                  <emma:literal>t</emma:literal>
                </emma:interpretation>
                <emma:interpretation id="interp851" emma:lang="zh-CN" emma:confidence="0">
                  <emma:literal>七</emma:literal>
                </emma:interpretation>
                <emma:interpretation id="interp852" emma:lang="zh-CN" emma:confidence="0">
                  <emma:literal>土</emma:literal>
                </emma:interpretation>
                <emma:interpretation id="interp853" emma:lang="zh-CN" emma:confidence="0">
                  <emma:literal>士</emma:literal>
                </emma:interpretation>
                <emma:interpretation id="interp854" emma:lang="zh-CN" emma:confidence="0">
                  <emma:literal>尢</emma:literal>
                </emma:interpretation>
              </emma:one-of>
            </emma:emma>
          </inkml:annotationXML>
          <inkml:trace contextRef="#ctx0" brushRef="#br0" timeOffset="266653.7835">22705 12283 7 0,'-9'4'3'0,"0"15"-3"0,9-19 3 15,0-4-2-15,0 8 0 16,0-4 2-16,0 0 0 16,0 0-2-16,0 0 0 15,5 4 2-15,-1-4 0 16,5 0 0-16,4 0 0 15,1-4-1-15,3 4 1 16,1-8-3-16,0 8 1 0,-5-7-1 16,9 7 1-16,0-4-1 15,-4 4 0-15,4 4-1 16,-4-8 1-16,0 0-2 16,-5 4 1-16,0-4-2 15,-8 4 0-15,-5 0-2 16,13 0 0-16</inkml:trace>
          <inkml:trace contextRef="#ctx0" brushRef="#br0" timeOffset="267021.5463">22847 12113 13 0,'-5'-4'6'0,"5"12"-2"0,0-4 9 15,0 4-13-15,0 4 1 16,0 4 1-16,0 3 0 16,0 9-2-16,0 0 0 15,0 3 1-15,0 4 1 16,-4 5-1-16,0 3 1 16,-1 4-1-16,5 9 0 15,0-9 0-15,0 0 0 16,5 4-1-16,3-7 0 15,1-1-2-15,0-16 1 16,4-7-1-16,18-4 1 0,0-8-3 16,0-8 1-16,5-12-3 15,-1-8 1-15,10-7 0 16,-1-17 0-16</inkml:trace>
        </inkml:traceGroup>
        <inkml:traceGroup>
          <inkml:annotationXML>
            <emma:emma xmlns:emma="http://www.w3.org/2003/04/emma" version="1.0">
              <emma:interpretation id="{D445F3B0-1914-4EC9-BED4-E9CFF9CCDB7B}" emma:medium="tactile" emma:mode="ink">
                <msink:context xmlns:msink="http://schemas.microsoft.com/ink/2010/main" type="inkWord" rotatedBoundingBox="29442,13261 29763,14811 28736,15024 28415,13474"/>
              </emma:interpretation>
              <emma:one-of disjunction-type="recognition" id="oneOf171">
                <emma:interpretation id="interp855" emma:lang="zh-CN" emma:confidence="0">
                  <emma:literal>都</emma:literal>
                </emma:interpretation>
                <emma:interpretation id="interp856" emma:lang="zh-CN" emma:confidence="0">
                  <emma:literal>䣜</emma:literal>
                </emma:interpretation>
                <emma:interpretation id="interp857" emma:lang="zh-CN" emma:confidence="0">
                  <emma:literal>鄰</emma:literal>
                </emma:interpretation>
                <emma:interpretation id="interp858" emma:lang="zh-CN" emma:confidence="0">
                  <emma:literal>酀</emma:literal>
                </emma:interpretation>
                <emma:interpretation id="interp859" emma:lang="zh-CN" emma:confidence="0">
                  <emma:literal>郬</emma:literal>
                </emma:interpretation>
              </emma:one-of>
            </emma:emma>
          </inkml:annotationXML>
          <inkml:trace contextRef="#ctx0" brushRef="#br0" timeOffset="269129.5406">23573 11787 16 0,'-4'0'8'0,"4"11"-10"0,0-7 16 16,4 0-15-16,-4 0 1 15,0 8 0-15,0 0 0 16,0 8 0-16,0-1 0 15,0 5-1-15,0 7 1 16,-4 1 0-16,0 3 0 16,-5 5 0-16,-5 3 1 15,-3 0-1-15,-1-3 0 0,0-5-1 16,-4-3 0-16,0-1-1 16,0-3 0-16,-5-5 0 15,5 1 0-15,4-4 1 16,1-5 0-16,-1-3 1 15,5 0 1-15,4-4 1 16,0 0 1-16,4-4-1 16,1-4 0-16,4 0-1 15,0 0 1-15,9-8-2 16,0-4 1-16,8 0 0 16,6 0 0-1,12 1 0 1,9-1 0-16,1-4 0 15,-1 4 1-15,0 0-2 16,1 1 1-16,-6-5-1 16,6 8 1-16,-14-4-2 15,9 0 1-15,-5-3-2 0,-8 7 1 16,-5 8-3-16,-9-4 1 16,0 0-3-16,1 4 1 15</inkml:trace>
          <inkml:trace contextRef="#ctx0" brushRef="#br0" timeOffset="267568.4319">23370 12125 12 0,'4'4'6'0,"27"-16"-7"16,-18 1 11-16,5-1-9 15,4-4 1-15,0 4-1 16,-4-4 0-16,22 5-1 16,-5 3 0-16,1 0 1 15,-1 0 0-15,5 0-1 16,-13 0 1-16,4 4-1 15,-9-4 0-15,-4 1-2 0,-1 3 0 16,-3 0-3-16,-6 0 1 16</inkml:trace>
          <inkml:trace contextRef="#ctx0" brushRef="#br0" timeOffset="268589.6597">23418 12015 8 0,'5'-16'4'0,"8"28"-3"0,-4-16 5 0,0 0-6 16,4-4 1-16,0-4 1 16,1 5 0-16,3-1-3 15,1 0 1-15,4 4 1 16,0 0 0-16,9-4 0 15,-4 4 0-15,-9 4-1 16,13-8 0-16,-9 0-2 16,-4-7 1-16,-1 7-3 15,-3 4 1-15</inkml:trace>
          <inkml:trace contextRef="#ctx0" brushRef="#br0" timeOffset="268123.8323">23525 12216 18 0,'-5'19'9'0,"10"1"-11"0,-5-16 17 0,0 4-15 16,0 0 1-16,4 0-2 16,-4 0 1-16,4-4-1 15,-4-1 1-15,0 1-1 16,5 0 1-16,-5-4-1 15,0 0 1-15,0 0 0 16,0 0 0-16,9-4 0 16,-5-7 0-16,5 7 0 15,0 0 1-15,4-8-1 16,-8 4 1-16,-5 8-2 16,13-4 1-16,-4 4 0 15,0 4 0-15,0 4-1 16,-9 0 1-16,8 0 0 15,-8 0 0-15,0 3 0 16,-4 5 0-16,4 0 0 0,-4 4 0 16,-5-1 0-16,4 1 0 15,1 0 0-15,-1-1 1 16,1-3-1-16,0 4 0 16,4-1 0-16,0 1 0 15,4 0-1-15,-4 0 1 16,4-1 0-16,-4 1 0 15,5-4 0-15,-1-1 1 16,1 1-1-16,-1-4 0 16,-4 0-1-16,0 0 1 0,0-1-2 15,0-3 1-15,-4 0-3 16,-1-8 1-16,1 4-2 16,-1-4 1-16</inkml:trace>
          <inkml:trace contextRef="#ctx0" brushRef="#br0" timeOffset="270616.0999">23826 12058 22 0,'0'4'11'0,"-5"12"-16"0,1 0 22 0,-5-8-19 15,0 7 0-15,-4-3-1 16,-5 4 0-16,1 8 3 16,-1-9 0-16,-4 5-2 15,0-4 1-15,-1-1 0 16,6-3 1-16,8 0-1 16,0-4 0-16,0 0 0 15,5 0 1-15,4-4-1 16,-5 0 0-16,10 0 1 15,-1-1 0-15,5 1 1 16,0 4 1-16,0 4 0 16,4 0 1-16,0 4-1 15,-8 3 1-15,-1 5-2 0,1 0 1 16,-5 7-1-16,0 9 1 16,-5-1-1-16,-13 0 0 15,1 5-1-15,12-5 1 16,-4 0-1-16,1-7 1 15,-1-9-1-15,4-3 0 16,-4-4-1-16,5-4 0 16,0-8-1-16,4-4 1 15,0-4 0-15,4-8 0 16,9-4 0-16,5-7 1 16,0-5 0-16,-5-4 0 0,5 1 0 15,-5 3 1-15,5 1-1 16,-5 3 0-16,9 5 0 15,-4 3 1-15,0 0-1 16,-5 4 1-16,0 4-1 16,0 4 1-16,5 4-1 15,-9 4 1-15,4 4-1 16,1 4 1-16,-6 0-1 16,1 4 1-16,-9 3-1 15,5-3 1-15,-14 4-1 16,0-1 1-16,-9 5-1 15,5-4 1-15,0 3-1 16,-5-7 1-16,0 0-1 16,5-4 0-16,4-4-2 15,-4-1 0-15,4-3 0 16,0-12 1-16,5-3-2 0,4-17 1 16,9-7-2-16,4-1 1 15,5-3 0-15,8-8 0 16,5-5 0-16,-9-11 0 15,14 0 1-15,-10-8 0 16,10 5 2-16,-1-1 0 16,1 4 2-16,-5 4 0 15,0 15 0-15,0 9 1 16,-5 7-1-16,-4 5 1 16,-4 7-2-16,0 4 1 0,-5 4-2 15,0 12 1-15,-4 8-1 16,-4 0 0-16,-5 3 0 15,-5 9 0-15,1 0 0 16,-1 3 0-16,-3-3 0 16,8 0 0-16,-5-5 0 15,5 9 0-15,0-9-1 16,0 1 1-16,5 4-2 16,-5-5 1-16,8-3 1 15,-3 4 0-15,4-4 0 16,-5 3 0-16,1 1 0 15,-1 0 1-15,0-1 1 16,-4 1 0-16,0-4 0 16,0 4 0-16,-4-5-2 15,0 1 1-15,-5 0-1 16,0-4 1-16,-4-1-3 0,8-3 1 16,-8-4-2-16,0 0 1 15,-1 0-1-15,5-8 0 16,1-8 0-16,-6-3 0 15,14-5 1-15,-4-4 0 16,-5-3 1-16,9-13 1 16,0 1 1-16,-4-4 0 15,4-5 1-15,0 17 1 16,0-1 0-16,0 1 0 16,0 7-1-16,0 9 1 15,0-1-1-15,0 4 0 0,0 12-1 16,0 4 1-16,0 8-1 15,-5 3 0-15,5 9 0 16,-4 8 0-16,-1-1 0 16,1 5 1-16,-1-1-1 15,1 8 1-15,0 5-1 16,-1 3 0-16,1 12 0 16,-1 16 0-16,-8-1-1 15,9 9 1-15,-5-4-1 16,4-5 0-16,-4 1 0 15,5-12 0-15,0-4-1 16,-1-8 0-16,1-4-1 16,-1-7 1-16,5-5-2 15,-4-11 0-15,4-9-3 16,0-7 1-16,0-8-2 16,4-12 1-16</inkml:trace>
          <inkml:trace contextRef="#ctx0" brushRef="#br0" timeOffset="267283.7298">23573 11751 20 0,'0'8'10'0,"0"-4"-15"15,0-4 21-15,0 4-17 0,0 0 1 16,0 0-3-16,0 0 1 16,0 0 1-16,0 3 1 15,9-3-2-15,-4 4 1 16,4 0-1-16,4-4 1 16,0 0 0-16,0 8 0 15,-4-4-1-15,-4 0 0 16,8-4-1-16,0 0 0 15</inkml:trace>
        </inkml:traceGroup>
        <inkml:traceGroup>
          <inkml:annotationXML>
            <emma:emma xmlns:emma="http://www.w3.org/2003/04/emma" version="1.0">
              <emma:interpretation id="{553A872C-6FFD-498B-B756-81CB13925DA7}" emma:medium="tactile" emma:mode="ink">
                <msink:context xmlns:msink="http://schemas.microsoft.com/ink/2010/main" type="inkWord" rotatedBoundingBox="29503,13716 30948,13288 31263,14354 29819,14782"/>
              </emma:interpretation>
              <emma:one-of disjunction-type="recognition" id="oneOf172">
                <emma:interpretation id="interp860" emma:lang="zh-CN" emma:confidence="0">
                  <emma:literal>䦠</emma:literal>
                </emma:interpretation>
                <emma:interpretation id="interp861" emma:lang="zh-CN" emma:confidence="0">
                  <emma:literal>㶋</emma:literal>
                </emma:interpretation>
                <emma:interpretation id="interp862" emma:lang="zh-CN" emma:confidence="0">
                  <emma:literal>胤</emma:literal>
                </emma:interpretation>
                <emma:interpretation id="interp863" emma:lang="zh-CN" emma:confidence="0">
                  <emma:literal>㶑</emma:literal>
                </emma:interpretation>
                <emma:interpretation id="interp864" emma:lang="zh-CN" emma:confidence="0">
                  <emma:literal>墩</emma:literal>
                </emma:interpretation>
              </emma:one-of>
            </emma:emma>
          </inkml:annotationXML>
          <inkml:trace contextRef="#ctx0" brushRef="#br0" timeOffset="274174.1271">25802 12015 19 0,'0'4'9'0,"0"-4"-12"16,0 4 16-16,0-4-13 15,0 0 0-15,0 4 0 16,0 4 1-16,-5 0-1 15,5 7 1-15,-4 5 0 16,-1 0 0-16,1 3 0 16,4 13 1-16,-9-5-1 0,5 1 0 15,-10 3 0-15,6 1 0 16,-1-5-1-16,-5 1 1 16,1-1-2-16,9-3 1 15,-5-1-2-15,-4 1 0 16,13-5-2-16,-5 1 1 15,-4-4-3-15,9-8 0 16</inkml:trace>
          <inkml:trace contextRef="#ctx0" brushRef="#br0" timeOffset="271156.984">24637 12133 18 0,'-5'-4'9'0,"-8"-12"-14"0,13 16 18 15,4 4-14-15,-4-4 1 16,-4-4 0-16,4 4 1 15,4-7-1-15,-8 10 0 16,4 1 0-16,4 8 1 16,-4-4-1-16,0 0 0 15,0 4 0-15,-4 4 1 16,8-1-2-16,-4 5 1 16,-4-4-2-16,-1 3 0 15,1-3-1-15,-9 4 0 16,4 0-2-16,-4-5 1 0</inkml:trace>
          <inkml:trace contextRef="#ctx0" brushRef="#br0" timeOffset="271412.1619">24424 12566 12 0,'0'4'6'0,"9"-16"-4"16,-5 5 11-16,5-1-13 15,4-4 1-15,1 0-1 16,-1 0 1-16,14-4-1 16,-5-3 0-16,0-5 1 15,-4 4 1-15,8-3-1 16,-4 3 0-16,0-3 0 16,1-1 0-16,-1 4-2 15,0 4 0-15,0-3-2 0,-4-1 1 16,-9 0-3-16,4 9 0 15</inkml:trace>
          <inkml:trace contextRef="#ctx0" brushRef="#br0" timeOffset="271683.3606">24761 12192 10 0,'-14'0'5'0,"6"8"2"0,8-8 5 15,0 4-11-15,0 0 0 16,0 0 0-16,0-4 0 15,8-4-1-15,1-8 0 0,5 0 1 16,3 8 0-16,1-7 0 16,4-1 0-16,0 0 0 15,9 0 1-15,-4 4-1 16,8 0 0-16,-4 0-1 16,-4 1 1-16,-1-1-1 15,-8-4 0-15,0 8-2 16,-5 0 1-16,-4 4-3 15,0 0 1-15,-9 0-3 16,-4 0 1-16</inkml:trace>
          <inkml:trace contextRef="#ctx0" brushRef="#br0" timeOffset="271952.5461">24712 12310 18 0,'-4'12'9'0,"4"8"-9"0,0-16 15 16,0 4-14-16,0 7 0 15,-9 5 0-15,9 4 1 16,-9-1-3-16,0 17 1 16,0-5 1-16,-4 8 1 15,-9 5-2-15,-5-1 1 16,5-4-1-16,-5 5 0 15,5-5-2-15,4-12 0 0,-4 1-4 16,18-12 0-16,-5-9 0 16,9-11 0-16</inkml:trace>
          <inkml:trace contextRef="#ctx0" brushRef="#br0" timeOffset="272562.9983">24969 11865 22 0,'-5'16'11'0,"1"23"-18"15,4-31 23-15,0 0-16 16,0 0 0-16,0 4-1 0,-4 4 1 15,4 7 0-15,0 1 1 16,0 3-1-16,0 9 0 16,4 3 0-16,0-3 1 15,5 3 0-15,0 0 0 16,4 1-1-16,1-1 1 16,-1 1-1-16,0-1 0 15,1 4 0-15,-1 5 0 16,9-1-1-16,-4 4 1 15,0-8 0-15,-1 5 0 16,5-9 0-16,1-4 0 16,-6 1-1-16,10-5 1 0,-5 1-1 15,-9-8 1-15,1-5-2 16,-1-3 1-16,0-8-2 16,-4 0 1-16,0-8-3 15,-5-8 0-15</inkml:trace>
          <inkml:trace contextRef="#ctx0" brushRef="#br0" timeOffset="272647.0402">25314 11826 18 0,'-8'4'9'0,"12"0"-14"0,-4-4 16 15,0 0-15-15,0 0 1 16,0 0-5-16,0 4 1 16,0 0 8-16,0 4 1 15</inkml:trace>
          <inkml:trace contextRef="#ctx0" brushRef="#br0" timeOffset="273014.801">24845 12338 18 0,'13'-8'9'0,"23"-12"-14"16,-23 12 21-16,0-3-18 16,9-1 1-16,-8 0-2 15,3-4 0-15,5 4 3 16,-8 8 1-16,-1 1-4 15,0 3 1-15,-4 3-1 0,-9 1 0 16,-13 0 0-16,0 4 0 16</inkml:trace>
          <inkml:trace contextRef="#ctx0" brushRef="#br0" timeOffset="273849.9009">24836 12468 12 0,'13'0'6'0,"9"-4"-8"0,-13-4 12 0,0 4-10 16,0 0 0-16,0 4 0 16,-5 4 1-16,10 0-1 15,-1 8 0-15,-9 0 1 16,-4-1 0-16,0 9 0 15,0 0 0-15,-4 7 0 16,-9 1 0-16,-1 0-1 16,1-5 1-16,4 1-1 15,-9-1 1-15,-4-3-1 16,9-4 0-16,-5 0 0 16,5-9 0-16,-5 1-1 15,5-4 1-15,9-8 0 16,-5-7 0-16,4-5-1 15,5-12 0-15,5 1-1 16,4-5 1-16,4 1-3 16,5-1 1-16,-1 1-1 0,1-1 0 15</inkml:trace>
          <inkml:trace contextRef="#ctx0" brushRef="#br0" timeOffset="273852.8965">25177 12283 18 0,'-13'23'9'0,"8"5"-13"0,1-24 20 0,0 4-16 15,-1 4 0-15,-4 3 0 16,-4 1 1-16,0 4-1 15,-5 3 1-15,-4 13 0 16,0-9 1-16,-1 9 0 16,-3 7 0-16,13-3-1 15,-10-1 0-15,6 0-2 16,-5 1 0-16,8-13-2 16,1-3 0-16,9-1-3 15,-5-7 0-15</inkml:trace>
        </inkml:traceGroup>
      </inkml:traceGroup>
    </inkml:traceGroup>
    <inkml:traceGroup>
      <inkml:annotationXML>
        <emma:emma xmlns:emma="http://www.w3.org/2003/04/emma" version="1.0">
          <emma:interpretation id="{A7468D74-E59C-4564-9734-5B941DD50163}" emma:medium="tactile" emma:mode="ink">
            <msink:context xmlns:msink="http://schemas.microsoft.com/ink/2010/main" type="paragraph" rotatedBoundingBox="5289,15795 27720,15206 27753,16439 5321,17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E1B6CC-05B5-47CA-BD90-B34E97BF81EC}" emma:medium="tactile" emma:mode="ink">
              <msink:context xmlns:msink="http://schemas.microsoft.com/ink/2010/main" type="line" rotatedBoundingBox="5289,15795 27720,15206 27753,16439 5321,17028"/>
            </emma:interpretation>
          </emma:emma>
        </inkml:annotationXML>
        <inkml:traceGroup>
          <inkml:annotationXML>
            <emma:emma xmlns:emma="http://www.w3.org/2003/04/emma" version="1.0">
              <emma:interpretation id="{FEF08244-6BAE-4CA8-AFED-760A8F5C21FF}" emma:medium="tactile" emma:mode="ink">
                <msink:context xmlns:msink="http://schemas.microsoft.com/ink/2010/main" type="inkWord" rotatedBoundingBox="5296,16056 5884,16040 5906,16878 5318,16893"/>
              </emma:interpretation>
              <emma:one-of disjunction-type="recognition" id="oneOf173">
                <emma:interpretation id="interp865" emma:lang="zh-CN" emma:confidence="0">
                  <emma:literal>4</emma:literal>
                </emma:interpretation>
                <emma:interpretation id="interp866" emma:lang="zh-CN" emma:confidence="0">
                  <emma:literal>什</emma:literal>
                </emma:interpretation>
                <emma:interpretation id="interp867" emma:lang="zh-CN" emma:confidence="0">
                  <emma:literal>H</emma:literal>
                </emma:interpretation>
                <emma:interpretation id="interp868" emma:lang="zh-CN" emma:confidence="0">
                  <emma:literal>计</emma:literal>
                </emma:interpretation>
                <emma:interpretation id="interp869" emma:lang="zh-CN" emma:confidence="0">
                  <emma:literal>ㄐ</emma:literal>
                </emma:interpretation>
              </emma:one-of>
            </emma:emma>
          </inkml:annotationXML>
          <inkml:trace contextRef="#ctx0" brushRef="#br0" timeOffset="277177.2658">239 14413 6 0,'5'0'3'0,"-10"0"1"16,5 0 3-16,0 0-6 15,0 0 0-15,0 0 1 16,0 0 0-16,0 4-2 16,0 0 0-16,5 0 2 0,-10 4 0 15,5 4-1-15,0 3 0 16,-4 1 0-16,-1 0 0 15,1 4-1-15,-5 3 1 16,5-3-1-16,-10 0 1 16,-3 7-1-16,-1 1 1 15,0-5-1-15,5 1 0 16,0 0 0-16,-1 3 1 16,6-7-1-16,-1-4 0 15,0-5 0-15,0 5 1 16,5-8-1-16,-1 0 0 15,1 0 0-15,-1-4 0 0,5-8 0 16,0 4 0-16,0 0 0 16,0 0 0-16,0 0 0 15,5-8 1-15,8 0-1 16,5 4 1-16,-1 0 0 16,6-12 0-16,3 9-1 15,5-1 1-15,5 0-1 16,3-4 0-16,1 4 0 15,-4 0 0-15,-1 0 0 16,1 1 0-16,-5-5 0 16,-5 4 0-16,1 0 0 15,-1 8 1-15,-3-4-1 16,-1 4 1-16,-5 0-1 16,-3-4 0-16,-5 4-1 15,4 0 1-15,-4 0-3 0,0 0 1 16,-9 0-3-16,0 0 0 15,4 4-1-15,-4-8 1 16</inkml:trace>
          <inkml:trace contextRef="#ctx0" brushRef="#br0" timeOffset="277537.5142">541 14429 8 0,'-9'4'4'16,"9"-4"-3"-16,0 0 6 0,0 4-6 15,0 4 0-15,0 4 0 16,0 3 0-16,0 1-1 16,0 4 1-16,0 3 1 15,0 1 0-15,0 4 0 16,0 7 1-16,0 8 0 15,0 8 0-15,0-3-1 16,-5 3 0-16,1 4-1 16,-1-8 0-16,1-3-1 15,0-1 1-15,-1-4-1 16,5 5 0-16,-4-9 0 16,4-3 0-16,0-9-1 15,0-3 1-15,0 0-3 16,0-9 0-16,0 1-3 0,4-4 0 15</inkml:trace>
        </inkml:traceGroup>
        <inkml:traceGroup>
          <inkml:annotationXML>
            <emma:emma xmlns:emma="http://www.w3.org/2003/04/emma" version="1.0">
              <emma:interpretation id="{5B7A7478-E6CC-4A19-9975-C879E00AF9EA}" emma:medium="tactile" emma:mode="ink">
                <msink:context xmlns:msink="http://schemas.microsoft.com/ink/2010/main" type="inkWord" rotatedBoundingBox="6666,16473 6877,16467 6884,16709 6672,16714"/>
              </emma:interpretation>
              <emma:one-of disjunction-type="recognition" id="oneOf174">
                <emma:interpretation id="interp870" emma:lang="zh-CN" emma:confidence="0">
                  <emma:literal>、</emma:literal>
                </emma:interpretation>
                <emma:interpretation id="interp871" emma:lang="zh-CN" emma:confidence="0">
                  <emma:literal>丶</emma:literal>
                </emma:interpretation>
                <emma:interpretation id="interp872" emma:lang="zh-CN" emma:confidence="0">
                  <emma:literal>‵</emma:literal>
                </emma:interpretation>
                <emma:interpretation id="interp873" emma:lang="zh-CN" emma:confidence="0">
                  <emma:literal>ㄟ</emma:literal>
                </emma:interpretation>
                <emma:interpretation id="interp874" emma:lang="zh-CN" emma:confidence="0">
                  <emma:literal>\</emma:literal>
                </emma:interpretation>
              </emma:one-of>
            </emma:emma>
          </inkml:annotationXML>
          <inkml:trace contextRef="#ctx0" brushRef="#br0" timeOffset="278107.9201">1413 14846 11 0,'0'8'5'0,"5"-24"-3"0,-5 16 6 15,0 0-7-15,0 0 1 16,9-3 1-16,-1 3 0 16,1 7-4-16,0 5 0 15,9 0 3-15,0 4 0 16,-5 0-1-16,5 3 1 15,-5 1-1-15,0 0 0 16,5-1-1-16,-5 5 1 0,1-8-1 16,-6-1 0-16,1-3-4 15,0 0 1-15,0-4-3 16,-5 0 1-16</inkml:trace>
        </inkml:traceGroup>
        <inkml:traceGroup>
          <inkml:annotationXML>
            <emma:emma xmlns:emma="http://www.w3.org/2003/04/emma" version="1.0">
              <emma:interpretation id="{AE989276-5E79-4849-AE06-7DC2EA7B667B}" emma:medium="tactile" emma:mode="ink">
                <msink:context xmlns:msink="http://schemas.microsoft.com/ink/2010/main" type="inkWord" rotatedBoundingBox="7393,16096 7696,16088 7717,16873 7414,16881"/>
              </emma:interpretation>
              <emma:one-of disjunction-type="recognition" id="oneOf175">
                <emma:interpretation id="interp875" emma:lang="zh-CN" emma:confidence="0">
                  <emma:literal>(</emma:literal>
                </emma:interpretation>
                <emma:interpretation id="interp876" emma:lang="zh-CN" emma:confidence="0">
                  <emma:literal>〈</emma:literal>
                </emma:interpretation>
                <emma:interpretation id="interp877" emma:lang="zh-CN" emma:confidence="0">
                  <emma:literal>[</emma:literal>
                </emma:interpretation>
                <emma:interpretation id="interp878" emma:lang="zh-CN" emma:confidence="0">
                  <emma:literal>{</emma:literal>
                </emma:interpretation>
                <emma:interpretation id="interp87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278663.3164">2361 14460 9 0,'-4'-7'4'0,"-5"7"0"0,9 0 5 16,0 0-10-16,-4 0 1 0,-1 4 0 16,-4-1 0-16,1 5 1 15,-1 4 0-15,-5 4 0 16,1 4 0-16,-5-1 0 16,-4 5 1-16,5 7-1 15,-1 9 1-15,4 3-2 16,1 4 1-16,0 5-1 15,4-1 1-15,5 4 0 16,-1-8 0-16,5 0-1 16,5-3 1-16,8-1-1 15,5-4 1-15,4-7-1 16,0-5 0-16,5-3-1 16,8-4 1-16,-8-8-1 15,-1-1 0-15,5-3-1 16,0-4 0-16,-4-4-3 15,-1-8 0-15</inkml:trace>
        </inkml:traceGroup>
        <inkml:traceGroup>
          <inkml:annotationXML>
            <emma:emma xmlns:emma="http://www.w3.org/2003/04/emma" version="1.0">
              <emma:interpretation id="{58E0301B-0921-4A86-B727-29BA094ADACB}" emma:medium="tactile" emma:mode="ink">
                <msink:context xmlns:msink="http://schemas.microsoft.com/ink/2010/main" type="inkWord" rotatedBoundingBox="8204,16069 8226,16719 8047,16725 8025,16076"/>
              </emma:interpretation>
              <emma:one-of disjunction-type="recognition" id="oneOf176">
                <emma:interpretation id="interp880" emma:lang="zh-CN" emma:confidence="0">
                  <emma:literal>3</emma:literal>
                </emma:interpretation>
                <emma:interpretation id="interp881" emma:lang="zh-CN" emma:confidence="0">
                  <emma:literal>了</emma:literal>
                </emma:interpretation>
                <emma:interpretation id="interp882" emma:lang="zh-CN" emma:confidence="0">
                  <emma:literal>裂</emma:literal>
                </emma:interpretation>
                <emma:interpretation id="interp883" emma:lang="zh-CN" emma:confidence="0">
                  <emma:literal>弓</emma:literal>
                </emma:interpretation>
                <emma:interpretation id="interp8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79668.0315">2782 14457 19 0,'5'-4'9'0,"-1"-4"-13"15,-4 8 17-15,9-4-13 16,-5 0 0-16,5 4 0 16,5 0 1-16,-6 0-1 15,10 4 0-15,0 4 0 16,-5 0 1-16,0 3 0 16,1 1 0-16,-5 0 0 15,-5 4 0-15,0-1 0 16,-4 1 0-16,-8 0-1 15,-1 4 0-15,-5-5 0 16,-3 1 0-16,3 4-1 0,1 0 0 16,0-1 0-16,0 1 1 15,4-8-1-15,0 3 1 16,0-7 0-16,0 0 0 16,5 0 0-16,-1-8 1 15,5 4-1-15,0-4 0 16,5-4-1-16,-1-4 1 15,5 4 0-15,0 0 0 16,4 4 0-16,9 0 0 16,0-4 0-16,-4 8 0 15,4 4 0-15,-4 4 1 16,-5 0-1-16,-4 4 1 0,0 3 0 16,-5 1 0-16,1 4 0 15,-5-1 0-15,-5 1-1 16,1 3 1-16,-9 1-1 15,-1 0 1-15,-3-1-1 16,-5-7 1-16,8 0-2 16,1-9 0-16,0 1 0 15,-1 0 0-15,6-4-3 16,-1-4 1-16,0 4-3 16,4-4 0-16</inkml:trace>
        </inkml:traceGroup>
        <inkml:traceGroup>
          <inkml:annotationXML>
            <emma:emma xmlns:emma="http://www.w3.org/2003/04/emma" version="1.0">
              <emma:interpretation id="{5EA40839-8A09-4F7D-8443-930CFCC095D1}" emma:medium="tactile" emma:mode="ink">
                <msink:context xmlns:msink="http://schemas.microsoft.com/ink/2010/main" type="inkWord" rotatedBoundingBox="8465,16685 8717,15904 9208,16062 8956,16843"/>
              </emma:interpretation>
              <emma:one-of disjunction-type="recognition" id="oneOf177">
                <emma:interpretation id="interp885" emma:lang="zh-CN" emma:confidence="0">
                  <emma:literal>B</emma:literal>
                </emma:interpretation>
                <emma:interpretation id="interp886" emma:lang="zh-CN" emma:confidence="0">
                  <emma:literal>乃</emma:literal>
                </emma:interpretation>
                <emma:interpretation id="interp887" emma:lang="zh-CN" emma:confidence="0">
                  <emma:literal>冂</emma:literal>
                </emma:interpretation>
                <emma:interpretation id="interp888" emma:lang="zh-CN" emma:confidence="0">
                  <emma:literal>疒</emma:literal>
                </emma:interpretation>
                <emma:interpretation id="interp889" emma:lang="zh-CN" emma:confidence="0">
                  <emma:literal>门</emma:literal>
                </emma:interpretation>
              </emma:one-of>
            </emma:emma>
          </inkml:annotationXML>
          <inkml:trace contextRef="#ctx0" brushRef="#br0" timeOffset="279762.0949">3261 14894 4 0,'9'0'2'0,"-1"11"0"0,-8-7-2 15,0 0 2-15,0-4 1 16,0 0 1-16,0 8 1 0,0 0-5 16,0 4 0-16,0 4 4 15,-4-5 0-15,0 1-2 16,-1 4 1-16,1 4-3 15,-1-5 0-15,1-3-4 16,-1 4 0-16</inkml:trace>
          <inkml:trace contextRef="#ctx0" brushRef="#br0" timeOffset="283137.4926">3473 14315 11 0,'-4'0'5'0,"8"0"0"0,-4 0 6 16,0 0-11-16,0 0 0 15,0 0 0-15,0 0 1 16,9-4-1-16,0 0 0 15,0 0 1-15,4 4 0 0,14 0 0 16,-5 4 0-16,5 0 0 16,-1 0 1-16,-4 4-1 15,5 7 0-15,-5-7 0 16,0 4 0-16,-4 0-1 16,-5-4 1-16,1 0-2 15,-1 3 1-15,-9 5-1 16,-4 0 0-16,0 0-1 15,-9 3 0-15,1 1-1 16,-1 0 1-16,-9-4 0 16,0-1 1-16,5 1 0 15,0 0 1-15,-1-4 1 16,1-5 0-16,0 1 0 16,8 0 0-16,1-4 0 15,-1 0 0-15,1-4 0 0,4 0 0 16,0 0-1-16,9 0 1 15,0 0-1-15,0 0 1 16,-1 0 0-16,6 0 0 16,3 0 0-16,1 4 0 15,0 4 0-15,-5 8 0 16,5-1 0-16,-5-3 0 16,1 12-1-16,-1 7 1 15,-4-3 0-15,-5-1 0 16,-4 5-1-16,0 3 0 15,-4 1 0-15,-5-1 1 0,-4 1-1 16,-1-5 1-16,1-3-1 16,0-5 0-16,-5-3-1 15,0-4 1-15,0 4-1 16,5-9 0-16,-5 1-3 16,1-4 0-16,3-4-2 15,1 0 0-15</inkml:trace>
        </inkml:traceGroup>
        <inkml:traceGroup>
          <inkml:annotationXML>
            <emma:emma xmlns:emma="http://www.w3.org/2003/04/emma" version="1.0">
              <emma:interpretation id="{66640AC0-2012-4A9F-9AB0-F9AC07344A13}" emma:medium="tactile" emma:mode="ink">
                <msink:context xmlns:msink="http://schemas.microsoft.com/ink/2010/main" type="inkWord" rotatedBoundingBox="9354,15856 9641,15849 9665,16768 9379,16775"/>
              </emma:interpretation>
              <emma:one-of disjunction-type="recognition" id="oneOf178">
                <emma:interpretation id="interp890" emma:lang="zh-CN" emma:confidence="0">
                  <emma:literal>)</emma:literal>
                </emma:interpretation>
                <emma:interpretation id="interp891" emma:lang="zh-CN" emma:confidence="0">
                  <emma:literal>〉</emma:literal>
                </emma:interpretation>
                <emma:interpretation id="interp892" emma:lang="zh-CN" emma:confidence="0">
                  <emma:literal>丿</emma:literal>
                </emma:interpretation>
                <emma:interpretation id="interp893" emma:lang="zh-CN" emma:confidence="0">
                  <emma:literal>〕</emma:literal>
                </emma:interpretation>
                <emma:interpretation id="interp89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283692.8902">4209 14216 9 0,'0'4'4'0,"0"0"-2"0,0-4 4 0,0 0-5 16,0 0 1-16,0 0 1 15,0 0 1-15,0 0-4 16,0 0 0-16,13 8 2 16,5 0 1-16,0 8-1 15,4 3 1-15,0 1-2 16,-4 4 1-16,-1-1-1 15,1 1 0-15,0 4 0 16,-9-1 0-16,-5 5-1 16,5-1 1-16,-9 5 0 15,-5 3 0-15,-3 0-1 16,-6 5 1-16,1 7 0 16,-9 8 0-16,0-4-1 15,-5 4 0-15,1-12-1 16,-1 1 0-16,5-5-2 0,0-4 1 15,4-7-3-15,-4-5 1 16,9-7-3-16,4-4 1 16</inkml:trace>
        </inkml:traceGroup>
        <inkml:traceGroup>
          <inkml:annotationXML>
            <emma:emma xmlns:emma="http://www.w3.org/2003/04/emma" version="1.0">
              <emma:interpretation id="{C423B3D8-7175-4208-AF41-EF6D804CED3A}" emma:medium="tactile" emma:mode="ink">
                <msink:context xmlns:msink="http://schemas.microsoft.com/ink/2010/main" type="inkWord" rotatedBoundingBox="10705,15809 10717,16806 10397,16810 10384,15813"/>
              </emma:interpretation>
              <emma:one-of disjunction-type="recognition" id="oneOf179">
                <emma:interpretation id="interp895" emma:lang="zh-CN" emma:confidence="0">
                  <emma:literal>(</emma:literal>
                </emma:interpretation>
                <emma:interpretation id="interp896" emma:lang="zh-CN" emma:confidence="0">
                  <emma:literal>〈</emma:literal>
                </emma:interpretation>
                <emma:interpretation id="interp897" emma:lang="zh-CN" emma:confidence="0">
                  <emma:literal>〔</emma:literal>
                </emma:interpretation>
                <emma:interpretation id="interp898" emma:lang="zh-CN" emma:confidence="0">
                  <emma:literal>{</emma:literal>
                </emma:interpretation>
                <emma:interpretation id="interp89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84338.3468">5330 14189 18 0,'-5'12'9'0,"10"-40"-13"0,-5 28 17 16,0 8-13-16,0 0 0 16,-5 4 0-16,1-1 0 15,-1 5 0-15,-3 8 0 16,-6-1 0-16,1 5 1 16,-5 3 0-16,0-3 1 15,1 4-1-15,-1 3 1 16,5 0-1-16,-1 1 1 15,1 3-1-15,0 5 1 16,4 3-2-16,5 0 1 16,-1 8-1-16,5-4 1 0,0 8-1 15,9-7 1-15,4-5-1 16,1-4 0-16,8-3 0 16,0-9 0-16,0 5-1 15,0-13 1-15,0-3-2 16,1-4 1-16,3-5-2 15,1-3 0-15,-1-8-2 16,5-8 0-16,-9 1-1 16,1-5 0-1</inkml:trace>
        </inkml:traceGroup>
        <inkml:traceGroup>
          <inkml:annotationXML>
            <emma:emma xmlns:emma="http://www.w3.org/2003/04/emma" version="1.0">
              <emma:interpretation id="{6C99182A-1E8A-49D5-84BF-79F84BF455ED}" emma:medium="tactile" emma:mode="ink">
                <msink:context xmlns:msink="http://schemas.microsoft.com/ink/2010/main" type="inkWord" rotatedBoundingBox="10839,16439 11207,15854 11612,16108 11243,16694"/>
              </emma:interpretation>
              <emma:one-of disjunction-type="recognition" id="oneOf180">
                <emma:interpretation id="interp900" emma:lang="zh-CN" emma:confidence="0">
                  <emma:literal>4</emma:literal>
                </emma:interpretation>
                <emma:interpretation id="interp901" emma:lang="zh-CN" emma:confidence="0">
                  <emma:literal>千</emma:literal>
                </emma:interpretation>
                <emma:interpretation id="interp902" emma:lang="zh-CN" emma:confidence="0">
                  <emma:literal>斗</emma:literal>
                </emma:interpretation>
                <emma:interpretation id="interp903" emma:lang="zh-CN" emma:confidence="0">
                  <emma:literal>什</emma:literal>
                </emma:interpretation>
                <emma:interpretation id="interp904" emma:lang="zh-CN" emma:confidence="0">
                  <emma:literal>厶</emma:literal>
                </emma:interpretation>
              </emma:one-of>
            </emma:emma>
          </inkml:annotationXML>
          <inkml:trace contextRef="#ctx0" brushRef="#br0" timeOffset="284908.7598">5950 14228 18 0,'0'0'9'0,"4"-12"-12"0,-4 12 18 16,0 0-15-16,0 0 1 16,0 0 0-16,0 4 1 0,-9 8-3 15,-4 8 1-15,0 7 0 16,0 1 1-16,-5 7-1 16,-4 1 1-16,0 3-1 15,-5 4 0-15,-8 1-1 16,-1-1 1-16,5 8 0 15,5-3 0-15,3-9 0 16,6 0 0-16,3-11-1 16,1-8 1-16,0-5-1 15,8-3 0-15,1-4 0 16,4-4 0-16,9-4 0 16,13-8 0-16,0 0 1 15,5 0 0-15,4-4 1 16,0 1 0-16,4-1-1 15,5 0 1-15,-5 0-1 16,1-4 0-16,-1 5 0 0,-4-1 0 16,0 4 0-16,-4-4 0 15,0 4-1-15,4 0 1 16,-9 1 0-16,-5-1 0 16,1 0-2-16,-5 0 1 15,1 0-2-15,-5 4 0 16,-1-4-2-16,-3 0 1 15</inkml:trace>
          <inkml:trace contextRef="#ctx0" brushRef="#br0" timeOffset="285254.4967">6078 14323 22 0,'-4'4'11'0,"4"15"-17"15,0-11 23-15,0-4-17 16,0 4 0-16,0 4 0 16,0 4 0-16,-4 3 0 15,4 5 0-15,-5 7 1 16,1 1 0-16,-1-1 0 15,5 9 0-15,0 3 0 16,0 0 0-16,-4 1-1 0,4 7 1 16,-5-12-2-16,5 1 1 15,0-9-2-15,0 1 1 16,0-9-3-16,0-3 1 16,0-4-3-16,0-4 0 15</inkml:trace>
        </inkml:traceGroup>
        <inkml:traceGroup>
          <inkml:annotationXML>
            <emma:emma xmlns:emma="http://www.w3.org/2003/04/emma" version="1.0">
              <emma:interpretation id="{ABE85113-270C-4834-AD60-F466081EB034}" emma:medium="tactile" emma:mode="ink">
                <msink:context xmlns:msink="http://schemas.microsoft.com/ink/2010/main" type="inkWord" rotatedBoundingBox="11758,16561 11917,16185 11960,16203 11801,16580"/>
              </emma:interpretation>
              <emma:one-of disjunction-type="recognition" id="oneOf181">
                <emma:interpretation id="interp905" emma:lang="zh-CN" emma:confidence="0">
                  <emma:literal>0</emma:literal>
                </emma:interpretation>
                <emma:interpretation id="interp906" emma:lang="zh-CN" emma:confidence="0">
                  <emma:literal>,</emma:literal>
                </emma:interpretation>
                <emma:interpretation id="interp907" emma:lang="zh-CN" emma:confidence="0">
                  <emma:literal>1</emma:literal>
                </emma:interpretation>
                <emma:interpretation id="interp908" emma:lang="zh-CN" emma:confidence="0">
                  <emma:literal>'</emma:literal>
                </emma:interpretation>
                <emma:interpretation id="interp90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85584.7313">6663 14547 10 0,'5'16'5'0,"3"4"-2"16,-3-17 6-16,-5 1-9 15,0 4 0-15,0 0 1 16,0 0 0-16,0 0-1 16,-5 8 1-16,-3-1 0 15,-1 5 1-15,0 0-1 16,-4 7 1-16,-1-3-1 15,1 0 1-15,0 3-2 16,-1 5 0-16,1-5-3 16,-5 1 1-16,5-1-3 0,0-3 0 15</inkml:trace>
        </inkml:traceGroup>
        <inkml:traceGroup>
          <inkml:annotationXML>
            <emma:emma xmlns:emma="http://www.w3.org/2003/04/emma" version="1.0">
              <emma:interpretation id="{99662751-C68D-4914-8A77-CD4D700C813F}" emma:medium="tactile" emma:mode="ink">
                <msink:context xmlns:msink="http://schemas.microsoft.com/ink/2010/main" type="inkWord" rotatedBoundingBox="12315,16429 12352,15781 12406,15784 12369,16433"/>
              </emma:interpretation>
              <emma:one-of disjunction-type="recognition" id="oneOf182">
                <emma:interpretation id="interp910" emma:lang="zh-CN" emma:confidence="0">
                  <emma:literal>H</emma:literal>
                </emma:interpretation>
                <emma:interpretation id="interp911" emma:lang="zh-CN" emma:confidence="0">
                  <emma:literal>门</emma:literal>
                </emma:interpretation>
                <emma:interpretation id="interp912" emma:lang="zh-CN" emma:confidence="0">
                  <emma:literal>〃</emma:literal>
                </emma:interpretation>
                <emma:interpretation id="interp913" emma:lang="zh-CN" emma:confidence="0">
                  <emma:literal>"</emma:literal>
                </emma:interpretation>
                <emma:interpretation id="interp91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286005.034">7128 14145 16 0,'0'8'8'0,"9"-4"-9"16,-4 0 14-16,-5 4-13 15,0 4 0-15,-5 4-1 16,1 3 1-16,-1 5 0 16,-4 0 0-16,5-1 0 15,-5 1 1-15,5 7-1 16,-1-3 1-16,-8 3-1 15,13 1 1-15,0-1-1 16,0 1 1-16,0-1-1 16,0 1 1-16,4 3-1 15,1 1 0-15,-1-1-1 0,1 1 0 16,-1-5-2-16,1-7 1 16,-5-5-3-16,4 1 0 15</inkml:trace>
          <inkml:trace contextRef="#ctx0" brushRef="#br0" timeOffset="286568.4312">7598 14039 17 0,'0'16'8'0,"18"0"-11"16,-14-16 15-16,5 7-12 15,0 9 1-15,0 4-1 16,-5 0 1-16,5 3-2 15,-5 9 1-15,1 3 1 16,-1 1 0-16,1-1 0 16,-1 4 1-16,1 1-1 15,-1-1 1-15,-4 5 0 0,-4-9 0 16,-1 12-1-16,1 4 1 16,-5 1-2-16,0 3 0 15,-4 8-1-15,-5 0 0 16,-4-4-3-16,-5-8 0 15,1-4-3-15,-1-3 1 16</inkml:trace>
        </inkml:traceGroup>
        <inkml:traceGroup>
          <inkml:annotationXML>
            <emma:emma xmlns:emma="http://www.w3.org/2003/04/emma" version="1.0">
              <emma:interpretation id="{3CA6EA2D-CD81-42C5-9C5F-C468D845B877}" emma:medium="tactile" emma:mode="ink">
                <msink:context xmlns:msink="http://schemas.microsoft.com/ink/2010/main" type="inkWord" rotatedBoundingBox="14317,16484 14590,15771 14610,15779 14338,16492"/>
              </emma:interpretation>
              <emma:one-of disjunction-type="recognition" id="oneOf183">
                <emma:interpretation id="interp915" emma:lang="zh-CN" emma:confidence="0">
                  <emma:literal>0</emma:literal>
                </emma:interpretation>
                <emma:interpretation id="interp916" emma:lang="zh-CN" emma:confidence="0">
                  <emma:literal>1</emma:literal>
                </emma:interpretation>
                <emma:interpretation id="interp917" emma:lang="zh-CN" emma:confidence="0">
                  <emma:literal>/</emma:literal>
                </emma:interpretation>
                <emma:interpretation id="interp918" emma:lang="zh-CN" emma:confidence="0">
                  <emma:literal>,</emma:literal>
                </emma:interpretation>
                <emma:interpretation id="interp91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88151.9477">9348 14157 9 0,'-9'-12'4'0,"18"8"0"0,-9 4 4 16,0 0-6-16,0 0 0 16,0-3 1-16,-5 3 1 15,5 3-5-15,-4 1 0 16,0-4 3-16,-1 8 0 16,1 0-1-16,-1 4 1 15,1 4-1-15,-1 7 0 16,-3 9-1-16,-1-1 1 0,0 5-1 15,-4 7 1-15,-1 0-1 16,1-11 0-16,-5 15 0 16,-8 4 1-16,-1 5-1 15,5-5 1-15,0 0-1 16,4-4 1-16,5-15-2 16,4-5 1-16,0-3-4 15,5-8 1-15,-1-1-3 16,5-11 1-16</inkml:trace>
        </inkml:traceGroup>
        <inkml:traceGroup>
          <inkml:annotationXML>
            <emma:emma xmlns:emma="http://www.w3.org/2003/04/emma" version="1.0">
              <emma:interpretation id="{BD6C9FB0-D7F7-4A2C-8FD6-6C0F7C7FF701}" emma:medium="tactile" emma:mode="ink">
                <msink:context xmlns:msink="http://schemas.microsoft.com/ink/2010/main" type="inkWord" rotatedBoundingBox="14696,16615 14854,15826 14888,15833 14730,16622"/>
              </emma:interpretation>
              <emma:one-of disjunction-type="recognition" id="oneOf184">
                <emma:interpretation id="interp920" emma:lang="zh-CN" emma:confidence="0">
                  <emma:literal>0</emma:literal>
                </emma:interpretation>
                <emma:interpretation id="interp921" emma:lang="zh-CN" emma:confidence="0">
                  <emma:literal>1</emma:literal>
                </emma:interpretation>
                <emma:interpretation id="interp922" emma:lang="zh-CN" emma:confidence="0">
                  <emma:literal>丨</emma:literal>
                </emma:interpretation>
                <emma:interpretation id="interp923" emma:lang="zh-CN" emma:confidence="0">
                  <emma:literal>Ⅰ</emma:literal>
                </emma:interpretation>
                <emma:interpretation id="interp92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88512.2032">9623 14193 11 0,'0'0'5'0,"4"23"-3"0,-4-19 6 16,0 0-7-16,-4 4 1 15,-1 8 0-15,1-4 0 16,-1 7-3-16,-4 5 1 16,1-4 1-16,-1 3 1 15,0 1-1-15,0 3 1 16,0 5-1-16,0 3 1 15,0 1-1-15,1 3 0 0,-1 5 0 16,0 3 0-16,4 0-1 16,1 8 0-16,0-8 0 15,-1-7 0-15,1 3-1 16,-1-3 0-16,1-13-3 16,-1 1 1-16,5-13-2 15,0-3 0-15</inkml:trace>
        </inkml:traceGroup>
        <inkml:traceGroup>
          <inkml:annotationXML>
            <emma:emma xmlns:emma="http://www.w3.org/2003/04/emma" version="1.0">
              <emma:interpretation id="{498358FF-E799-4ADD-AC12-01276CEBC3D1}" emma:medium="tactile" emma:mode="ink">
                <msink:context xmlns:msink="http://schemas.microsoft.com/ink/2010/main" type="inkWord" rotatedBoundingBox="16520,15540 16788,16377 15944,16647 15676,15811"/>
              </emma:interpretation>
              <emma:one-of disjunction-type="recognition" id="oneOf185">
                <emma:interpretation id="interp925" emma:lang="zh-CN" emma:confidence="0">
                  <emma:literal>周</emma:literal>
                </emma:interpretation>
                <emma:interpretation id="interp926" emma:lang="zh-CN" emma:confidence="0">
                  <emma:literal>同</emma:literal>
                </emma:interpretation>
                <emma:interpretation id="interp927" emma:lang="zh-CN" emma:confidence="0">
                  <emma:literal>闾</emma:literal>
                </emma:interpretation>
                <emma:interpretation id="interp928" emma:lang="zh-CN" emma:confidence="0">
                  <emma:literal>闯</emma:literal>
                </emma:interpretation>
                <emma:interpretation id="interp929" emma:lang="zh-CN" emma:confidence="0">
                  <emma:literal>冋</emma:literal>
                </emma:interpretation>
              </emma:one-of>
            </emma:emma>
          </inkml:annotationXML>
          <inkml:trace contextRef="#ctx0" brushRef="#br0" timeOffset="289143.1533">10704 14126 15 0,'-5'-4'7'0,"1"-4"-8"16,4 8 12-16,0 0-13 16,0 4 1-16,-5 4 0 15,5 4 0-15,-4 7 2 16,-1 5 1-16,-3 3-1 0,-1 5 0 15,4 3 1-15,-4 1 0 16,5 7 0-16,-5-3 0 16,5-1-2-16,-1 4 1 15,-4-3-1-15,5 3 1 16,0 4-2-16,-1-15 1 16,1-5-3-16,4-3 1 15,0 3-3-15,0-11 0 16</inkml:trace>
          <inkml:trace contextRef="#ctx0" brushRef="#br0" timeOffset="289713.0567">10739 14106 16 0,'-4'0'8'0,"12"-8"-10"15,1 4 13-15,5 0-11 16,-1 0 0-16,5-11-1 16,-1 3 1-16,1-4 0 15,4 8 0-15,5 0 0 16,-1 0 1-16,5 1-1 0,0-5 1 15,0 4 0-15,0 0 0 16,9 0-1-16,5 4 1 16,-10 0-1-16,-4 4 1 15,0 4-1-15,-4-12 1 16,-5 16 0-16,-5 0 0 16,-3 4 0-16,-5 11 0 15,-1 5-1-15,-3 4 1 16,-1 3-1-16,-4 8 1 15,0 5-1-15,0-1 0 16,-4 0 0-16,-1 8 0 16,5-4-1-16,0-3 1 0,0 3 0 15,0 0 1-15,0-4-1 16,-4-7 0-16,0 3 0 16,-1-4 1-16,-4-7-1 15,5-12 0-15,-1-5-1 16,1 1 1-16,4-8-1 15,-9 0 0-15,5-4-1 16,-10 4 1-16,10-8-2 16,-14-4 1-16,1-8-3 15,-1-4 0-15</inkml:trace>
          <inkml:trace contextRef="#ctx0" brushRef="#br0" timeOffset="290508.6216">10859 14449 11 0,'0'15'5'0,"4"1"-6"16,0-12 9-16,-4 0-8 0,0-4 0 16,0 4 0-16,0 0 0 15,0-4 0-15,0 0 0 16,0 0 0-16,0 0 1 16,5-4-1-16,4-4 1 15,0-4 0-15,-1 0 1 16,1 1-1-16,0-1 1 15,0 0-1-15,0 4 1 16,4 0-2-16,-4 0 1 16,4 1 0-16,-4 3 0 15,5 0 0-15,-1 8 1 0,-4 0-1 16,0 3 0-16,-5 5 0 16,0 4 1-16,-4 0-1 15,0 3 0-15,-4 1-1 16,-5 0 1-16,0-1-2 15,0 1 1 1,-8 0 0 0,3-4 0-16,1-5-1 15,0-3 1-15,4 0-1 16,0 0 0-16,0-4-2 16,5-4 1-16,-1-4-4 15,1-4 1-15</inkml:trace>
          <inkml:trace contextRef="#ctx0" brushRef="#br0" timeOffset="290028.7808">10863 14189 18 0,'0'-12'9'0,"13"12"-11"0,-4-4 16 15,0 0-15-15,0 0 1 16,0 4-1-16,4-8 0 16,0 4 1-16,1-4 0 0,-1 4-1 15,0 4 1-15,1 0-1 16,-1 0 1-16,-4 0-1 16,0 0 1-16,-1 0-3 15,1 0 1-15,-9 0-2 16,0 0 0-16</inkml:trace>
        </inkml:traceGroup>
        <inkml:traceGroup>
          <inkml:annotationXML>
            <emma:emma xmlns:emma="http://www.w3.org/2003/04/emma" version="1.0">
              <emma:interpretation id="{5C1C16C8-F7CA-4B05-888C-BFBE951437F8}" emma:medium="tactile" emma:mode="ink">
                <msink:context xmlns:msink="http://schemas.microsoft.com/ink/2010/main" type="inkWord" rotatedBoundingBox="16865,15491 18361,15452 18385,16383 16889,16422"/>
              </emma:interpretation>
              <emma:one-of disjunction-type="recognition" id="oneOf186">
                <emma:interpretation id="interp930" emma:lang="zh-CN" emma:confidence="0">
                  <emma:literal>上</emma:literal>
                </emma:interpretation>
                <emma:interpretation id="interp931" emma:lang="zh-CN" emma:confidence="0">
                  <emma:literal>止</emma:literal>
                </emma:interpretation>
                <emma:interpretation id="interp932" emma:lang="zh-CN" emma:confidence="0">
                  <emma:literal>≥</emma:literal>
                </emma:interpretation>
                <emma:interpretation id="interp933" emma:lang="zh-CN" emma:confidence="0">
                  <emma:literal>亡</emma:literal>
                </emma:interpretation>
                <emma:interpretation id="interp934" emma:lang="zh-CN" emma:confidence="0">
                  <emma:literal>之</emma:literal>
                </emma:interpretation>
              </emma:one-of>
            </emma:emma>
          </inkml:annotationXML>
          <inkml:trace contextRef="#ctx0" brushRef="#br0" timeOffset="292461.0113">11638 14728 12 0,'-4'0'6'0,"13"4"0"0,-9-4 8 16,9 0-13-16,4-8 0 0,0 0 0 15,5-7 0-15,8 7-2 16,-3 0 1-16,12 0 1 15,5 0 0-15,0 4 0 16,0-4 0-16,0 4 0 16,-1 0 0-16,1 1 0 15,0-1 1-15,-4 0-2 16,-10 4 1-16,1 0-1 16,-5 0 1-16,-4 0-1 15,-5 0 1-15,0 0-1 16,-4 0 0-16,0 0-1 15,0 0 0-15,-5 4-1 16,1 0 0-16,-1-1-4 16,-4-3 1-16,0 4-1 15,0-4 0-15</inkml:trace>
          <inkml:trace contextRef="#ctx0" brushRef="#br0" timeOffset="291800.54">11816 14149 5 0,'0'-27'2'0,"0"23"5"16,0 4-2-16,0-8-4 15,0 0 1-15,0 0 2 16,4 0 1-16,-4 8-5 16,0 0 0-16,0-8 3 15,9 8 1-15,0 8-1 16,0 8 1-16,8 0-2 15,-3 7 0-15,-6 9-1 16,1 7 1-16,-4-3-2 16,-1-1 1-16,-4 1-1 15,-4 3 1-15,-5 0-1 0,0-3 0 16,0-1 0-16,0 1 0 16,0-9-1-16,1-3 0 15,-1 0-2-15,0-9 1 16,4 5-3-16,1-8 0 15,0 0-2-15,4-4 1 16</inkml:trace>
          <inkml:trace contextRef="#ctx0" brushRef="#br0" timeOffset="292071.2322">11917 14417 9 0,'9'-4'4'0,"0"4"-1"0,0-4 6 0,0 4-7 16,4-4 0-16,0 0 1 16,5 4 1-16,0 0-6 15,0 0 1-15,4 0 3 16,0-7 0-16,0-1-2 16,0 0 1-16,-4-4-1 15,0 8 1-15,-5-4-1 16,-4 0 1-16,0 4-2 15,0 0 1-15,-9 4-3 16,0 0 0-16,0-11-2 16,0 11 1-16</inkml:trace>
        </inkml:traceGroup>
        <inkml:traceGroup>
          <inkml:annotationXML>
            <emma:emma xmlns:emma="http://www.w3.org/2003/04/emma" version="1.0">
              <emma:interpretation id="{98969D17-5BED-441D-A4B4-3E1D46089233}" emma:medium="tactile" emma:mode="ink">
                <msink:context xmlns:msink="http://schemas.microsoft.com/ink/2010/main" type="inkWord" rotatedBoundingBox="17722,16383 17839,15430 18467,15507 18350,16460"/>
              </emma:interpretation>
              <emma:one-of disjunction-type="recognition" id="oneOf187">
                <emma:interpretation id="interp935" emma:lang="zh-CN" emma:confidence="0">
                  <emma:literal>感</emma:literal>
                </emma:interpretation>
                <emma:interpretation id="interp936" emma:lang="zh-CN" emma:confidence="0">
                  <emma:literal>㙙</emma:literal>
                </emma:interpretation>
                <emma:interpretation id="interp937" emma:lang="zh-CN" emma:confidence="0">
                  <emma:literal>爽</emma:literal>
                </emma:interpretation>
                <emma:interpretation id="interp938" emma:lang="zh-CN" emma:confidence="0">
                  <emma:literal>垡</emma:literal>
                </emma:interpretation>
                <emma:interpretation id="interp939" emma:lang="zh-CN" emma:confidence="0">
                  <emma:literal>埿</emma:literal>
                </emma:interpretation>
              </emma:one-of>
            </emma:emma>
          </inkml:annotationXML>
          <inkml:trace contextRef="#ctx0" brushRef="#br0" timeOffset="293418.1911">12679 14468 10 0,'9'0'5'0,"-4"4"-3"16,-5-4 7-16,0 0-9 15,0 0 0-15,4 0 0 16,-4 0 1-16,0 4-1 16,9 0 1-16,-5 4 1 15,5 0 0-15,-4 4 0 16,-1 3 1-16,-4 1 0 15,0 0 0-15,-4-4-1 16,-1 4 0-16,1 3-1 16,-5 1 0-16,0 4-1 15,-9-1 1-15,-4 1-4 16,-4 3 0-16,4-11-3 16,-1 8 0-16</inkml:trace>
          <inkml:trace contextRef="#ctx0" brushRef="#br0" timeOffset="294222.7626">12693 13945 8 0,'-5'0'4'0,"-4"-8"-2"15,9 4 1-15,-4 0-3 16,0 0 1-16,-1 0 3 15,1 0 0-15,4 4-4 16,-5 0 1-16,5 0 2 16,0 0 0-16,0 0 0 15,9 0 1-15,0 0-2 16,0 4 1-16,0 0-2 16,0 4 1-16,-1 11-1 15,6-3 0-15,-1 4 0 0,0 4 0 16,1 3-1-16,-6 5 1 15,-3 3 0-15,-1 4 0 16,5 5-1-16,-9-5 0 16,0 4 0-16,-4-3 1 15,-1 3-1-15,-4 0 0 16,1-3 0-16,-1-1 1 16,0 1-1-16,-4-9 0 15,4 1-1-15,-5-1 1 16,6-7-2-16,-1-5 1 15,0-3-2-15,0-4 1 0,5 0-3 16,-1-4 1-16,5-8-2 16,0-12 0-16</inkml:trace>
          <inkml:trace contextRef="#ctx0" brushRef="#br0" timeOffset="294503.4599">12857 14169 17 0,'4'-4'8'0,"5"16"-10"16,-5-12 15-16,-4 0-13 16,9 0 0-16,0 0 0 15,0 0 1-15,4-8-1 16,1 8 0-16,-1-4 0 0,0 0 1 15,5-4-1-15,-5 0 0 16,0 4 0-16,1 1 0 16,-5-1 0-16,-1 4 0 15,1-4-2-15,-4 0 0 16,-5 4-1-16,0 0 0 16,0 0-2-16,0 8 1 15</inkml:trace>
          <inkml:trace contextRef="#ctx0" brushRef="#br0" timeOffset="294982.8042">12480 14689 12 0,'-4'-4'6'0,"12"8"-7"15,-8-4 11-15,0 0-9 16,0 0 1-16,0 0-1 16,5-8 1-16,-5 8-2 15,4-4 0-15,1-4 1 16,4 4 1-16,4 4 0 0,9-4 0 15,5-4-1-15,4 4 1 16,4 1-1-16,-8-1 0 16,17 0-1-16,0-4 1 15,-4 0-1-15,0 0 1 16,-5 0 0-16,5 0 0 16,-4 0-1-16,4 1 1 15,-9 3-1-15,-5 0 0 16,-4 0 0-16,-4 4 1 15,0-4-1-15,-5 4 1 16,-4 0-1-16,-5 0 1 0,1 0-1 16,-5 4 0-16,0 0-3 15,-5 0 1-15,1-4-5 16,0 4 1-16</inkml:trace>
          <inkml:trace contextRef="#ctx0" brushRef="#br0" timeOffset="295553.7117">12826 13822 10 0,'-18'0'5'0,"18"0"-2"0,0 0 3 16,0 0-6-16,0 0 1 0,0 0 1 16,0 0 1-16,0 0-3 15,0 4 0-15,4 0 1 16,1 4 1-16,-1 4 0 16,5 4 0-16,0 4-1 15,0 3 0-15,-5 5 0 16,1 11 1-16,-5 0-2 15,4-3 1-15,-4 7-1 16,0-3 1-16,0-1-1 16,0 4 1-16,0-3-1 15,0-9 1-15,-4 1-1 16,-5-1 1-16,0-7-1 16,4-1 0-16,-3-3-1 15,3-4 0-15,-4 0-2 16,5-5 1-16,-1-3-3 15,5 0 0-15,-4 0-1 16,4-4 1-16</inkml:trace>
          <inkml:trace contextRef="#ctx0" brushRef="#br0" timeOffset="295898.9518">12865 14169 15 0,'0'0'7'16,"14"8"-9"-16,-14-8 14 0,0 0-12 15,0 0 0-15,9-4 0 16,0 4 0-16,-1-4 0 15,1 4 1-15,5-4-1 16,-1 4 1-16,0 0 0 16,5 0 0-16,-5-4 0 15,0 4 0-15,1 0-1 16,-5-4 0-16,-1 0-2 16,1 4 1-16,0 0-2 15,-4 4 0-15,-5-4-2 16,0 0 0-16</inkml:trace>
          <inkml:trace contextRef="#ctx0" brushRef="#br0" timeOffset="296153.6326">12803 13854 11 0,'5'4'5'0,"8"0"-9"0,-13 0 9 0,9 0-9 15,0 4 1-15,-5 0-1 16,1 3 0-16</inkml:trace>
          <inkml:trace contextRef="#ctx0" brushRef="#br0" timeOffset="296468.8562">12799 13988 7 0,'-9'-4'3'0,"5"-4"-2"0,4 8 4 15,0 0-5-15,0 0 1 16,0 0 0-16,4-8 0 16,-4 8-1-16,0 0 1 15,5 0 1-15,-1 0 0 16,5 4-1-16,0 4 1 15,0 0-1-15,-1 4 1 16,1 3-2-16,0 5 0 16,0 0-2-16,0 3 1 15,0 9-3-15,0-4 0 16</inkml:trace>
          <inkml:trace contextRef="#ctx0" brushRef="#br0" timeOffset="296709.5277">12874 13917 6 0,'-4'4'3'0,"8"-12"-6"16,-4 8 2-16,0 0 0 0,0 0 1 15</inkml:trace>
          <inkml:trace contextRef="#ctx0" brushRef="#br0" timeOffset="296994.7341">12799 13921 6 0,'-4'-4'3'0,"4"4"-2"0,0-4 6 16,0 0-8-16,-5-4 0 16,-4 0 1-16,5 1 0 15,-1-5 0-15,1 4 1 16,0 0 0-16,-1 4 0 0,1 0 1 16,4 0 0-16,0 4 0 15,0 0 1-15,4 4-1 16,5 0 0-16,-5 8 0 15,10 0 0-15,-5-1-1 16,4 5 0-16,-4 4-1 16,0 0 0-16,-1 7-1 15,1-3 0-15,-4-1-3 16,-1 1 1-16,1 0-2 16,-5-1 1-16</inkml:trace>
          <inkml:trace contextRef="#ctx0" brushRef="#br0" timeOffset="297535.1156">12489 14661 7 0,'4'4'3'0,"5"-16"1"15,-9 12 4-15,5-4-7 16,8 1 0-16,0-1 2 16,5 0 1-16,9 4-5 15,-5 0 0-15,4-4 3 16,1 4 0-16,-1-4-1 15,5 0 0-15,0 0-1 16,0 0 1-16,-4 0-1 16,0 0 1-16,-1 0-1 15,-4 0 1-15,1 0-1 0,-6 4 0 16,1 0 0-16,-5 0 1 16,-4 0-3-16,0 0 1 15,4 0-2-15,-13 0 0 16,5 0-2-16,-5 0 1 15</inkml:trace>
          <inkml:trace contextRef="#ctx0" brushRef="#br0" timeOffset="297865.8514">12826 14063 6 0,'0'0'3'0,"-9"-28"-3"15,9 20 2-15,0 0-3 16,0-3 1-16,-5 3-1 15,5 4 1-15,-4-8 1 16,4 4 0-16,0 8 0 16,0 0 0-16,0 0 0 15,0 0 0-15,0 0-1 0,0 0 0 16,0 0-2-16,4 0 1 16</inkml:trace>
          <inkml:trace contextRef="#ctx0" brushRef="#br0" timeOffset="298060.4867">12830 13886 4 0,'-18'3'2'0,"32"-6"0"0,-14 3 2 15,4 0-4-15,0 0 1 0,5 0-1 16,0 3 1-16,0 1-2 15,0 4 0-15,0 4-1 16,0-4 1-16</inkml:trace>
        </inkml:traceGroup>
        <inkml:traceGroup>
          <inkml:annotationXML>
            <emma:emma xmlns:emma="http://www.w3.org/2003/04/emma" version="1.0">
              <emma:interpretation id="{83BE111C-864C-4906-AEB4-43116426B409}" emma:medium="tactile" emma:mode="ink">
                <msink:context xmlns:msink="http://schemas.microsoft.com/ink/2010/main" type="inkWord" rotatedBoundingBox="18917,16423 19006,16124 19019,16128 18930,16427"/>
              </emma:interpretation>
              <emma:one-of disjunction-type="recognition" id="oneOf188">
                <emma:interpretation id="interp940" emma:lang="zh-CN" emma:confidence="0">
                  <emma:literal>,</emma:literal>
                </emma:interpretation>
                <emma:interpretation id="interp941" emma:lang="zh-CN" emma:confidence="0">
                  <emma:literal>1</emma:literal>
                </emma:interpretation>
                <emma:interpretation id="interp942" emma:lang="zh-CN" emma:confidence="0">
                  <emma:literal>'</emma:literal>
                </emma:interpretation>
                <emma:interpretation id="interp943" emma:lang="zh-CN" emma:confidence="0">
                  <emma:literal>0</emma:literal>
                </emma:interpretation>
                <emma:interpretation id="interp94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298541.3286">13752 14488 16 0,'0'0'8'0,"4"0"-11"0,-4 0 18 0,0 0-15 15,0 0 0-15,0 0 0 16,0 4 1-16,0 4-1 16,0 0 0-16,0 4 1 15,-4 3 0-15,-1 1 0 16,1 0 1-16,-1 0-1 16,-4 7 1-16,1 5-1 15,-1-9 0-15,0 13-4 16,0 3 0-16,-4-3-3 15,-1 3 1-15</inkml:trace>
        </inkml:traceGroup>
        <inkml:traceGroup>
          <inkml:annotationXML>
            <emma:emma xmlns:emma="http://www.w3.org/2003/04/emma" version="1.0">
              <emma:interpretation id="{5CCB8B6A-0D0C-4492-87A4-CFFE87D7A7AF}" emma:medium="tactile" emma:mode="ink">
                <msink:context xmlns:msink="http://schemas.microsoft.com/ink/2010/main" type="inkWord" rotatedBoundingBox="19219,16429 19315,15538 19972,15609 19877,16500"/>
              </emma:interpretation>
              <emma:one-of disjunction-type="recognition" id="oneOf189">
                <emma:interpretation id="interp945" emma:lang="zh-CN" emma:confidence="0">
                  <emma:literal>更</emma:literal>
                </emma:interpretation>
                <emma:interpretation id="interp946" emma:lang="zh-CN" emma:confidence="0">
                  <emma:literal>通</emma:literal>
                </emma:interpretation>
                <emma:interpretation id="interp947" emma:lang="zh-CN" emma:confidence="0">
                  <emma:literal>逼</emma:literal>
                </emma:interpretation>
                <emma:interpretation id="interp948" emma:lang="zh-CN" emma:confidence="0">
                  <emma:literal>連</emma:literal>
                </emma:interpretation>
                <emma:interpretation id="interp949" emma:lang="zh-CN" emma:confidence="0">
                  <emma:literal>趋</emma:literal>
                </emma:interpretation>
              </emma:one-of>
            </emma:emma>
          </inkml:annotationXML>
          <inkml:trace contextRef="#ctx0" brushRef="#br0" timeOffset="299306.8785">14057 14071 9 0,'-13'-8'4'0,"13"12"-2"0,0-4 8 15,0 0-10-15,0 0 0 16,0 0 2-16,9 0 0 16,0 0-2-16,4-4 1 15,5-4 1-15,-1 4 1 16,10 0-1-16,4-4 0 0,0 0-1 15,4-4 1-15,-4 5-2 16,0-1 1-16,5 4 0 16,-1 0 0-16,-4-4-1 15,-4 0 1-15,0 0-1 16,-5 4 1-16,-5 0-1 16,-3 0 1-16,-1-4-3 15,-4 8 1-15,0 0-1 16,-9 0 0-16,0 0-4 15,0 8 0-15,-5-4 0 16,-4 0 0-16</inkml:trace>
          <inkml:trace contextRef="#ctx0" brushRef="#br0" timeOffset="301229.2384">14071 14653 14 0,'8'-4'7'0,"28"24"-9"0,-23-20 11 16,0 0-10-16,1 0 1 0,3 4 0 15,6 0 0-15,-6 0 1 16,10 0 1-16,-5 8 0 16,0 3 0-16,0-3 0 15,5 0 0-15,-5 4 0 16,5-4 1-16,-1 3-2 15,-4-7 0-15,5 0-1 16,-5 4 0-16,0-8-2 16,-4 4 1-16,0-8-3 15,13 0 1-15,0-4-3 16,0-4 1-16</inkml:trace>
          <inkml:trace contextRef="#ctx0" brushRef="#br0" timeOffset="299578.5745">14172 14201 16 0,'-8'19'8'0,"12"1"-8"0,-4-12 16 16,4 4-15-16,-4 3 0 15,0 1 0-15,0 4 0 16,0 3-1-16,0 1 0 16,0 0 1-16,0 3 0 15,-4 5 0-15,0-1 0 16,-5 1-1-16,0-5 1 15,4-3-2-15,-3 0 0 0,3-9-3 16,1-7 0 0</inkml:trace>
          <inkml:trace contextRef="#ctx0" brushRef="#br0" timeOffset="301059.1176">14412 14035 17 0,'-5'-4'8'0,"5"8"-9"0,0 0 16 0,0 0-15 15,0 4 0-15,0 4 0 16,0 3 0-16,0 13 0 16,-4 4 0-16,-1 3 1 15,1 8 0-15,-5 1 0 16,0-1 0-16,0 8 0 15,0 0 0-15,-4-3 0 16,0-1 0-16,0 4-1 16,-10 0 1-16,1-4-3 15,5-3 1-15,-6-1-3 16,6-11 0-16,-1-5-2 16,5-7 1-16</inkml:trace>
          <inkml:trace contextRef="#ctx0" brushRef="#br0" timeOffset="299021.6742">14217 14173 6 0,'-14'-16'3'0,"1"-7"-4"0,9 23-1 15,-1-8 0-15,-4 0 1 16</inkml:trace>
          <inkml:trace contextRef="#ctx0" brushRef="#br0" timeOffset="299967.3447">14203 14275 12 0,'0'0'6'0,"14"4"-3"15,-5-8 3-15,4 0-5 16,-4 0 1-16,0 1 0 16,4-5 1-16,0 0-3 15,5-4 0-15,4 4 1 0,0-4 1 16,5 0-1-16,-1 1 1 15,1-1-1-15,0-4 0 16,-5 4-1-16,0-3 0 16,-4-1 0-16,-1 4 1 15,-3 4-1-15,-1 8 0 16,-4 0 0-16,0 0 0 16,-1 16 0-16,1 7 1 15,-4 9-1-15,-5 3 1 16,0 5-1-16,-5-5 1 15,5 1-1-15,0-5 0 0,-4 5-1 16,-1-1 1-16,-3-3-3 16,-1-9 0-16,4-3-3 15,1 0 1-15</inkml:trace>
          <inkml:trace contextRef="#ctx0" brushRef="#br0" timeOffset="300298.0819">14217 14405 18 0,'17'-4'9'0,"-3"8"-9"0,-10-4 15 15,5-4-16-15,0 4 1 16,4 0 0-16,5-7 0 16,0-5 0-16,-1 0 0 15,1-4-1-15,0 4 1 16,-1-7 0-16,1 7 0 16,0 0-1-16,0 4 1 15,-5 4-1-15,0 0 0 16,-4 0-3-16,0 0 1 15,-9 4-2-15,0 4 1 16</inkml:trace>
          <inkml:trace contextRef="#ctx0" brushRef="#br0" timeOffset="300537.7466">14234 14614 11 0,'-8'0'5'0,"34"-4"0"16,-26 4 9-16,9-4-14 16,0-4 1-16,4 0-1 15,5-3 1-15,0-5-2 16,4 0 1-16,0 4 0 16,0-3 0-16,0 3-2 15,-4 0 1-15,0 0-1 16,-1 0 0-16,-3 4-3 15,-5-3 1-15</inkml:trace>
        </inkml:traceGroup>
        <inkml:traceGroup>
          <inkml:annotationXML>
            <emma:emma xmlns:emma="http://www.w3.org/2003/04/emma" version="1.0">
              <emma:interpretation id="{B023EA53-1260-4040-B8E2-5FBFC28234BE}" emma:medium="tactile" emma:mode="ink">
                <msink:context xmlns:msink="http://schemas.microsoft.com/ink/2010/main" type="inkWord" rotatedBoundingBox="20690,15133 21453,16280 20508,16908 19745,15761"/>
              </emma:interpretation>
              <emma:one-of disjunction-type="recognition" id="oneOf190">
                <emma:interpretation id="interp950" emma:lang="zh-CN" emma:confidence="0">
                  <emma:literal>新</emma:literal>
                </emma:interpretation>
                <emma:interpretation id="interp951" emma:lang="zh-CN" emma:confidence="0">
                  <emma:literal>靳</emma:literal>
                </emma:interpretation>
                <emma:interpretation id="interp952" emma:lang="zh-CN" emma:confidence="0">
                  <emma:literal>斯</emma:literal>
                </emma:interpretation>
                <emma:interpretation id="interp953" emma:lang="zh-CN" emma:confidence="0">
                  <emma:literal>鄡</emma:literal>
                </emma:interpretation>
                <emma:interpretation id="interp954" emma:lang="zh-CN" emma:confidence="0">
                  <emma:literal>勐</emma:literal>
                </emma:interpretation>
              </emma:one-of>
            </emma:emma>
          </inkml:annotationXML>
          <inkml:trace contextRef="#ctx0" brushRef="#br0" timeOffset="302126.8758">14846 13941 6 0,'-13'-4'3'0,"8"-4"-2"0,5 8 1 0,0-8-2 15,5 0 0-15,-1 0 0 16,0 0 0-16,5 0 1 15,-4 1 0-15,8 3 1 16,0 0 1-16,1 0 0 16,-1 4 0-16,5 0 1 15,-1 4 0-15,1 0-2 16,0 0 1-16,4 0-2 16,0-1 0-16,0 1-1 15,0-4 0-15,-4 0-2 16,0 0 0-16,-1 0-3 15,-3 0 1-15,-1 0-1 16,-4 0 0-16</inkml:trace>
          <inkml:trace contextRef="#ctx0" brushRef="#br0" timeOffset="302369.5494">14939 14094 19 0,'13'4'9'0,"5"-16"-12"0,-9 12 19 16,4-4-17-16,0 0 1 0,5 1-1 15,0-1 1-15,-1 0 0 16,1-4 0-16,0 4 0 15,0 0 0-15,-5 0-1 16,0 0 0-16,-4 4-1 16,0-4 1-16,-5 4-2 15,-4 0 1-15,0 0-3 16,0 4 1-16,0 4 0 16,-4-4 0-16</inkml:trace>
          <inkml:trace contextRef="#ctx0" brushRef="#br0" timeOffset="302939.9539">15231 14102 8 0,'22'4'4'0,"-17"-20"-3"0,-5 20 9 0,0 4-10 15,-5 4 0-15,1 0 0 16,-5 3 0-16,-4 1-1 16,0 8 0-16,-5-4 0 15,0-1 0-15,-4-3 0 16,0 4 0-16,0-5 1 16,4 1 0-16,0-4 1 15,5 0 1-15,0-8 0 16,-1 4 0-16,5 3-1 15,5-3 0-15,0-4 0 16,4-4 1-16,0 0-1 16,8-4 1-16,1 0-1 15,5-7 0-15,-1 3 0 0,5 8 1 16,-1-8-1-16,1 0 0 16,0 4-1-16,-5 0 0 15,0 0 0-15,1 0 0 16,-1-4-1-16,-4 8 0 15,0 0-2-15,-9 0 1 16,0 0-3-16,0 0 0 16</inkml:trace>
          <inkml:trace contextRef="#ctx0" brushRef="#br0" timeOffset="303195.6358">14810 14602 9 0,'0'0'4'0,"23"0"5"16,-15-4 4-16,19-4-12 15,-5-3 0-15,0-1 0 16,5-4 0-16,4 0-2 16,4 1 1-16,1-1 0 15,-1 0 1-15,1 0-2 16,-1 4 1-16,-4-3-2 15,9 7 0-15,-5-4-2 16,-8 4 0-16,-5-4-1 16,-4 4 0-16</inkml:trace>
          <inkml:trace contextRef="#ctx0" brushRef="#br0" timeOffset="303660.4658">15196 14397 8 0,'-5'8'4'0,"10"8"0"0,-1-8 7 16,1 4-10-16,-1 0 0 15,1 3 0-15,-5 5 0 16,0 4-1-16,0-1 0 16,-5 1 1-16,1 3 0 0,-5 5 0 15,0-1 0-15,-4 1 0 16,-1 3 0-16,1 1-1 15,-5-5 1-15,1-3-1 16,-1-1 1-16,5-11-1 16,-1-4 0-16,1 0 0 15,0 0 1-15,4-8-1 16,0-4 0-16,0-4 0 16,5-8 0-16,4-4 0 15,0-8 0-15,4-3 0 16,9-1 1-16,1 1-1 15,3 3 0-15,6 1 0 16,-1-1 1-16,4 4-1 16,1 4 1-16,0 1-1 15,-5 3 0-15,4 4 0 16,5 0 1-16,-4 8-2 0,-5-4 1 16,0 4-2-16,-4 0 1 15,-5 0-1-15,-4 0 0 16,0 0-4-16,-9 0 1 15</inkml:trace>
          <inkml:trace contextRef="#ctx0" brushRef="#br0" timeOffset="303901.1366">15027 14078 15 0,'-4'8'7'0,"8"-8"-10"15,-4 0 12-15,9 4-10 16,0-4 1-16,-4 4-1 16,3 4 0-16,1 0 0 15,0-4 1-15,0 4-4 16,0-4 1-16</inkml:trace>
          <inkml:trace contextRef="#ctx0" brushRef="#br0" timeOffset="304096.2756">15665 13846 18 0,'0'16'9'0,"-4"11"-20"0,4-19 18 15,-9 0-13-15,-4 12 1 16</inkml:trace>
          <inkml:trace contextRef="#ctx0" brushRef="#br0" timeOffset="304336.4455">15413 14185 12 0,'-18'16'6'0,"27"-16"-8"0,-9 0 12 0,0 0-10 16,9 0 0-16,0-4 2 16,4 8 0-16,-4-4-2 15,4 3 0-15,0 1 1 16,1 4 1-16,3 4-1 16,-3 4 1-16,-1 15-1 15,-4-3 0-15,-9 7 0 16,0 1 0-16,0-1 0 15,-9 5 0-15,0-5-1 16,-4 1 1-16,0-1-2 16,-5 0 0-16,5-7-4 15,-1-8 0-15</inkml:trace>
          <inkml:trace contextRef="#ctx0" brushRef="#br0" timeOffset="304591.6285">15559 14264 17 0,'13'7'8'0,"23"-18"-7"0,-23 7 12 16,0 4-13-16,1-4 0 15,-1-4 0-15,5 0 0 16,-1 0 0-16,1 0 0 0,4-4 0 15,0 1 0-15,1-1-1 16,-1 0 0-16,-5 0-2 16,-3-4 0-16,-1 5-2 15,-4 3 1-15</inkml:trace>
          <inkml:trace contextRef="#ctx0" brushRef="#br0" timeOffset="304816.7875">15772 14201 15 0,'-9'11'7'0,"0"1"-4"16,9-8 13-16,-4 4-15 15,-1 4 0-15,1 7 1 16,4 5 0-16,-5 8-3 16,1 7 0-16,-1 4 2 15,1 5 0-15,0 7-1 0,4 12 0 16,-5 4 0-16,1 11 0 15,-1-11-3-15,1-4 0 16,-1-8-3-16,1-4 0 16</inkml:trace>
        </inkml:traceGroup>
        <inkml:traceGroup>
          <inkml:annotationXML>
            <emma:emma xmlns:emma="http://www.w3.org/2003/04/emma" version="1.0">
              <emma:interpretation id="{A785872C-C7C3-4C6D-BC14-483081C772F8}" emma:medium="tactile" emma:mode="ink">
                <msink:context xmlns:msink="http://schemas.microsoft.com/ink/2010/main" type="inkWord" rotatedBoundingBox="21561,15447 23956,15384 23982,16349 21586,16412"/>
              </emma:interpretation>
              <emma:one-of disjunction-type="recognition" id="oneOf191">
                <emma:interpretation id="interp955" emma:lang="zh-CN" emma:confidence="0">
                  <emma:literal>。</emma:literal>
                </emma:interpretation>
                <emma:interpretation id="interp956" emma:lang="zh-CN" emma:confidence="0">
                  <emma:literal>e</emma:literal>
                </emma:interpretation>
                <emma:interpretation id="interp957" emma:lang="zh-CN" emma:confidence="0">
                  <emma:literal>日</emma:literal>
                </emma:interpretation>
                <emma:interpretation id="interp958" emma:lang="zh-CN" emma:confidence="0">
                  <emma:literal>」</emma:literal>
                </emma:interpretation>
                <emma:interpretation id="interp95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305837.5119">16326 14520 14 0,'4'3'7'16,"-4"-10"-4"-16,0 7 10 0,0 0-14 15,0 0 1-15,0 0 0 16,0 0 0-16,0 0 0 16,0 0 1-16,0 0-1 15,9-4 0-15,0 4 1 16,0 0 0-16,4-4-1 15,0 0 0-15,5 0 0 16,0-4 1-16,4 0 0 16,0 0 0-16,0-4-1 15,-4 1 1-15,-1-5-1 16,1 0 1-16,0-4-1 16,0-3 1-16,-5-5-2 15,0 1 1-15,-4-1 0 0,0 4 0 16,-5 1-1-16,-4 3 1 15,-4 4 0-15,-1 5 0 16,-3-1 0-16,-6-4 1 16,-3 4-1-16,-1 4 0 15,0 0 0-15,0 4 1 16,1 4-1-16,-1 4 0 16,0 4 0-16,1 4 1 15,-1 8-1-15,5 7 0 16,-1 1 0-16,1 3 1 15,0 17-1 1,-1 3 1-16,6-8-1 16,3-3 1-16,5-5-1 15,5-3 1-15,3-5-1 16,1-3 1-16,5-5-2 16,3-3 1-16,5-4-1 15,5-8 0-15,4-8 0 16,0-4 0-16,0-8 0 15,4-7 0-15,5-5-1 16,9-3 0-16,-5-5-2 16,5-7 1-16,-5-4-2 15,1-12 0-15</inkml:trace>
        </inkml:traceGroup>
        <inkml:traceGroup>
          <inkml:annotationXML>
            <emma:emma xmlns:emma="http://www.w3.org/2003/04/emma" version="1.0">
              <emma:interpretation id="{DE8637A0-0A66-498F-9D2F-F05F546D422F}" emma:medium="tactile" emma:mode="ink">
                <msink:context xmlns:msink="http://schemas.microsoft.com/ink/2010/main" type="inkWord" rotatedBoundingBox="22712,15411 22743,16193 22115,16217 22084,15436"/>
              </emma:interpretation>
              <emma:one-of disjunction-type="recognition" id="oneOf192">
                <emma:interpretation id="interp960" emma:lang="zh-CN" emma:confidence="0">
                  <emma:literal>“</emma:literal>
                </emma:interpretation>
                <emma:interpretation id="interp961" emma:lang="zh-CN" emma:confidence="0">
                  <emma:literal>化</emma:literal>
                </emma:interpretation>
                <emma:interpretation id="interp962" emma:lang="zh-CN" emma:confidence="0">
                  <emma:literal>a</emma:literal>
                </emma:interpretation>
                <emma:interpretation id="interp963" emma:lang="zh-CN" emma:confidence="0">
                  <emma:literal>氏</emma:literal>
                </emma:interpretation>
                <emma:interpretation id="interp964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306498.4854">17039 13811 9 0,'-9'-12'4'0,"9"8"3"0,0 4 5 16,-5-4-10-16,5 4 1 16,0 0 1-16,-4 4 1 15,0 4-7-15,-1 4 1 16,-4 3 3-16,0 5 0 16,1 4-1-16,-1 11 0 15,-5 8-1-15,6 5 1 16,-6-1 0-16,1 8 0 15,0 4-1-15,-1-8 1 16,1 1-1-16,0-5 1 0,4 0-1 16,0-8 0-16,9-3-1 15,0-5 1-15,5-3-1 16,3-4 1-16,1-5-1 16,9-3 0-16,4-4 0 15,0-4 1-15,0-4-1 16,1-4 0-16,-1-4 1 15,-5 0 0-15,14-16-1 16,1-4 1-16,-1 1 0 16,4-9 1-16,-4-3-1 15,0-4 1-15,0-5-1 16,-9 5 0-16,5-8-1 16,-5 3 1-16,-4 1-1 15,-10 7 0-15,1 5 0 16,-9 7 1-16,-4-3-2 15,-5 7 1-15,0 4 0 0,0 8 1 16,-4 8-1-16,0 8 0 16,-1 4 0-16,-3 8 1 15,3 3 0-15,1 9 1 16,0 3-1-16,4 5 1 16,5-1 0-16,-1-3 0 15,5-5 0-15,5-3 0 16,-1 3 0-16,5-7 0 15,4-4-1-15,-4-5 1 16,9 5-1-16,-1-4 0 0,1-1-1 16,4-3 0-16,5-4-2 15,4-4 0-15,-5-4 0 16,1-4 0-16,0-4-3 16,-1-4 1-16</inkml:trace>
        </inkml:traceGroup>
        <inkml:traceGroup>
          <inkml:annotationXML>
            <emma:emma xmlns:emma="http://www.w3.org/2003/04/emma" version="1.0">
              <emma:interpretation id="{40719C61-7061-443E-A6EB-F9E0C4593CBE}" emma:medium="tactile" emma:mode="ink">
                <msink:context xmlns:msink="http://schemas.microsoft.com/ink/2010/main" type="inkWord" rotatedBoundingBox="23242,15211 23865,15883 23094,16597 22472,15926"/>
              </emma:interpretation>
              <emma:one-of disjunction-type="recognition" id="oneOf193">
                <emma:interpretation id="interp965" emma:lang="zh-CN" emma:confidence="0">
                  <emma:literal>瓜</emma:literal>
                </emma:interpretation>
                <emma:interpretation id="interp966" emma:lang="zh-CN" emma:confidence="0">
                  <emma:literal>厌</emma:literal>
                </emma:interpretation>
                <emma:interpretation id="interp967" emma:lang="zh-CN" emma:confidence="0">
                  <emma:literal>厄</emma:literal>
                </emma:interpretation>
                <emma:interpretation id="interp968" emma:lang="zh-CN" emma:confidence="0">
                  <emma:literal>屁</emma:literal>
                </emma:interpretation>
                <emma:interpretation id="interp969" emma:lang="zh-CN" emma:confidence="0">
                  <emma:literal>和</emma:literal>
                </emma:interpretation>
              </emma:one-of>
            </emma:emma>
          </inkml:annotationXML>
          <inkml:trace contextRef="#ctx0" brushRef="#br0" timeOffset="306858.7373">17615 13921 21 0,'-5'4'10'0,"14"0"-17"0,-9-4 20 16,9-4-14-16,9 4 1 15,-1-4-1-15,1 0 1 16,0-4 0-16,0 0 1 16,-1 0 0-16,1 1 0 15,0-1-1-15,-1 4 1 16,1-4 0-16,0 4 0 15,0 0-1-15,-1 0 0 16,-3 0-1-16,-1 0 0 0,-4 0-2 16,0 4 1-16,-9 0-2 15,0 0 0-15,0 0-1 16,0 0 1-16</inkml:trace>
          <inkml:trace contextRef="#ctx0" brushRef="#br0" timeOffset="307113.4187">17836 13893 10 0,'-13'8'5'0,"8"4"-2"16,5-8 10-16,0 0-11 16,0 0 1-16,-4 4 1 15,0 4 1-15,-1 11-6 16,1 5 1-16,-1 3 3 16,1 9 0-16,-5 7-1 15,0 8 0-15,0 0-1 16,0 0 0-16,-4 8 0 15,-5-4 0-15,1 0-1 16,3-7 0-16,-3-1-1 0,3-4 1 16,6-8-3-16,-1-3 1 15,4-9-5-15,1-7 1 16,4-12-2-16,0-8 1 16</inkml:trace>
          <inkml:trace contextRef="#ctx0" brushRef="#br0" timeOffset="307775.8907">17912 14240 19 0,'0'8'9'0,"4"-4"-10"16,-4 4 18-16,0 3-19 15,0 9 1-15,0 4-1 16,0 3 1-16,0 1 1 15,0-1 1-15,0-3-2 16,0 0 1-16,4-1-1 16,1-3 1-16,-1-4 0 15,5 0 0-15,0-5-1 16,0-3 0-16,4-8 0 16,0-4 1-16,1-4-1 15,3-3 1-15,1-5-1 16,4-4 0-16,0-3 1 15,1-1 0-15,-6 0-1 16,-3 1 1-16,-1-1 0 0,0 0 1 16,-4 1 0-16,0 7 0 15,-5 0-1-15,-4 4 1 16,-4 8 0-16,4-3 0 16,0 11 0-16,0 7 1 15,0 5-1-15,-5 8 0 16,5 3-1-16,0-3 1 15,5 4-1-15,-1-1 0 16,5 5-1-16,-4-9 1 16,3 1 0-16,1-4 0 15,0-5 0-15,0 1 0 16,4-8 0-16,1-4 0 16,-1-8 0-16,5-8 0 0,4-8 0 15,0 1 0-15,-4-9 0 16,-1-7 1-16,1-1-1 15,0-7 1-15,-5-4-1 16,-4 3 1-16,0 5-1 16,-5 0 1-16,1 3-1 15,-5 5 0-15,0 11-1 16,0 4 0-16,0 4-2 16,0 5 1-16,0-1-3 15,0 0 1-15,0 8-1 16,0 0 0-16</inkml:trace>
        </inkml:traceGroup>
        <inkml:traceGroup>
          <inkml:annotationXML>
            <emma:emma xmlns:emma="http://www.w3.org/2003/04/emma" version="1.0">
              <emma:interpretation id="{CE15067C-9D8E-401E-89C3-EF5E965D46E7}" emma:medium="tactile" emma:mode="ink">
                <msink:context xmlns:msink="http://schemas.microsoft.com/ink/2010/main" type="inkWord" rotatedBoundingBox="23893,15757 24016,16040 23889,16095 23767,15812"/>
              </emma:interpretation>
              <emma:one-of disjunction-type="recognition" id="oneOf194">
                <emma:interpretation id="interp970" emma:lang="zh-CN" emma:confidence="0">
                  <emma:literal>。</emma:literal>
                </emma:interpretation>
                <emma:interpretation id="interp971" emma:lang="zh-CN" emma:confidence="0">
                  <emma:literal>0</emma:literal>
                </emma:interpretation>
                <emma:interpretation id="interp972" emma:lang="zh-CN" emma:confidence="0">
                  <emma:literal>°</emma:literal>
                </emma:interpretation>
                <emma:interpretation id="interp973" emma:lang="zh-CN" emma:confidence="0">
                  <emma:literal>「</emma:literal>
                </emma:interpretation>
                <emma:interpretation id="interp97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08180.6778">18554 14157 11 0,'4'16'5'0,"1"12"-6"0,-5-21 10 15,0 5-10-15,4 4 1 16,1 4-1-16,-1 3 1 16,0 1 0-16,1 0 1 15,-1-1 0-15,5-3 0 16,0 0 1-16,0-5 0 0,4-3 0 16,1 0 0-16,-1-4 0 15,-4-4 1-15,0-4-2 16,-1-4 0-16,1-4 0 15,0-4 0-15,0-4 0 16,-5-3 0-16,1-1 0 16,-5 0 0-16,0-3 0 15,-5 3 0-15,1 0-1 16,-5 5 0-16,0-1 0 16,-4 4 1-16,0 0-2 15,-5 4 1-15,-4 4-1 16,9 0 0-16,-1 0-2 15,1 1 0-15,4 3-3 16,0 3 0-16</inkml:trace>
        </inkml:traceGroup>
        <inkml:traceGroup>
          <inkml:annotationXML>
            <emma:emma xmlns:emma="http://www.w3.org/2003/04/emma" version="1.0">
              <emma:interpretation id="{87A2BEC7-DE5E-4C53-A186-0AD50063044D}" emma:medium="tactile" emma:mode="ink">
                <msink:context xmlns:msink="http://schemas.microsoft.com/ink/2010/main" type="inkWord" rotatedBoundingBox="24753,15257 25257,15965 24583,16445 24079,15738"/>
              </emma:interpretation>
              <emma:one-of disjunction-type="recognition" id="oneOf195">
                <emma:interpretation id="interp975" emma:lang="zh-CN" emma:confidence="0">
                  <emma:literal>和</emma:literal>
                </emma:interpretation>
                <emma:interpretation id="interp976" emma:lang="zh-CN" emma:confidence="0">
                  <emma:literal>私</emma:literal>
                </emma:interpretation>
                <emma:interpretation id="interp977" emma:lang="zh-CN" emma:confidence="0">
                  <emma:literal>秒</emma:literal>
                </emma:interpretation>
                <emma:interpretation id="interp978" emma:lang="zh-CN" emma:confidence="0">
                  <emma:literal>䄦</emma:literal>
                </emma:interpretation>
                <emma:interpretation id="interp979" emma:lang="zh-CN" emma:confidence="0">
                  <emma:literal>利</emma:literal>
                </emma:interpretation>
              </emma:one-of>
            </emma:emma>
          </inkml:annotationXML>
          <inkml:trace contextRef="#ctx0" brushRef="#br0" timeOffset="309261.9461">19427 13677 12 0,'0'0'6'0,"9"-12"-2"15,-1 16 8-15,1-4-12 16,-4 8 0-16,-10-4-2 16,1 4 0-16,-5 3 2 15,0 9 0-15,-4 4-1 16,0 3 1-16,-5 5 0 16,-4-1 0-16,-5 5 0 0,0 3 0 15,-4 1-2-15,0 3 1 16,5-8-1-16,-5 1 0 15,4-1-1-15,-4-3 1 16,5-5 2-16,4-3 0 16,-1-8 2-16,10-1 0 15,0-3 0-15,4-4 1 16,5 0 0-16,4-4 0 16,8 4 0-16,10-8 0 15,0 4-2-15,0-8 1 16,4 0-1-16,4 0 1 0,1-4-1 15,4 0 0-15,4 0-1 16,1-4 1-16,-1 1-1 16,-4-5 1-16,9 0-2 15,-4 0 1-15,-1-3-1 16,-4 7 0-16,-9-4-2 16,0 0 0-16,-4 8-3 15,-5-11 1-15</inkml:trace>
          <inkml:trace contextRef="#ctx0" brushRef="#br0" timeOffset="310371.2354">19329 14354 10 0,'-4'-4'5'0,"8"0"-5"0,-4 4 7 15,0-4-8-15,0 8 1 16,-4 0-3-16,-5 0 0 16,-4 8 2-16,-1 0 0 15</inkml:trace>
          <inkml:trace contextRef="#ctx0" brushRef="#br0" timeOffset="309652.2234">19405 13913 22 0,'-9'8'11'0,"13"8"-14"0,1-12 19 15,-1 4-17-15,-4 3 1 16,4 5-1-16,-4 4 1 16,0 11 0-16,0 5 1 15,-4 7-1-15,0 8 1 16,-1 0-1-16,1-3 1 16,-1 3 0-16,1 4 0 15,-1-4 0-15,1-4 0 0,0 1-1 16,-1-5 0-16,-4-4-1 15,5-7 1-15,-1 3-1 16,1-7 0-16,-1-1-1 16,5-7 1-16,-4-4-1 15,4 0 0-15,0-5 0 16,0-3 1-16,0-4-1 16,0 4 0-16,-4 0-1 15,-1-4 1-15,5-4-3 16,0-4 1-16</inkml:trace>
          <inkml:trace contextRef="#ctx0" brushRef="#br0" timeOffset="310372.233">19387 14342 12 0,'22'16'6'0,"13"-4"-2"16,-17-8 11-16,0 4-15 15,0 0 1-15,-10 3 0 16,6 1 0-16,-5 4-2 16,-1 0 1-16,1-1-1 15,0 1 1-15,0-4-3 16,-5 0 0-16,1-4-2 16,-1 0 0-16</inkml:trace>
          <inkml:trace contextRef="#ctx0" brushRef="#br0" timeOffset="310596.8931">19732 14145 13 0,'-22'8'6'0,"44"0"-2"0,-8 0 10 15,-1 4-14-15,-9 4 0 16,-4 3 0-16,0 9 1 0,0-5-1 15,0 1 0-15,0 0 0 16,-8-1 0-16,3-7-1 16,1-4 1-16,8 0-2 15,-8-4 1-15,8-4-1 16,1-8 1-16,3-4-1 16,1-8 1-16,0-8 0 15,4-3 0-15,-4 3 2 16,5 4 0-16,-1 1 0 15,0-1 1-15,0 8 0 16,1 0 0-16,-1 5 0 16,-4 3 0-16,4 4-1 15,-4 8 1-15,-5 3-1 16,-4 5 1-16,0 4-1 16,-4 7 1-16,-5 1-1 15,-4-4 0-15,4 3-1 0,0-3 1 16,-4-5-1-16,4-3 1 15,0 0-2-15,0-4 0 16,0 0-2-16,1-5 1 16,3-3-3-16,1-4 1 15,4-4-2-15,0-3 0 16</inkml:trace>
        </inkml:traceGroup>
        <inkml:traceGroup>
          <inkml:annotationXML>
            <emma:emma xmlns:emma="http://www.w3.org/2003/04/emma" version="1.0">
              <emma:interpretation id="{649EDEB3-FD28-460C-8E8B-8C7F04291D08}" emma:medium="tactile" emma:mode="ink">
                <msink:context xmlns:msink="http://schemas.microsoft.com/ink/2010/main" type="inkWord" rotatedBoundingBox="25490,16150 25513,15705 25767,15718 25744,16163"/>
              </emma:interpretation>
              <emma:one-of disjunction-type="recognition" id="oneOf196">
                <emma:interpretation id="interp980" emma:lang="zh-CN" emma:confidence="0">
                  <emma:literal>C</emma:literal>
                </emma:interpretation>
                <emma:interpretation id="interp981" emma:lang="zh-CN" emma:confidence="0">
                  <emma:literal>(</emma:literal>
                </emma:interpretation>
                <emma:interpretation id="interp982" emma:lang="zh-CN" emma:confidence="0">
                  <emma:literal>c</emma:literal>
                </emma:interpretation>
                <emma:interpretation id="interp983" emma:lang="zh-CN" emma:confidence="0">
                  <emma:literal>[</emma:literal>
                </emma:interpretation>
                <emma:interpretation id="interp984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311047.213">20446 14094 13 0,'0'0'6'0,"-14"-8"-11"16,10 4 9-16,-1 4-7 16,-3-4 1-16,-1 1 2 15,0 3 0-15,-4 0 2 16,-1 3 0-16,1 1-1 16,0 4 0-16,-1 8 2 15,1 4 0-15,0 7-1 0,0 1 1 16,-1-1-2-16,5 9 1 15,1-5 0-15,-1-3 0 16,4 3-1-16,5-3 1 16,5 0-1-16,4-1 0 15,4-3-1-15,0-5 1 16,5 1-1-16,0-4 0 16,-1-4-1-16,5-4 0 15,1-4-1-15,-1-8 0 16,0-4-4-16,0-4 1 15,0-4 0-15,0 0 1 0</inkml:trace>
        </inkml:traceGroup>
        <inkml:traceGroup>
          <inkml:annotationXML>
            <emma:emma xmlns:emma="http://www.w3.org/2003/04/emma" version="1.0">
              <emma:interpretation id="{1E5788BC-DEAB-45BB-8495-F54CC452E808}" emma:medium="tactile" emma:mode="ink">
                <msink:context xmlns:msink="http://schemas.microsoft.com/ink/2010/main" type="inkWord" rotatedBoundingBox="25822,16184 25870,15714 26071,15735 26023,16204"/>
              </emma:interpretation>
              <emma:one-of disjunction-type="recognition" id="oneOf197">
                <emma:interpretation id="interp985" emma:lang="zh-CN" emma:confidence="0">
                  <emma:literal>h</emma:literal>
                </emma:interpretation>
                <emma:interpretation id="interp986" emma:lang="zh-CN" emma:confidence="0">
                  <emma:literal>n</emma:literal>
                </emma:interpretation>
                <emma:interpretation id="interp987" emma:lang="zh-CN" emma:confidence="0">
                  <emma:literal>Ⅱ</emma:literal>
                </emma:interpretation>
                <emma:interpretation id="interp988" emma:lang="zh-CN" emma:confidence="0">
                  <emma:literal>”</emma:literal>
                </emma:interpretation>
                <emma:interpretation id="interp989" emma:lang="zh-CN" emma:confidence="0">
                  <emma:literal>∥</emma:literal>
                </emma:interpretation>
              </emma:one-of>
            </emma:emma>
          </inkml:annotationXML>
          <inkml:trace contextRef="#ctx0" brushRef="#br0" timeOffset="311572.5866">20667 14082 12 0,'-9'8'6'0,"0"20"-5"15,9-20 12-15,-4 0-12 16,0 11 0-16,-1 1 0 16,1 11 0-16,-1 1-1 15,1 3 0-15,-5-3 1 16,5 3 0-16,-5-3-1 16,4-1 1-16,1 1 0 15,-1-8 0-15,1-5-1 16,0 1 1-16,-1-4-1 0,5-5 0 15,-4-3-2-15,4-4 1 16,0-4 0-16,4-8 0 16,1-7 0-16,3-5 0 15,1 0 0-15,5-3 1 16,-1-5 0-16,0-3 0 16,0 3 0-16,1 0 1 15,-1-3-1-15,0 7 1 16,1 5 0-16,-1-1 0 15,0 8-1-15,-4 4 1 0,0 4 0 16,0 4 0-16,0 0 0 16,-1 12 0-16,-3 4 0 15,-5 4 1-15,0 7-1 16,0-3 0-16,0 7 0 16,-5 1 1-16,1-1-2 15,4-3 0-15,-4-1-1 16,4-3 0-16,0 0-2 15,0-9 0-15,0 1-3 16,0-4 0-16,0-4 0 16,4-4 0-16</inkml:trace>
        </inkml:traceGroup>
        <inkml:traceGroup>
          <inkml:annotationXML>
            <emma:emma xmlns:emma="http://www.w3.org/2003/04/emma" version="1.0">
              <emma:interpretation id="{EC3A5F8E-FC16-47E8-A6A5-B692B246C523}" emma:medium="tactile" emma:mode="ink">
                <msink:context xmlns:msink="http://schemas.microsoft.com/ink/2010/main" type="inkWord" rotatedBoundingBox="26004,15819 26716,15188 27184,15717 26471,16348"/>
              </emma:interpretation>
              <emma:one-of disjunction-type="recognition" id="oneOf198">
                <emma:interpretation id="interp990" emma:lang="zh-CN" emma:confidence="0">
                  <emma:literal>圹</emma:literal>
                </emma:interpretation>
                <emma:interpretation id="interp991" emma:lang="zh-CN" emma:confidence="0">
                  <emma:literal>灯</emma:literal>
                </emma:interpretation>
                <emma:interpretation id="interp992" emma:lang="zh-CN" emma:confidence="0">
                  <emma:literal>忊</emma:literal>
                </emma:interpretation>
                <emma:interpretation id="interp993" emma:lang="zh-CN" emma:confidence="0">
                  <emma:literal>竹</emma:literal>
                </emma:interpretation>
                <emma:interpretation id="interp994" emma:lang="zh-CN" emma:confidence="0">
                  <emma:literal>圢</emma:literal>
                </emma:interpretation>
              </emma:one-of>
            </emma:emma>
          </inkml:annotationXML>
          <inkml:trace contextRef="#ctx0" brushRef="#br0" timeOffset="311917.8336">20849 14094 21 0,'0'12'10'0,"22"-20"-15"0,-27 4 23 16,10 4-19-16,-5 4 1 31,18-8 0-31,-1-4 0 15,6 8 0-15,3-8 0 16,1 1 0-16,-5 3 1 16,13 4-1-16,-4-4 1 0,0-4-1 15,-4 4 0-15,4 0 0 16,-9 0 1-16,-4-4-2 16,-1 4 1-16,-3 4-2 15,-5 0 1-15,-1 0-4 16,-3-4 1-16,-5 4-2 15,0 0 1-15</inkml:trace>
          <inkml:trace contextRef="#ctx0" brushRef="#br0" timeOffset="312248.5663">21141 13854 21 0,'0'8'10'0,"-9"-4"-14"0,14-4 21 16,-5 4-18-16,-5 8 1 15,10 3-1-15,-10-3 0 16,-4 16 1-16,5 7 1 16,-5 5 0-16,0 11 0 15,0 0 0-15,1 8 1 16,-1-4 0-16,0-4 0 15,0 4-1-15,5-7 1 16,-1-9-2-16,5-3 1 16,0-5-2-16,5-7 0 0,3-5-2 15,1-7 1-15,0-4-2 16,13-8 0-16,-4-8-3 16,4-8 1-16</inkml:trace>
          <inkml:trace contextRef="#ctx0" brushRef="#br0" timeOffset="312578.801">21380 13866 20 0,'-8'12'10'0,"3"-12"-14"16,5 0 17-16,0 0-14 0,5 0 1 16,3 0 0-16,1-4 0 15,5 0 0-15,-1 0 1 16,5 0-1-16,-5 0 1 16,9 0-1-16,5 0 1 15,-1-4-1-15,1 0 1 16,-1 4-1-16,-4-4 0 15,1 5-1-15,-6-1 0 16,1 0-2-16,-5 0 1 16,-4 4-3-16,0-4 0 0</inkml:trace>
          <inkml:trace contextRef="#ctx0" brushRef="#br0" timeOffset="312848.9929">21549 13862 21 0,'-9'12'10'0,"9"7"-12"15,0-15 18-15,0 8-16 16,-5 4 1-16,1 8 1 16,-5 7 0-16,5 4-3 15,-1 13 1-15,1 3 1 16,-1 0 1-16,1-4-1 15,-5 1 1-15,5-5-2 16,-1 0 1-16,1-7-3 0,-1-5 1 16,1-3-3-16,0-5 0 15,-1-7-3-15,5 0 0 16</inkml:trace>
        </inkml:traceGroup>
        <inkml:traceGroup>
          <inkml:annotationXML>
            <emma:emma xmlns:emma="http://www.w3.org/2003/04/emma" version="1.0">
              <emma:interpretation id="{C08268F7-E13C-41D4-B855-5B0FB0EAE084}" emma:medium="tactile" emma:mode="ink">
                <msink:context xmlns:msink="http://schemas.microsoft.com/ink/2010/main" type="inkWord" rotatedBoundingBox="26885,15860 27324,15565 27528,15870 27089,16164"/>
              </emma:interpretation>
              <emma:one-of disjunction-type="recognition" id="oneOf199">
                <emma:interpretation id="interp995" emma:lang="zh-CN" emma:confidence="0">
                  <emma:literal>W</emma:literal>
                </emma:interpretation>
                <emma:interpretation id="interp996" emma:lang="zh-CN" emma:confidence="0">
                  <emma:literal>w</emma:literal>
                </emma:interpretation>
                <emma:interpretation id="interp997" emma:lang="zh-CN" emma:confidence="0">
                  <emma:literal>ⅳ</emma:literal>
                </emma:interpretation>
                <emma:interpretation id="interp998" emma:lang="zh-CN" emma:confidence="0">
                  <emma:literal>Ⅳ</emma:literal>
                </emma:interpretation>
                <emma:interpretation id="interp999" emma:lang="zh-CN" emma:confidence="0">
                  <emma:literal>儿</emma:literal>
                </emma:interpretation>
              </emma:one-of>
            </emma:emma>
          </inkml:annotationXML>
          <inkml:trace contextRef="#ctx0" brushRef="#br0" timeOffset="313509.4683">21757 14138 19 0,'0'7'9'16,"0"1"-12"-16,0 0 16 15,0 4-14-15,-4 8 1 0,4-1-1 16,-5 13 0-16,5-5 1 15,0 5 1-15,0-1-2 16,0-3 0-16,5-4 0 16,-1-5 0-16,5-3-1 15,0 0 1-15,8-8-1 16,1-4 1-16,-5-4-1 16,1-8 1-16,3-4 0 15,-3-4 1-15,3-7-1 16,1-5 1-16,-5-7-1 15,1 3 1-15,-1 1 0 16,0-1 1-16,-4 4 0 16,0 5 0-16,-5 3 1 0,1 4 0 15,-5 5 0-15,0-1 0 16,0 12-1-16,0 0 1 16,0 8-1-16,0 7 0 15,0 5-1-15,0 0 0 16,0 3-1-16,0 5 1 15,0 0 0-15,0-1 0 16,4-7 0-16,1 3 1 16,-1-7-1-16,5-4 0 15,-5-4 0-15,5 0 1 0,0 0 0 16,0-8 0-16,0 0 0 16,0-8 1-16,0-4-1 15,0 0 0-15,-5-4 0 16,5-3 0-16,-5 3 0 15,1-12 0-15,-1 9-1 16,1-5 1-16,-1 0-2 16,0 1 1-16,-4-1-1 15,5 1 1-15,-5 3-2 16,4-4 0-16,-4 8-2 16,5 1 1-16,-1-5-3 15,1 0 1-15</inkml:trace>
        </inkml:traceGroup>
        <inkml:traceGroup>
          <inkml:annotationXML>
            <emma:emma xmlns:emma="http://www.w3.org/2003/04/emma" version="1.0">
              <emma:interpretation id="{E6AEFDA1-D617-4417-8833-300CED37B475}" emma:medium="tactile" emma:mode="ink">
                <msink:context xmlns:msink="http://schemas.microsoft.com/ink/2010/main" type="inkWord" rotatedBoundingBox="27637,15626 27790,15920 27637,16000 27484,15706"/>
              </emma:interpretation>
              <emma:one-of disjunction-type="recognition" id="oneOf200">
                <emma:interpretation id="interp1000" emma:lang="zh-CN" emma:confidence="0">
                  <emma:literal>。</emma:literal>
                </emma:interpretation>
                <emma:interpretation id="interp1001" emma:lang="zh-CN" emma:confidence="0">
                  <emma:literal>0</emma:literal>
                </emma:interpretation>
                <emma:interpretation id="interp1002" emma:lang="zh-CN" emma:confidence="0">
                  <emma:literal>°</emma:literal>
                </emma:interpretation>
                <emma:interpretation id="interp1003" emma:lang="zh-CN" emma:confidence="0">
                  <emma:literal>匕</emma:literal>
                </emma:interpretation>
                <emma:interpretation id="interp100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313974.793">22280 14043 8 0,'0'24'4'0,"4"-9"-3"0,-13-11 3 16,9 8-4-16,0 4 0 16,5-4 1-16,-5 7 1 15,4-3-1-15,5 4 0 16,0 0 1-16,0-1 0 0,0 1 1 16,4 0 0-16,0-5-1 15,0 1 0-15,1-4-1 16,-5 0 1-16,-1-4-1 15,6-4 0-15,4 3 0 16,-10-3 0-16,6-15 0 16,-5-1 1-16,-1-4-1 15,1 4 0-15,-4-4 0 16,4 1 1-16,-9-5-2 16,0 0 1-16,-5-3-1 15,1 3 0-15,-1 4 0 16,-4-3 0-16,1 3-1 15,-6 0 1-15,1 0-1 16,-5 4 0-16,5 5-2 16,-5-1 1-16,5-4-3 15,0 4 1-15,-10 4-2 0,6 16 0 16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9:57.2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A493A6-2227-4FC3-AB05-9DD6F62D933D}" emma:medium="tactile" emma:mode="ink">
          <msink:context xmlns:msink="http://schemas.microsoft.com/ink/2010/main" type="inkDrawing" rotatedBoundingBox="2919,11558 28404,10055 28497,11629 3011,13133" semanticType="underline" shapeName="Other">
            <msink:sourceLink direction="with" ref="{008EAFC8-F2AD-41F9-B6D2-96E346BC66AB}"/>
            <msink:sourceLink direction="with" ref="{01821B5A-CD5F-42AC-A91B-B92824F5ABD8}"/>
            <msink:sourceLink direction="with" ref="{228D4EC1-BB8B-4421-9E61-4B089E59C507}"/>
            <msink:sourceLink direction="with" ref="{066E0F88-4278-4FEC-9AD0-8622F9C974F4}"/>
            <msink:sourceLink direction="with" ref="{5DB8F0E8-2BCF-4E74-A2A6-BA9D00EE11EB}"/>
            <msink:sourceLink direction="with" ref="{C3FB67AF-C9A9-439D-8684-E68C6ED29844}"/>
            <msink:sourceLink direction="with" ref="{5019E3E2-3D61-482C-99B2-B12546D345AE}"/>
            <msink:sourceLink direction="with" ref="{3656EDC8-90C3-4526-9EC9-B9C98F6AE640}"/>
            <msink:sourceLink direction="with" ref="{1348098C-9394-4E1B-ABC6-69FC3BCBACD1}"/>
            <msink:sourceLink direction="with" ref="{430FC312-D548-4E0D-AED9-7BB1A9EB6008}"/>
            <msink:sourceLink direction="with" ref="{1FDE81E3-60F9-4DF3-96CC-0ECEDCCB8D71}"/>
            <msink:sourceLink direction="with" ref="{0F3C89CF-23DF-4EDD-8AD4-987EE9F970B9}"/>
            <msink:sourceLink direction="with" ref="{E56B017B-2169-42C9-B038-FD94A9D0707E}"/>
          </msink:context>
        </emma:interpretation>
      </emma:emma>
    </inkml:annotationXML>
    <inkml:trace contextRef="#ctx0" brushRef="#br0">25403-2 10 0,'0'-8'5'0,"0"20"-4"16,0-12 5-16,0-4-6 15,0 4 0-15,0 0 0 16,0 0 1-16,0 0-1 15,0 0 0-15,0 0 0 0,0 0 1 16,0 7-1-16,0-3 1 16,0 4 0-16,-4 4 0 15,-5 0-1-15,9 8 1 16,-9-1 0-16,0 9 0 16,0-8-1-16,1-1 1 15,-10 1-1-15,5 0 1 16,-5-1-1-16,-13 5 0 15,4 0-1-15,1-1 1 0,-5 1-1 16,9-1 0-16,-9 5-1 16,0-8 1-16,-5 3-1 15,-4 5 0-15,0-1 0 16,0-3 0-16,-8 8 0 16,-10-9 1-16,1-3 0 15,-10 7 1-15,-4-7-1 16,9 0 1-16,-4 0 0 15,4-5 0-15,0-3 0 16,-5 4 0-16,-8-8 0 16,0 0 0-16,-14 0-1 15,0-5 1-15,5-3-1 16,0 0 0-16,4 0 1 16,-8 0 0-16,-5-3-1 15,-18-1 1-15,5-4 0 16,8 0 1-16,1-4-1 15,4 0 1-15,-14 4-1 0,5-4 0 16,-17 1 0-16,8 3 0 16,0 4 0-16,5-4 0 15,-9 0 0-15,-14 0 1 16,1 4-1-16,8-4 1 16,5 1-1-16,0 3 1 15,-5 4-1-15,-13 0 1 16,14-12-1-16,8 4 0 15,0 0 0-15,0 0 0 0,-4 4 1 16,9-4 0-16,-5-7 0 16,9 3 0-16,0 0-1 15,9-4 1-15,9 4 0 16,-13 1 0-16,4-1-1 16,-5 0 1-16,5 4-1 15,9 0 1-15,4 0-1 16,0 0 1-16,5 1-1 15,4-1 1-15,-4 0-1 16,0 4 1-16,-1 0-1 16,-3 0 1-16,3 0 0 15,5 4 0-15,1 0-1 16,-1 0 1-16,4 0 0 16,1 0 0-16,-1 0 0 15,-4 0 0-15,5 0 0 16,-5 4 0-16,0 0-1 0,5 0 0 31,-32 0 0-31,19 0 1 16,-1 0-1-16,4 0 0 15,1-4 0-15,-5 4 1 16,5 0-1-16,-5-1 0 16,9 1 0-16,1 0 0 15,-1 4-1-15,4-4 1 16,-4 4 0-16,-4 0 0 15,0 4 0-15,-5 0 0 16,-4-1 0-16,4 1 0 0,0 4-1 16,5-4 1-16,4-4-1 15,-13 7 1-15,-9-3 0 16,-5-4 0-16,5 4 0 16,5-4 1-16,4 0-1 15,8-1 1-15,5 1-1 16,-4-4 0-16,-5 0 0 15,-13-4 1-15,5 0-1 16,8 4 0-16,0-4-1 16,5 0 1-16,4 0 0 15,-4-4 0-15,-5 4 0 16,-9 0 0-16,1 0 0 16,4 0 0-16,-1-4 0 15,1 4 0-15,5 0 0 16,-6 0 0-16,-3-4 0 15,-1 4 0-15,-8 0 0 16,-1-4 1-16,1 4-2 0,4 0 1 16,0 0 0-16,-14 0 0 15,1 0 0-15,0 0 0 16,4 4-1-16,0-4 1 16,4 4 0-16,-8-4 0 15,4 0 0-15,-9 0 0 16,10 0 0-16,-1 0 1 15,4 0-1-15,1 4 0 16,-1 0-1-16,-8 0 1 0,0 0 0 16,4-4 0-16,4 4-1 15,5-4 1-15,0 4 0 16,-4 4 0-16,-1-4 0 16,-8 4 1-16,13-1-1 15,0 1 0-15,0-4 0 16,13 0 1-16,-9 0-1 15,5 0 0-15,-4 0 0 16,-10 0 0-16,10 0 0 16,-1 0 0-16,5-4-1 15,4 4 1-15,-4 0 0 16,4 0 0-16,0 0 0 16,-17 0 0-16,8 0 0 15,1 3 1-15,8 1-1 16,5 0 0-16,4 0 0 15,-9 4 0-15,0 4-1 16,-17 3 1-16,-5-3 0 0,9 4 0 16,4-1 0-16,5 1 1 15,4-4-1-15,-4-4 0 16,4-1 0-16,-4 1 1 16,-4 0-1-16,8-4 1 15,5 4-1-15,8 0 1 16,1-5-1-16,8 5 1 15,5-4-1-15,4 0 0 16,-4 0 1-16,-4 0 0 16,3-4-1-16,6 0 1 0,-6 0-1 15,1-4 1-15,5 0-1 16,3 0 1-16,5 0-1 16,1 0 0-16,-1 0 0 15,0 0 0-15,0-4-1 16,4 4 1-16,1 0-1 15,0 0 1-15,-1-4-1 16,1 4 1-16,-10 0-1 16,-3 4 1-16,3-4-1 15,-3 4 1-15,-6 0 0 16,10-1 0-16,4 1 0 16,-4 0 1-16,4 0-1 15,0-4 0-15,0 4 0 16,0 0 1-16,1 0-1 15,-1-4 1-15,4 0-1 16,-4 0 0-16,-4 0 0 16,0 0 0-16,0-4 0 15,-5 4 0-15,-4 0 0 0,4 0 0 16,5 0-1-16,-1 0 1 16,5 0 0-16,1 0 0 15,-1 0 0-15,-5 4 0 16,5 0 0-16,5-4 0 15,0 4 0-15,-1 0 0 16,-4 0 0-16,5 0 0 16,-5 0 0-16,-4 0 0 15,-1-4 0-15,-3 0 0 0,3 0 0 16,1 0 0-16,0 0 0 16,4 4 0-16,-4-4-1 15,-5 4 1-15,5-4 0 16,-1 0 0-16,1 0-1 15,-5 0 1-15,-8 0 0 16,-5 0 0-16,-9 0 0 16,4 0 0-16,5 0-1 15,0 0 1-15,-4 0 0 16,4 0 0-16,0 0 0 16,-5 0 0-16,-4 0-1 15,-8 0 1-15,-1 0 0 16,5 0 0-16,-1 0 0 15,-4 0 0-15,10 3-1 16,-6 1 1-16,-3 0 0 16,-6 0 1-16,-8 0-2 15,5 4 1-15,-5 0 0 16,9 0 0-16,4 8 0 0,-4-1 0 16,-5 1 0-16,-13-4 0 15,5-4 0-15,-1 4 1 16,5-1-1-16,5-3 0 15,3 12 0-15,-8 0 0 16,-4 3 0-16,-5 1 0 16,0 4-1-16,5 3 1 15,8 1 0-15,0 7 0 16,-8-8 0-16,-5-3 0 0,-9 0 0 16,9-1 0-16,5 5 0 15,8 7 0-15,5-4 0 16,0 1 0-16,0-5-1 15,-9 13 1-15,4 3-1 16,9-4 1-16,5 5 0 16,4-1 0-16,5 0-1 15,8 0 1-15,5-3 0 16,4-1 0-16,-4-4 0 16,0-3 0-16,4-1 0 15,-4 1 0-15,0-1-1 16,-5 8 1-16,5-3 0 15,4-5 1-15,1 12-1 16,8-3 0-16,0-5 0 16,4-3 0-16,1 3 0 15,4-4 0-15,0 5-1 16,0-5 1-16,9 5-2 0,4-17 1 16,0 1-3-16,5-8 1 15,4 3-1-15,0-7 0 16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6:05.0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0 0,'4'0'0'0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3.3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216-1 5 0,'-9'0'2'0,"14"8"0"0,-10-8 2 16,5 0-3-16,0 3 0 15,-4 1 0-15,-1-4 1 0,1 8-3 16,0 0 1-16,-1 0 1 16,1 4 1-16,-5 0-1 15,0-1 0-15,-4 1 0 16,-5 4 1-16,5 4 0 15,-1-1 0-15,1 1-1 16,0 4 1-16,0 3-1 16,-1 1 1-16,5 3-2 15,1 1 0-15,3 3 0 16,-4-7 0-16,5 3 0 16,-1-3 0-16,5 0-1 15,0 3 1-15,0-3-1 16,0 3 0-16,5-7 0 15,-1 3 0-15,1-3 0 16,-1-4 1-16,5-1 0 16,0-3 0-16,0 0 0 0,8 0 0 15,-3-5-1-15,3-3 1 16,1-4-1-16,0 4 0 16,4-8 1-16,0-8 0 15,0 0 2-15,0-7 0 16,9-9 0-16,-4 0 0 15,0-7 0-15,-1 3 1 32,-4-27-2-32,-4 8 0 15,0 7-1-15,-5 9 1 0,-4 3 0 16,0 1 0-16,-5 7 0 16,-4 0 0-16,0 5-1 15,0-1 1-15,-4 4-1 16,-1 4 1-16,-3 0-1 15,-6 4 1-15,-3 4-1 16,-1 4 1-16,-4 0-1 16,0 0 0-16,-1 4 0 15,-3 4 0-15,-5 0 0 16,0 7 0-16,-5 5 0 16,5 4 0-16,5 7 0 15,4-7 0-15,-1-1 0 16,6 1 0-16,-1-5-1 15,5 5 1-15,4-4-1 16,0-5 1-16,5-7-2 16,-1 0 1-16,5-4-4 0,0-4 1 15,0 0-2-15,0-4 0 16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4.7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369 16 12 0,'0'-16'6'0,"-14"16"-6"0,14 0 9 0,-4 0-9 16,0 0 0-16,-1 0 1 15,1 0 0-15,-1 0-1 16,1 0 1-16,-5 4 0 16,0 8 0-16,0-1 0 15,0 1 0-15,-4 0-1 16,0 8 1-16,-5-1-1 16,0 5 0-16,1 4 1 15,3-1 0-15,-8 9-1 16,-4-1 1-16,3 4-1 15,1 1 1-15,5 7-1 16,-1 4 1-16,5 0-2 16,-1 1 1-16,1-1 0 15,4 0 0-15,0 0 0 16,0-11 0-16,5-5-1 0,4 0 1 16,4-7-1-16,1-4 1 15,-1-5 0-15,10-3 0 16,8-4 0-16,4-4 1 15,5 0 0-15,0-8 0 16,5-4 0-16,-1-4 0 16,5-4-1-16,-5-8 1 15,-3-3 0-15,-6-1 0 16,1 0 0-16,-5-7 0 16,-4-1-1-16,-1 1 1 15,-3-1 0-15,-6 5 0 0,-3-1-1 16,-5 5 1-16,0-1 0 15,-5 4 0-15,-3 1-1 16,-6 3 1-16,-3 0-1 16,-1 8 1-16,-4 4-1 15,0 8 1-15,-9 0-1 16,4 0 0-16,-4 8-1 16,-9 4 1-16,9 3-1 15,0 1 0-15,4 0-1 16,5-4 0-16,5-1-5 15,3 1 0-15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6.0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291 185 11 0,'-4'8'5'0,"4"-24"-1"0,0 16 2 16,0-4-6-16,0-4 0 16,0-4 0-16,0 5 1 0,-5-1-1 15,1 0 1 1,-5 0 0-16,5 0 0 0,-10 0 0 15,1 4 0-15,0 4 0 16,-5 0 1-16,5 0-2 16,0 4 1-16,-5 4 0 15,0 0 0-15,0 0-1 16,1 4 1-16,-1-4-1 16,5 7 0-16,-1-3 0 15,1 8 0-15,4-4-1 16,5-1 0-16,-1 9 0 15,5-4 1-15,5-1-1 16,-1 1 1-16,5 0-1 16,4-1 1-16,5 1-1 15,0-4 1-15,8 0 0 16,-4-1 0-16,1 1 0 16,-1 0 0-16,-4-4 0 15,-1-1 0-15,1 9 0 0,-5-4 1 16,1 0-1-16,-1 7 0 15,-4-7 0-15,0 4 1 16,-9 11-1-16,0-11 1 16,-5 4-1-16,1-1 1 15,-5 1-1-15,-4 3 1 16,-5 1 0-16,-4-1 0 16,0-3 0-16,-1 4 0 15,1-13 0-15,4 1 1 16,1-4-1-16,-5-4 1 0,-1-4-1 15,6-4 0-15,3 0-1 16,1-8 0-16,0-4 0 16,4 4 0-16,0-11-1 15,-4-5 0-15,13 0 0 16,0 5 1-16,4-5-1 16,5 4 1-16,0-7-1 15,9-1 1-15,-1 1 0 16,6-5 0-16,-1 1 0 15,13 3 0-15,-8-4 0 16,-1 1 0-16,-3-1 0 16,-1 1 0-16,0-1 0 15,0 1 0-15,0-1 0 16,-4 1 1-16,0-1-1 16,-5 1 1-16,0-1 0 15,-4 9 0-15,0 3-1 16,-5 0 1-16,-4-3-1 0,0 3 1 15,0 0-1-15,-4 5 0 16,-1-1 0-16,1 0 0 16,-5 4-1-16,0-3 1 15,0 3-1-15,1 4 0 32,-10 8-4-32,5 8 1 15,-5 0-2-15,0 0 1 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6.6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129-4 7 0,'0'0'3'0,"0"-4"2"0,0 4 2 15,0 0-5-15,0 0 1 16,0 0 0-16,0 0 0 15,0 0-5-15,0 0 1 0,0 0 3 16,0 4 0-16,0 0-1 16,0 0 1-16,-5 8-1 15,1 3 0-15,-9 1 0 16,-1 0 0-16,1 0-1 16,4 7 1-16,-4 1-2 15,4-4 0-15,-4-5-2 16,-1 5 0-16,1-8-2 15,4 4 0-15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7.1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64 5 11 0,'-9'-8'5'0,"13"16"-5"0,-4-8 7 0,0 0-8 16,-4 4 1-16,0 0-1 16,-5 0 1-16,4 8 0 15,1-1 0-15,-5 5 0 16,5 4 1-16,-1 0 0 15,1 3 1-15,-1 9-1 16,5-1 1-16,0 1-1 16,0-1 1-16,0 9-1 15,-4-5 0-15,4-3-1 16,0-1 0-16,0-3-1 16,0-5 1-16,0 5-2 15,0-5 1-15,0-3-2 16,4-4 0-16,-4-4-1 0,0 3 1 15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25T02:38:17.6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177 0 2 0,'9'12'1'0,"4"-8"-1"16,-8 4 0-16,-1 0-1 15,5 8 1-15,-5-1 7 31,58 9-7-31,-110 4 1 0,56 15 1 16,1 4 2-16,-4-4 0 16,-1 1 0-16,-8 3 1 15,-5-8-2-15,0 1 1 16,-9-1-2-16,-4 1 1 16,-4 3-2-16,-1 0 1 15,-8-3-4-15,-5 7 1 16,4 4-5-16,1-8 1 15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2:58:55.3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389071F-731D-4CF2-A4FC-7FE11AF4F596}" emma:medium="tactile" emma:mode="ink">
          <msink:context xmlns:msink="http://schemas.microsoft.com/ink/2010/main" type="writingRegion" rotatedBoundingBox="4236,1950 31874,1251 32260,16486 4621,17184"/>
        </emma:interpretation>
      </emma:emma>
    </inkml:annotationXML>
    <inkml:traceGroup>
      <inkml:annotationXML>
        <emma:emma xmlns:emma="http://www.w3.org/2003/04/emma" version="1.0">
          <emma:interpretation id="{CF94275A-BD3A-4372-877D-941E03ADF990}" emma:medium="tactile" emma:mode="ink">
            <msink:context xmlns:msink="http://schemas.microsoft.com/ink/2010/main" type="paragraph" rotatedBoundingBox="4437,1995 10859,1484 10983,3053 4562,3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7A598B-FADA-4A79-B4D5-8EB79B9BC159}" emma:medium="tactile" emma:mode="ink">
              <msink:context xmlns:msink="http://schemas.microsoft.com/ink/2010/main" type="line" rotatedBoundingBox="4437,1995 10859,1484 10983,3053 4562,3563"/>
            </emma:interpretation>
          </emma:emma>
        </inkml:annotationXML>
        <inkml:traceGroup>
          <inkml:annotationXML>
            <emma:emma xmlns:emma="http://www.w3.org/2003/04/emma" version="1.0">
              <emma:interpretation id="{C5794386-2CAC-4429-809F-0F084BA2D373}" emma:medium="tactile" emma:mode="ink">
                <msink:context xmlns:msink="http://schemas.microsoft.com/ink/2010/main" type="inkWord" rotatedBoundingBox="4437,1995 6872,1801 6976,3102 4540,3296"/>
              </emma:interpretation>
              <emma:one-of disjunction-type="recognition" id="oneOf0">
                <emma:interpretation id="interp0" emma:lang="zh-CN" emma:confidence="0">
                  <emma:literal>…</emma:literal>
                </emma:interpretation>
                <emma:interpretation id="interp1" emma:lang="zh-CN" emma:confidence="0">
                  <emma:literal>枇</emma:literal>
                </emma:interpretation>
                <emma:interpretation id="interp2" emma:lang="zh-CN" emma:confidence="0">
                  <emma:literal>秕</emma:literal>
                </emma:interpretation>
                <emma:interpretation id="interp3" emma:lang="zh-CN" emma:confidence="0">
                  <emma:literal>灿</emma:literal>
                </emma:interpretation>
                <emma:interpretation id="interp4" emma:lang="zh-CN" emma:confidence="0">
                  <emma:literal>䘣</emma:literal>
                </emma:interpretation>
              </emma:one-of>
            </emma:emma>
          </inkml:annotationXML>
          <inkml:trace contextRef="#ctx0" brushRef="#br0">1125 835 14 0,'-4'0'7'0,"26"4"-10"0,-22-4 12 0,4 4-9 16,5-1 0-16,-4 1 1 15,3-4 0-15,1 0-1 16,5-4 1-16,-1 1-1 16,5-5 1-16,4 0 0 15,0 0 1-15,0-4-1 16,0-8 0-16,0-3 0 15,0-5 0 1,1-11-1 0,-6 3 1-16,-3 5-1 15,-1 3 0-15,-9 5-1 16,1 3 0-16,-5 4-1 16,-5 0 0-16,-3 5 0 15,-1-1 1-15,-5 12 0 0,1 0 1 16,-5 12 0-16,1-1 0 15,-1 5 1-15,0 4 0 16,0 0 0-16,5 11 1 16,0 1-1-16,0-1 0 15,-1-3 0-15,5 3 0 16,1 5 0-16,-1-1 0 16,0 1-1-16,4-5 1 15,1 1-1-15,4-1 1 16,0-3-1-16,4-1 0 0,1-3 0 15,4-1 1-15,4-3-1 16,0-4 1-16,1-4-2 16,3-4 1-16,1-5-2 15,4-6 1-15,0-5-3 16,0-4 1-16,1-8-2 16,-1 0 0-16</inkml:trace>
          <inkml:trace contextRef="#ctx0" brushRef="#br0" timeOffset="300.2129">1586 653 17 0,'-5'0'8'0,"1"0"-9"16,4 0 14-16,4 0-12 0,-4 0 0 15,9-3 0-15,5 3 0 16,-1-4-1-16,9 0 0 16,5-4 0-16,4-4 1 15,4 0-1-15,-4-8 1 16,0 1-1-16,0 3 1 16,-4-4-2-16,-1 1 1 15,1-5-1-15,-1 0 0 16,1 1-3-16,-5 3 0 15,-4 0-2-15,-5 5 1 0</inkml:trace>
          <inkml:trace contextRef="#ctx0" brushRef="#br0" timeOffset="674.4842">1887 153 19 0,'0'-4'9'0,"5"8"-12"15,-5-4 17-15,0 0-14 16,0 4 0-16,0 4-1 16,0 4 1-16,0 4 0 15,0 7 0-15,0 5 0 16,0 11 0-16,0 9 0 0,-5 7 1 15,1 8-1-15,-1 4 1 16,-4-4-1-16,5 0 1 16,-5-4 0-16,5-4 0 15,-1 0-1-15,5 0 1 16,0-4-1-16,5-7 0 16,-1-13 0-16,1 1 0 15,3-1-2-15,1-15 1 16,0-8-3-16,0-4 1 0,4-12-2 15,1-4 0-15</inkml:trace>
          <inkml:trace contextRef="#ctx0" brushRef="#br0" timeOffset="1006.2205">2352 417 20 0,'5'8'10'0,"-5"-12"-14"16,-5 4 19-16,-4 4-16 15,-4 12 0-15,0 7-1 16,-9 5 1-16,-5 11 2 16,5 1 0-16,0 3-2 15,4-4 1-15,5 5 0 16,0-1 1-16,4 0-1 15,4-3 1-15,5-5-1 0,5 5 1 16,4-5-1-16,4-7 1 16,9-5-2-16,0-3 1 15,0-4-1-15,5-12 0 16,4-4-2-16,4-12 0 16,1-8-2-16,-1-3 0 15</inkml:trace>
          <inkml:trace contextRef="#ctx0" brushRef="#br0" timeOffset="-1201.347">119 0 11 0,'-13'4'5'0,"31"-12"-3"0,-18 8 6 16,0 0-8-16,0 0 0 15,0 0 1-15,0 0 1 16,0 0-3-16,0 0 1 15,0 4 0-15,0 4 0 16,4-4 0-16,-4 3 0 16,0 5 0-16,-4 0 0 15,-1 0 1-15,5 4 0 16,0 3-1-16,0 5 1 0,0 7 0 16,5 1 0-16,-5 3-1 15,0 5 1-15,4-1-1 16,5 8 1-16,-9 5-1 15,0-1 1-15,0 0-1 16,-4 12 1-16,-1-12-1 16,1 0 0-16,-1 1 0 15,-3-5 0-15,3 0 0 16,-4-7 1-16,0 11-1 16,5-4 0-16,-5 0 0 15,0 0 1-15,0 1-1 16,1-5 0-16,-1-4-1 15,0-7 1-15,0-5 0 16,5-7 1-16,-1 0-1 16,1-4 1-16,-1-5-1 15,1-3 1-15,4 0 0 16,0 0 0-16,0-8-1 16,0 0 1-16,9-8-1 0,0-4 0 15,4 4 0-15,0-7 0 16,14 3-1-16,-1-8 1 15,10 4 0-15,-1 5 0 16,1-1-1-16,3 4 1 16,-3 0 0-16,4 0 0 15,-9 4 0-15,0-8 0 16,-5 16 0-16,-3-8 0 16,-6 8 0-16,5-4 0 0,-8 0-1 15,-5-7 0-15,-1 10-1 16,-3 1 0-16,-5-4-3 15,4-7 0-15</inkml:trace>
          <inkml:trace contextRef="#ctx0" brushRef="#br0" timeOffset="-569.4017">722 815 11 0,'-4'8'5'0,"12"-8"-5"0,-8 0 7 16,9 0-8-16,-4 4 1 15,-1 0 0-15,5 0 0 16,0-4 0-16,4 0 1 16,0-4-1-16,10-4 1 15,-1 4-1-15,0-4 1 16,0-4-1-16,0-4 1 16,0-7-1-16,0-1 0 15,-4 1 0-15,0-1 0 16,-5 0 0-16,0 5 1 0,-4-1 0 15,-4 0 1-15,-5 1-1 16,-5 3 0-16,-4 0-1 16,-4 0 1-16,0 8-2 15,-9 4 1-15,-5 12-2 16,-4 4 1-16,0 8 0 16,0 3 0-16,5 5 1 15,-1 7 0-15,0-3 1 16,5-4 0-16,0 3 0 15,4 1 0-15,5 3 0 16,0 0 0-16,4 5 0 16,0-1 0-16,5 5-1 15,4-1 1-15,4-4-1 16,5 1 1-16,0-9 0 16,0-3 0-16,4-1-1 15,0-3 0-15,1-4-1 16,-1-13 1-16,0-3-3 0,14-4 0 15,-5-8-2-15,4-15 0 16</inkml:trace>
        </inkml:traceGroup>
        <inkml:traceGroup>
          <inkml:annotationXML>
            <emma:emma xmlns:emma="http://www.w3.org/2003/04/emma" version="1.0">
              <emma:interpretation id="{53D951D1-7746-4FD9-887A-936391F176C4}" emma:medium="tactile" emma:mode="ink">
                <msink:context xmlns:msink="http://schemas.microsoft.com/ink/2010/main" type="inkWord" rotatedBoundingBox="7159,2337 7449,2314 7492,2863 7203,2886"/>
              </emma:interpretation>
              <emma:one-of disjunction-type="recognition" id="oneOf1">
                <emma:interpretation id="interp5" emma:lang="zh-CN" emma:confidence="0">
                  <emma:literal>。</emma:literal>
                </emma:interpretation>
                <emma:interpretation id="interp6" emma:lang="zh-CN" emma:confidence="0">
                  <emma:literal>0</emma:literal>
                </emma:interpretation>
                <emma:interpretation id="interp7" emma:lang="zh-CN" emma:confidence="0">
                  <emma:literal>o</emma:literal>
                </emma:interpretation>
                <emma:interpretation id="interp8" emma:lang="zh-CN" emma:confidence="0">
                  <emma:literal>O</emma:literal>
                </emma:interpretation>
                <emma:interpretation id="interp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427.0252">2724 425 17 0,'5'-16'8'0,"-5"16"-9"0,0 0 16 0,-5 8-16 16,1 4 1-16,0 12-1 15,-5 3 1-15,0 13 0 16,-4 3 0-16,4 0 0 15,0 1 0-15,0-5 0 16,5 0 0-16,4-3 0 16,0-1 0-16,4-7 0 15,5-5 1-15,-5-3-1 16,5 0 0-16,4-12 1 16,1-4 0-16,3-8-1 15,1-8 1-15,0-8 0 16,4 0 0-16,-4-7 0 15,-1-9 0-15,10-3-1 16,-5-4 0-16,-4-1 0 0,-5-3 0 16,-4 0-1-16,0-4 0 15,-5 7-1-15,-13 9 1 16,1 3 0-16,-1 9 0 16,0 3 0-16,0 4 0 15,-4 12-1-15,-1 4 1 16,1 12-3-16,0 0 1 15,0 12-1-15,4-1 0 16</inkml:trace>
        </inkml:traceGroup>
        <inkml:traceGroup>
          <inkml:annotationXML>
            <emma:emma xmlns:emma="http://www.w3.org/2003/04/emma" version="1.0">
              <emma:interpretation id="{C77AB512-1BFD-407D-98A9-1FA600FB6610}" emma:medium="tactile" emma:mode="ink">
                <msink:context xmlns:msink="http://schemas.microsoft.com/ink/2010/main" type="inkWord" rotatedBoundingBox="7662,1890 8518,1822 8600,2857 7745,2925"/>
              </emma:interpretation>
              <emma:one-of disjunction-type="recognition" id="oneOf2">
                <emma:interpretation id="interp10" emma:lang="zh-CN" emma:confidence="0">
                  <emma:literal>此</emma:literal>
                </emma:interpretation>
                <emma:interpretation id="interp11" emma:lang="zh-CN" emma:confidence="0">
                  <emma:literal>壮</emma:literal>
                </emma:interpretation>
                <emma:interpretation id="interp12" emma:lang="zh-CN" emma:confidence="0">
                  <emma:literal>灶</emma:literal>
                </emma:interpretation>
                <emma:interpretation id="interp13" emma:lang="zh-CN" emma:confidence="0">
                  <emma:literal>怔</emma:literal>
                </emma:interpretation>
                <emma:interpretation id="interp14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2447.7414">3442 295 21 0,'-4'-8'10'0,"4"8"-14"16,0 0 21-16,-5-4-18 15,-4 0 1-15,1 0-2 16,-6 4 1-16,-3 4 0 15,-1-4 1-15,0 8-2 16,0 0 1-16,1 8 0 0,-1 4 0 16,-4 7 0-16,4 5 1 15,0-1-1-15,1 1 1 16,3 3 0-16,1 12 1 16,4-7-1-16,5-1 0 15,4 0 0-15,4-3 1 16,5-1-1-16,0-7 1 15,0-4-1-15,0-5 0 16,4-3 0-16,0-8 0 16,0-4 0-16,1-4 0 0,3-8-1 15,1-12 1-15,4-7-1 16,1-9 1-16,3-11 0 16,1-8 0-16,-1-4 0 15,-4-8 1-15,1 4-2 16,-6-8 1-16,5 4 0 15,5 0 1-15,-5-8-1 16,-4 4 0-16,-5 16 0 16,0 8 0-16,-4 8 1 15,0 11 0-15,-4 4 0 16,-5 9 0-16,0 3 0 16,-14 12 0-16,-3 8 0 15,3 19 0-15,-3 9-2 16,-1 3 1-16,5 4 0 15,-1 9 0-15,1 11-1 16,0 11 1-16,4 5 0 16,0 4 0-16,5 4 0 0,4-9 0 15,0-11 0-15,4-4 0 16,5-4 0-16,0-11 0 16,4-9 0-16,5-4 0 15,4-7 0-15,4-8 0 16,10-9 1-16,-5-11 0 15,4-7-1-15,1-9 1 16,4-8-1-16,0 1 1 0,-9-17-1 16,0-3 1-16,-5-4-2 15,1-9 1-15,-5-3-2 16,-4-4 1-16,-5 4-2 16,-4 8 1-16,-5 4-1 15,1 8 1-15,-5 3 1 16,-5 8 1-16,1 9 0 15,-5 7 1-15,0 8 1 16,-4 8 0-16,-5 8-1 16,-4 7 1-16,4 9-1 15,-4 15 0-15,4 5-1 16,5 7 1-16,4-4-1 16,9 12 1-16,0-8-1 15,9-4 1-15,9-3-1 16,-1-5 1-16,6-8-1 15,-1-7 0-15,4-4-2 16,10-9 1-16,4-11-5 16,4-8 1-16</inkml:trace>
        </inkml:traceGroup>
        <inkml:traceGroup>
          <inkml:annotationXML>
            <emma:emma xmlns:emma="http://www.w3.org/2003/04/emma" version="1.0">
              <emma:interpretation id="{F7F06897-4093-4615-A0A8-D99E3F953E01}" emma:medium="tactile" emma:mode="ink">
                <msink:context xmlns:msink="http://schemas.microsoft.com/ink/2010/main" type="inkWord" rotatedBoundingBox="8985,2083 9732,2024 9801,2894 9055,2953"/>
              </emma:interpretation>
              <emma:one-of disjunction-type="recognition" id="oneOf3">
                <emma:interpretation id="interp15" emma:lang="zh-CN" emma:confidence="0">
                  <emma:literal>2</emma:literal>
                </emma:interpretation>
                <emma:interpretation id="interp16" emma:lang="zh-CN" emma:confidence="0">
                  <emma:literal>工</emma:literal>
                </emma:interpretation>
                <emma:interpretation id="interp17" emma:lang="zh-CN" emma:confidence="0">
                  <emma:literal>z</emma:literal>
                </emma:interpretation>
                <emma:interpretation id="interp18" emma:lang="zh-CN" emma:confidence="0">
                  <emma:literal>Z</emma:literal>
                </emma:interpretation>
                <emma:interpretation id="interp1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13452.1534">4629 216 9 0,'5'-8'4'0,"-1"-7"-2"0,1 11 5 0,-1-4-7 15,1 0 0-15,-1 0 0 16,5 0 0-16,0 0 0 16,0-3 0-16,4-1-1 15,0 4 1-15,0 0 0 16,1 4 0-16,3-4-1 15,1 0 1-15,0 8 1 16,0-8 0-16,-1 1-1 16,1 3 1-16,0 4-1 15,4 0 1-15,0 0-1 16,0 8 1-16,0-5-1 16,-4 9 0-16,-5 4 1 15,-13 12 0-15,0-1 0 16,-8 5 0-16,-6 15 0 15,1 4 0-15,-9 4 0 16,-5 0 0-16,-4 12-1 16,0 4 0-16,-4-12 0 0,-1-4 1 15,5 1-1-15,-4-9 0 16,-1 0 0-16,5-8 0 16,0-7 0-16,5-1 0 15,4-7 1-15,4-8 0 16,5-4-1-16,8-4 0 15,5-5 1-15,9-3 0 16,9-3-1-16,4-9 0 16,5 0-1-16,4-4 1 0,4 0 0 15,5 1 1-15,0-5-1 16,4 4 0-16,9 4 0 16,5 1 1-16,-5-5-1 15,-4 0 1-15,-1 0-1 16,-3 1 1-16,-5-1-3 15,-5 4 0-15,-8 4-2 16,-5 0 0-16,-4 0-1 16,-1 4 0-16</inkml:trace>
        </inkml:traceGroup>
        <inkml:traceGroup>
          <inkml:annotationXML>
            <emma:emma xmlns:emma="http://www.w3.org/2003/04/emma" version="1.0">
              <emma:interpretation id="{3F9F693F-EC7B-46DD-B963-B7D6DB7EE23B}" emma:medium="tactile" emma:mode="ink">
                <msink:context xmlns:msink="http://schemas.microsoft.com/ink/2010/main" type="inkWord" rotatedBoundingBox="9741,2139 10375,2089 10429,2774 9796,2825"/>
              </emma:interpretation>
              <emma:one-of disjunction-type="recognition" id="oneOf4">
                <emma:interpretation id="interp20" emma:lang="zh-CN" emma:confidence="0">
                  <emma:literal>4</emma:literal>
                </emma:interpretation>
                <emma:interpretation id="interp21" emma:lang="zh-CN" emma:confidence="0">
                  <emma:literal>汁</emma:literal>
                </emma:interpretation>
                <emma:interpretation id="interp22" emma:lang="zh-CN" emma:confidence="0">
                  <emma:literal>千</emma:literal>
                </emma:interpretation>
                <emma:interpretation id="interp23" emma:lang="zh-CN" emma:confidence="0">
                  <emma:literal>计</emma:literal>
                </emma:interpretation>
                <emma:interpretation id="interp24" emma:lang="zh-CN" emma:confidence="0">
                  <emma:literal>什</emma:literal>
                </emma:interpretation>
              </emma:one-of>
            </emma:emma>
          </inkml:annotationXML>
          <inkml:trace contextRef="#ctx0" brushRef="#br0" timeOffset="13964.5308">5369 153 15 0,'0'4'7'0,"5"-16"-11"0,-5 12 14 15,0 0-10-15,0 0 0 16,0 4 0-16,0 4 1 16,-5 4-2-16,1 4 1 0,-1 4-1 15,-3-1 1-15,-1 13-1 16,0 3 1-16,-9 1-1 16,5 3 0-16,0 4 0 15,-1 1 1-15,1-9 0 16,4 4 1-16,0-15-1 15,5 4 1-15,-1-5 0 16,10-3 0-16,-1 0 0 16,10-5 0-16,-1-3 0 15,5-8 0-15,4 0-1 16,4-8 1-16,5-8-1 16,5-3 1-16,-1-9-1 15,1-8 1-15,8-3-1 16,5-4 1-16,-1-1-1 15,-3 1 0-15,-1 3-2 16,-4 5 0-16,-5-1-2 16,-8 9 1-16,-5 3-2 15,-4 4 1-15</inkml:trace>
          <inkml:trace contextRef="#ctx0" brushRef="#br0" timeOffset="14294.7568">5613 161 13 0,'-9'4'6'0,"9"-8"-8"0,0 4 12 0,0 0-10 16,0 4 0-16,0 0 0 15,0 8 0-15,0 0 0 16,0 3 1-16,0 5-1 15,0 0 1-15,0 11 0 16,0 5 0-16,0 3 0 16,0 1 0-16,0-1 0 15,0 8 1-15,5 4-1 16,-5-3 0-16,0-5-1 16,0-8 1-16,4 1-2 15,-4-5 1-15,4-3-2 16,1-4 0-16,-5-1-3 15,0-7 0-15</inkml:trace>
        </inkml:traceGroup>
        <inkml:traceGroup>
          <inkml:annotationXML>
            <emma:emma xmlns:emma="http://www.w3.org/2003/04/emma" version="1.0">
              <emma:interpretation id="{F234D79E-BD5E-46F2-A612-6BCB5395240C}" emma:medium="tactile" emma:mode="ink">
                <msink:context xmlns:msink="http://schemas.microsoft.com/ink/2010/main" type="inkWord" rotatedBoundingBox="10706,1873 10889,1859 10983,3053 10801,3068"/>
              </emma:interpretation>
              <emma:one-of disjunction-type="recognition" id="oneOf5">
                <emma:interpretation id="interp25" emma:lang="zh-CN" emma:confidence="0">
                  <emma:literal>1</emma:literal>
                </emma:interpretation>
                <emma:interpretation id="interp26" emma:lang="zh-CN" emma:confidence="0">
                  <emma:literal>l</emma:literal>
                </emma:interpretation>
                <emma:interpretation id="interp27" emma:lang="zh-CN" emma:confidence="0">
                  <emma:literal>|</emma:literal>
                </emma:interpretation>
                <emma:interpretation id="interp28" emma:lang="zh-CN" emma:confidence="0">
                  <emma:literal>丨</emma:literal>
                </emma:interpretation>
                <emma:interpretation id="interp2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4742.0686">6304-67 11 0,'9'-24'5'0,"22"1"-4"0,-31 23 7 0,0 0-8 16,0 0 1-16,4-8-1 15,-4 8 1-15,-4 4-1 16,-1 4 0-16,1 3 0 15,0 5 1-15,-1 8 0 16,5 3 0-16,-4 1 0 16,4-1 1-16,-5 5-1 15,1 3 1-15,4 5-1 16,-5 11 1-16,1 12-1 16,0 0 0-16,-1 8-1 15,1 4 1-15,4 3-1 16,-5-11 0-16,1 4 0 15,-1-8 1-15,1-4-2 16,0 0 1-16,-1-3 0 16,5-13 1-16,-4-4-2 15,4-3 1-15,0-13-2 16,0-7 0-16,0 0-3 0,0-8 0 16</inkml:trace>
        </inkml:traceGroup>
      </inkml:traceGroup>
    </inkml:traceGroup>
    <inkml:traceGroup>
      <inkml:annotationXML>
        <emma:emma xmlns:emma="http://www.w3.org/2003/04/emma" version="1.0">
          <emma:interpretation id="{79B77EB7-D6A9-4102-96FF-B3D5EF843E74}" emma:medium="tactile" emma:mode="ink">
            <msink:context xmlns:msink="http://schemas.microsoft.com/ink/2010/main" type="paragraph" rotatedBoundingBox="4588,4140 16818,3897 16850,5498 4620,5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722F44-A797-47FA-83E5-DD748B5461B6}" emma:medium="tactile" emma:mode="ink">
              <msink:context xmlns:msink="http://schemas.microsoft.com/ink/2010/main" type="line" rotatedBoundingBox="4588,4140 16818,3897 16850,5498 4620,5741"/>
            </emma:interpretation>
          </emma:emma>
        </inkml:annotationXML>
        <inkml:traceGroup>
          <inkml:annotationXML>
            <emma:emma xmlns:emma="http://www.w3.org/2003/04/emma" version="1.0">
              <emma:interpretation id="{223D6B42-0406-4C3D-86A1-13C66F6D0384}" emma:medium="tactile" emma:mode="ink">
                <msink:context xmlns:msink="http://schemas.microsoft.com/ink/2010/main" type="inkWord" rotatedBoundingBox="4588,4140 5720,4118 5751,5668 4619,5691"/>
              </emma:interpretation>
              <emma:one-of disjunction-type="recognition" id="oneOf6">
                <emma:interpretation id="interp30" emma:lang="zh-CN" emma:confidence="0">
                  <emma:literal>题</emma:literal>
                </emma:interpretation>
                <emma:interpretation id="interp31" emma:lang="zh-CN" emma:confidence="0">
                  <emma:literal>筵</emma:literal>
                </emma:interpretation>
                <emma:interpretation id="interp32" emma:lang="zh-CN" emma:confidence="0">
                  <emma:literal>懸</emma:literal>
                </emma:interpretation>
                <emma:interpretation id="interp33" emma:lang="zh-CN" emma:confidence="0">
                  <emma:literal>瑟</emma:literal>
                </emma:interpretation>
                <emma:interpretation id="interp34" emma:lang="zh-CN" emma:confidence="0">
                  <emma:literal>盟</emma:literal>
                </emma:interpretation>
              </emma:one-of>
            </emma:emma>
          </inkml:annotationXML>
          <inkml:trace contextRef="#ctx0" brushRef="#br0" timeOffset="20357.0528">788 2571 13 0,'-4'0'6'0,"4"0"-6"15,0 0 8-15,0 0-8 16,0 0 0-16,0 0-1 16,0 0 1-16,0 0 0 15,0-8 0-15,9 8-1 16,0-4 1-16,4-3-1 16,5-1 1-16,-1 12 0 15,1-8 0-15,0 0 0 16,0-4 0-16,-5 4 0 15,5 0 1-15,-5 4-1 16,0 0 0-16,-4-4 0 16,0 8 0-16,-5 0-1 15,1 4 1-15,-5 8 0 0,-5 7 0 16,-8 5 0-16,-5-1 0 16,-8 5-1-16,-1-1 1 15,1 5 0-15,3 3 0 16,1-11 0-16,5-9 0 15,-1 1 0-15,0-4 0 16,5 0 0-16,4-5 0 16,0 1 0-16,0-4 1 15,5 0-1-15,4 0 1 0,0 0 0 16,0 0 0-16,4 0 0 16,1-1 0-16,4 1 0 15,-5 4 0-15,0 0-1 16,1 4 1-16,-1-1-1 15,1 1 0-15,-1 0-1 16,-4 4 1-16,0-1-2 16,0-3 1-16,0-4-2 15,0-8 1-15,0 4-2 16,0-4 1-16</inkml:trace>
          <inkml:trace contextRef="#ctx0" brushRef="#br0" timeOffset="20584.7144">850 2953 10 0,'31'-27'5'0,"9"3"-6"16,-26 16 9-16,3-4-8 15,1-3 1-15,0 3 0 16,-1 0 0-16,1 8-2 16,0 4 1-16,-5 8 0 0,1 4 1 15,-6 0-2-15,-3 3 1 16,-5 5 0-16,-9 4 0 15,0-1-1-15,-4 1 0 16,0-4 0-16,-1-1 0 16,1 1-2-16,-5-8 1 15</inkml:trace>
          <inkml:trace contextRef="#ctx0" brushRef="#br0" timeOffset="20957.9798">917 3016 12 0,'4'0'6'0,"14"8"-8"0,-18-4 12 0,0 0-10 16,0 4 0-16,-4 8 0 15,-5-5 1-15,0 13-2 16,-9 0 1-16,0 7 0 16,1-7 0-16,-1-1-1 15,0 1 1-15,5-8-2 16,4 0 0-16,0-1-1 15,0 1 0-15,5-12 0 16,0 0 0-16,4-4 2 31,-62-35 1-31,146 62 1 16,-58-43 1-16,1 8 1 16,-1 1 0-16,1-1 0 0,4 4 1 15,0 4-3-15,-4 4 1 16,-1-12-2-16,1 8 1 15,-1-8-1-15,1 4 0 16,-5 0-2-16,0-4 1 16,0-8-2-16,9-3 0 15</inkml:trace>
          <inkml:trace contextRef="#ctx0" brushRef="#br0" timeOffset="18810.9537">381 2193 3 0,'0'-8'1'0,"-9"4"1"16,9 4 1-16,0 0-3 15,0 0 0-15,4-11 2 16,-4 11 0-16,0-12-2 16,0 8 0-16,0 4 1 15,0 0 0-15,5 4 0 16,-5 0 1-16,0-4-1 15,4 4 0-15,1 4 0 16,-5-1 1-16,4 1-1 0,1 4 1 16,-5 4-1-16,4 4 1 15,5 3-1-15,-9 1 1 16,0 7-2-16,0 9 1 16,-5-1-1-16,5 4 0 15,-4 1-1-15,4-9 1 16,0 1-1-16,0-5 0 15,-4-11 0-15,-1-1 0 0,1-3 0 16,4-4 0-16,-5-8-1 16,10-12 1-16,-5-4 0 15,0-7 0-15,4-5 0 16,1-8 0-16,3-3 0 16,-3 0 1-16,-1-1 0 15,5-3 0-15,0-5-1 16,0 9 1-16,4 3 0 15,5 1 0-15,-9-1 1 16,0 5 0-16,4 3 0 16,-4 5 0-16,0 7 0 15,-1 4 0-15,1 8-1 16,0 0 1-16,4 4 0 16,1 4 0-16,-1 0 0 15,0 3 0-15,-4 5 0 16,0 4 0-16,-5 3 0 15,1 5 1-15,-5 0-1 16,0 3 0-16,-5 9-1 16,-3 7 1-16,-6 0-1 0,1 0 1 15,-5 8-1-15,1-11 0 16,-1-1-1-16,-4-4 1 16,4-7-1-16,-4-8 1 15,-5-5 0-15,5-7 0 16,9-12-1-16,-5-4 1 15,5-4 0-15,8-15 0 16,5 3 0-16,9-4 1 0,0-3-1 16,9-1 0-16,0 5 0 15,-1-9 0-15,5 8 0 16,-4-3 1-16,0-1-1 16,0 5 1-16,-1 7-2 15,-3 0 1-15,-1 0-2 16,-4 5 1-16,0 3-2 15,-1 4 0-15,-8 4-1 16,0 4 0-16</inkml:trace>
          <inkml:trace contextRef="#ctx0" brushRef="#br0" timeOffset="19622.0354">66 3091 11 0,'5'0'5'0,"4"0"-3"0,4-4 8 32,22-8-9-32,5 1 0 15,0-5 0-15,4 0 1 16,1-4-3-16,-5 1 0 15,-5-1 2-15,-4 4 0 16,0 0-1-16,0 1 1 16,-9-5-1-16,0 8 0 0,-4 4 0 15,-5 0 0-15,-4 5-2 16,-4 3 1-16,-1 3 0 16,-4 5 0-16,-4 8 0 15,-5 4 0-15,0 7 1 16,-4 1 0-16,-1 3 1 15,1 9 0-15,0 7 0 16,-1 4 0-16,-3-7-1 16,3-9 1-16,6 0-1 15,3-7 1-15,5-4-1 16,9-5 1-16,4-7 0 16,5-4 0-16,-5-4-1 15,1-8 1-15,-1-4-1 16,0-4 1-16,5 0-1 15,-5 1 0-15,0-1 0 16,-4 4 0-16,0-4-1 16,-9 12 1-16,0 0-1 15,-4 4 1-15,-1 8-1 0,-4 4 0 16,-4 3 0-16,0 9 1 16,-9 3 0-16,-5 9 0 15,-4-5 0-15,0-3 1 16,0 3-1-16,0-7 1 15,0-1-1-15,5-3 1 16,8-4-1-16,5-1 0 16,-1-3 0-16,5 0 1 15,9-4 0-15,9-4 0 0,5-5-1 16,3 1 1-16,10-4-1 16,4 0 1-16,0-4-1 15,4-3 1-15,5-1-1 16,4-4 1-16,1-4-1 15,-5 0 0-15,-1 1 0 16,6 3 1-16,-1-4-2 16,0 4 1-16,1-7-1 15,-5 3 0-15,-5-4-1 16,-4 4 0-16,-9-3-3 16,-4 7 0-16</inkml:trace>
        </inkml:traceGroup>
        <inkml:traceGroup>
          <inkml:annotationXML>
            <emma:emma xmlns:emma="http://www.w3.org/2003/04/emma" version="1.0">
              <emma:interpretation id="{10201CD0-789F-47BF-9BAE-8F09FBC94B74}" emma:medium="tactile" emma:mode="ink">
                <msink:context xmlns:msink="http://schemas.microsoft.com/ink/2010/main" type="inkWord" rotatedBoundingBox="6129,4304 7114,4285 7140,5586 6155,5605"/>
              </emma:interpretation>
              <emma:one-of disjunction-type="recognition" id="oneOf7">
                <emma:interpretation id="interp35" emma:lang="zh-CN" emma:confidence="0">
                  <emma:literal>解</emma:literal>
                </emma:interpretation>
                <emma:interpretation id="interp36" emma:lang="zh-CN" emma:confidence="0">
                  <emma:literal>锵</emma:literal>
                </emma:interpretation>
                <emma:interpretation id="interp37" emma:lang="zh-CN" emma:confidence="0">
                  <emma:literal>触</emma:literal>
                </emma:interpretation>
                <emma:interpretation id="interp38" emma:lang="zh-CN" emma:confidence="0">
                  <emma:literal>酝</emma:literal>
                </emma:interpretation>
                <emma:interpretation id="interp39" emma:lang="zh-CN" emma:confidence="0">
                  <emma:literal>䏻</emma:literal>
                </emma:interpretation>
              </emma:one-of>
            </emma:emma>
          </inkml:annotationXML>
          <inkml:trace contextRef="#ctx0" brushRef="#br0" timeOffset="23495.2829">1838 2981 13 0,'-8'4'6'0,"-1"-8"-5"16,9 4 11-16,4 0-12 15,-4 0 1-15,9-4 0 16,0 0 0-16,0 4-1 15,0-4 0-15,-1 0 0 16,1 0 1-16,5 0-2 16,-6 0 1-16,1 0-1 15,0 4 0-15,0 0-1 16,-5 4 0-16,1 4 0 16,-5 0 1-16,-5 8 0 15,1 3 1-15,-5 5 1 16,0 4 0-16,0 3 0 15,1 1 1-15,-1 7-1 0,0-7 1 16,-4-5-1-16,4-3 1 16,9-5-3-16,-5-3 0 15,5-4 0-15,5 0 0 16,-5-12-1-16,9-8 1 16,-1-4-1-16,1-8 0 15,5-7 0-15,-1-1 1 16,0-3-1-16,0-5 1 15,1-3 0-15,-5 4 1 16,-1-1 0-16,1 5 1 0,0-5 0 16,-4 9 1-16,-1-5 0 15,-4 12 1-15,0 1-1 16,0 7 0-16,0 12-1 16,0 8 0-16,-4 4 0 15,-1 3 1-15,1 9-2 16,-1 4 1-16,1 3-1 15,-1 4 0-15,1 9 0 16,0-1 0-16,-1 4-1 16,1-3 1-16,-1-5-2 15,1-4 0-15,4-7-1 16,0-4 0-16,0-5-2 16,0-7 1-16</inkml:trace>
          <inkml:trace contextRef="#ctx0" brushRef="#br0" timeOffset="22864.3304">2020 2630 10 0,'13'-23'5'0,"18"-1"-5"0,-22 16 6 15,4-4-5-15,1 1 0 16,-1 3-1-16,-4-4 1 0,4 12-2 15,-4-4 1-15,0 4 1 16,-5 4 0-16,1-4 0 16,-1 0 0-16,1 4 0 15,-5 0 0-15,4 4 0 16,-4 0 0-16,0 3-1 16,0 1 1-16,0 8-1 15,0-4 0-15,0 3 0 16,0 5 1-16,0 3-1 15,0 9 0-15,-4 3 0 16,-1-3 0-16,5 3 0 16,0 8 1-16,0 1-1 15,-4 7 0-15,4 8 0 16,0 0 1-16,-5 8-1 16,5-8 1-16,-4-4-1 15,-1 0 1-15,1-12-1 16,4-8 1-16,-4-3-1 15,-1-1 1-15,5-11-1 0,-4-4 0 16,-1-5-1-16,5-3 0 16,-4 0-1-16,-1-4 0 15,1-4-1-15,0-4 1 16,-1 0-2-16,-4-8 0 16</inkml:trace>
          <inkml:trace contextRef="#ctx0" brushRef="#br0" timeOffset="22325.4495">1626 2323 11 0,'0'0'5'0,"0"0"-6"16,0 0 9-16,0 0-8 16,0 0 0-16,0 0 0 15,0 0 0-15,0 0 0 16,0 0 0-16,0 0 0 16,0 0 0-16,0 0 0 0,0 0 0 15,0 0 0-15,0 0 0 16,0 0 0-16,0 0 0 15,0 0 0-15,0 0 1 16,0 0-1-16,0 0 1 16,0 0-1-16,0 0 1 15,0 0-1-15,0 0 1 16,0 0-1-16,0 0 0 16,0 0 0-16,0 0 1 0,0 0-2 15,0 0 1-15,4 0 0 16,1 4 0-16,3 0 0 15,-3 4 1-15,-1 0-1 16,5 4 1-16,-4 3-1 16,-5 13 1-16,0 3-1 15,-9 1 1-15,0-1-1 16,0 5 1-16,0-5-2 16,0-3 1-16,0-4-1 15,5-5 0-15,0-3 0 16,-1-8 0-16,1 0-1 15,4-4 1-15,0-12 0 16,9 0 1-16,-1-4 0 16,6-4 0-16,3 1 0 15,1-5 0-15,4 0 1 16,5 1 0-16,4 3-1 16,-5 0 1-16,1 4-1 15,-5-3 0-15,0 3 1 0,1 0 0 31,-1 12-2-31,-9 8 0 16,0 0-1-16,-8 7 0 16,-5 5-1-16,-5 0 1 15,1 3-1-15,-5 1 0 16,-4 4 2-16,-1-9 0 16,-3 5 2-16,-1 3 1 15,0-7-1-15,5 0 1 16,0-4 0-16,-1 3 1 0,1-3-1 15,4-4 0-15,0 4-1 16,0-1 1-16,5 1-1 16,0-4 1-16,-1 4-1 15,5 3 1-15,0 5-2 16,0 4 0-16,0 3 0 16,0 12 1-16,0 13-1 15,0 3 0-15,-9 4 0 16,5 0 0-16,-1-4 0 15,-3-8 0-15,-1-4-2 16,0-11 1-16,0-5-3 16,0-7 0-16</inkml:trace>
          <inkml:trace contextRef="#ctx0" brushRef="#br0" timeOffset="24142.74">2180 2512 11 0,'31'-47'5'0,"26"-4"-2"0,-44 39 9 15,10 0-12-15,-1-4 0 16,4 1 0-16,1 3 1 15,4 4-2-15,-5 4 1 16,1 4-1-16,-5 8 1 0,-4 0-1 16,-5 4 0-16,-4 19 0 15,-13 1 0-15,-5 3 0 16,-9 8 0-16,-9 9 1 16,-8-1 1-16,0 0 0 15,-5-4 1-15,-5-7-1 16,14-1 1-16,0-8-1 15,9-3 1-15,0-4-3 16,9-5 0-16,0-3 0 16,8-4 1-16,5-4 0 15,5-4 0-15,12-4-1 16,5-4 1-16,9-8 0 16,5 0 1-16,-1-4-2 15,5 1 1-15,-4-5-1 16,-5 4 1-16,-9 8-1 15,0 0 1-15,-4 4-2 16,-5 4 1-16,-13 8-1 16,-5 8 1-16,-8 4 0 15,-9 7 1-15,-5 5 0 0,-4-1 0 16,0 5 1-16,-13-1 0 16,13 5 0-16,0-5 1 15,9 8-1-15,4-11 1 16,5-1-1-16,4-15 0 15,5 0 0-15,13-4 0 16,4-8-1-16,9-12 1 16,9 0-1-16,4-8 1 0,10-4-1 15,-5-3 0-15,-5-5-1 16,0-3 1-16,1-1-3 16,-5 5 0-16,-4-1-1 15,-1 1 0-15</inkml:trace>
          <inkml:trace contextRef="#ctx0" brushRef="#br0" timeOffset="24440.9496">2547 2839 11 0,'-13'12'5'0,"8"8"-2"15,5-20 9-15,0 0-12 16,0 4 0-16,-4-1 1 15,4 1 1-15,4 8-3 16,-4 0 1-16,5 8 0 16,-5-1 1-16,4 5-1 0,-4 4 1 15,5 7-1-15,-1 8 1 16,1 5-1-16,-1 11 1 16,-4-8-1-16,0 8 0 15,0 0-1-15,0-8 0 16,0-11-2-16,0-9 1 15,0-7-3-15,-4-1 1 16,4-7-1-16,0-4 1 16</inkml:trace>
        </inkml:traceGroup>
        <inkml:traceGroup>
          <inkml:annotationXML>
            <emma:emma xmlns:emma="http://www.w3.org/2003/04/emma" version="1.0">
              <emma:interpretation id="{053CFCBE-CA78-4B2D-A29C-6E91A92664D2}" emma:medium="tactile" emma:mode="ink">
                <msink:context xmlns:msink="http://schemas.microsoft.com/ink/2010/main" type="inkWord" rotatedBoundingBox="7279,4292 8098,4275 8121,5457 7302,5474"/>
              </emma:interpretation>
              <emma:one-of disjunction-type="recognition" id="oneOf8">
                <emma:interpretation id="interp40" emma:lang="zh-CN" emma:confidence="0">
                  <emma:literal>过</emma:literal>
                </emma:interpretation>
                <emma:interpretation id="interp41" emma:lang="zh-CN" emma:confidence="0">
                  <emma:literal>达</emma:literal>
                </emma:interpretation>
                <emma:interpretation id="interp42" emma:lang="zh-CN" emma:confidence="0">
                  <emma:literal>进</emma:literal>
                </emma:interpretation>
                <emma:interpretation id="interp43" emma:lang="zh-CN" emma:confidence="0">
                  <emma:literal>逑</emma:literal>
                </emma:interpretation>
                <emma:interpretation id="interp44" emma:lang="zh-CN" emma:confidence="0">
                  <emma:literal>過</emma:literal>
                </emma:interpretation>
              </emma:one-of>
            </emma:emma>
          </inkml:annotationXML>
          <inkml:trace contextRef="#ctx0" brushRef="#br0" timeOffset="26003.0668">2773 2575 19 0,'0'0'9'0,"13"0"-14"0,-4 4 19 16,-4 4-15-16,-1-4 0 15,1 8-3-15,-1-8 0 16,-4 4 3-16,4 3 1 15,-4 5-3-15,0 4 0 16,0 7 0-16,0-3 1 16,0 0 1-16,0 11 0 15,0-11 1-15,0-5 1 16,5-3 0-16,-1 0 1 0,1-4 0 16,4 0 1-16,-1-5-1 15,1 1 1-15,0 4-2 16,9-4 1-16,0 0-2 15,-1 0 1-15,-3 0-3 16,-1 0 1-16,0 3 0 16,-4 1 0-16,-4 0-1 15,-5 4 1-15,0 3 0 16,-9 5 1-16,-5 4-1 16,-3-1 1-16,-1 5-1 15,0-1 1-15,0 1 0 16,1-1 0-16,-1-3-1 15,5-1 1-15,-5-3 0 16,5 0 1-16,-1-1-1 16,6 1 1-16,-1-8 1 15,4 3 1-15,1-3-1 16,8-4 0-16,5-4 0 0,4 4 0 16,1-1-1-16,12-3 1 15,10 0-2-15,4-4 1 16,8 0-1-16,14 0 0 15,-8-4-1-15,-1 0 1 16,0 0 0-16,0-8 0 16,0 0 0-16,-4 0 1 15,-5 0-2-15,1 1 0 16,3-5-1-16,-8-4 1 0,0 4-4 16,-5 0 1-16</inkml:trace>
          <inkml:trace contextRef="#ctx0" brushRef="#br0" timeOffset="24816.2176">2946 2780 9 0,'0'-4'4'0,"0"8"-4"15,0-4 9-15,9-4-8 16,-5 0 0-16,5 0-1 15,4 0 1-15,1 0-1 16,3-4 0-16,6 1 1 16,-1-1 0-16,4-4 0 0,10 0 0 15,-1 4 0-15,-4-4 0 16,0-3-1-16,-4-1 1 16,4 0-1-16,-5 0 0 15,1 5 0-15,0-5 1 16,-5 8-3-16,-5 0 1 15,-3 0-3-15,-1 0 0 16,-4 4 0-16,-9 4 0 16</inkml:trace>
          <inkml:trace contextRef="#ctx0" brushRef="#br0" timeOffset="25312.0691">3305 2300 9 0,'0'0'4'0,"9"11"-4"16,-5-7 8-16,1 0-8 16,-1 8 1-16,5 0-1 15,-5 8 1-15,1 15-1 16,-1 8 1-16,1 5 1 15,-5 7 0-15,-5 12-1 16,1-4 1-16,-5 4-1 16,0 3 1-1,-4 29-1-15,-1-20 0 16,-3-12-1-16,-1-4 0 16,0-12 0-16,0-12 1 15,1-7-1 1,-1-13 0-16,-4-7-1 0,4-4 1 15,-4-8-1-15,0-12 1 16,4-11-1-16,0-5 1 16,10-3-2-16,3-1 1 15,5-3 1-15,9 7 0 16,4 1 0-16,5 3 1 0,0 0-1 16,4 5 0-16,0-1 1 15,-4 4 1-15,-1 4-3 16,1 1 0-16,-5 3-3 15,1 0 1-15,-5 0-1 16,-1 4 0-16</inkml:trace>
        </inkml:traceGroup>
        <inkml:traceGroup>
          <inkml:annotationXML>
            <emma:emma xmlns:emma="http://www.w3.org/2003/04/emma" version="1.0">
              <emma:interpretation id="{E252CD08-69E7-4EA2-8D28-CAD4930020A8}" emma:medium="tactile" emma:mode="ink">
                <msink:context xmlns:msink="http://schemas.microsoft.com/ink/2010/main" type="inkWord" rotatedBoundingBox="8280,4193 9261,4173 9291,5648 8309,5668"/>
              </emma:interpretation>
              <emma:one-of disjunction-type="recognition" id="oneOf9">
                <emma:interpretation id="interp45" emma:lang="zh-CN" emma:confidence="0">
                  <emma:literal>程</emma:literal>
                </emma:interpretation>
                <emma:interpretation id="interp46" emma:lang="zh-CN" emma:confidence="0">
                  <emma:literal>牯</emma:literal>
                </emma:interpretation>
                <emma:interpretation id="interp47" emma:lang="zh-CN" emma:confidence="0">
                  <emma:literal>档</emma:literal>
                </emma:interpretation>
                <emma:interpretation id="interp48" emma:lang="zh-CN" emma:confidence="0">
                  <emma:literal>㸵</emma:literal>
                </emma:interpretation>
                <emma:interpretation id="interp49" emma:lang="zh-CN" emma:confidence="0">
                  <emma:literal>稆</emma:literal>
                </emma:interpretation>
              </emma:one-of>
            </emma:emma>
          </inkml:annotationXML>
          <inkml:trace contextRef="#ctx0" brushRef="#br0" timeOffset="26619.4975">3779 2776 8 0,'-22'24'4'0,"17"19"-4"15,5-39 6-15,0 0-5 16,0 0 1-16,0 0 0 16,14 4 0-16,-1-4-2 15,5-4 0-15,8 0 2 16,1-8 0-16,4-4-1 15,0 0 0-15,4 0 0 16,1-4 1-16,-1 1-2 16,0-9 1-16,-3 0-2 15,-1 5 0-15,-9 3-2 16,0 0 1-16,-9 4-3 16,0 1 1-16</inkml:trace>
          <inkml:trace contextRef="#ctx0" brushRef="#br0" timeOffset="26978.7734">4071 2540 12 0,'-4'4'6'0,"13"-4"-8"0,-9 0 11 0,0 4-8 15,4 0 1-15,-4 3-2 16,5 1 1-16,-1 8-2 15,0 0 0-15,1 4 2 16,-1 7 0-16,1 5 0 16,-5 7 0-16,0-4 0 15,0 13 1-15,0-1-1 16,0 4 1-16,-5 12-1 16,1 12 0-16,-1 4-1 15,1 3 1-15,-5-7-1 16,5-4 1-16,-1-4-1 15,1-8 0-15,-1-4 0 16,1-11 0-16,-1-9-1 16,5-7 0-16,-4-9-1 15,4-3 0-15,-4-4-3 16,4-8 0-16</inkml:trace>
          <inkml:trace contextRef="#ctx0" brushRef="#br0" timeOffset="26377.8244">4102 2205 12 0,'0'8'6'0,"18"-4"-6"0,-14 0 9 16,-4 4-10-16,0 0 0 15,-4 3-1-15,0 5 0 16,-10 0 1-16,5 4 1 0,-8-1-4 16,3 5 1-16</inkml:trace>
          <inkml:trace contextRef="#ctx0" brushRef="#br0" timeOffset="27414.5616">4071 2938 13 0,'-4'7'6'0,"-1"-3"-7"0,5 0 10 15,-4 0-10-15,-5 4 0 0,-4 8 0 16,-1 0 0-16,-3-1 0 15,-1 1 1-15,-4 0-1 16,4 4 0-16,0-5 0 16,1 1 0-16,-5 0 1 15,4-4 0-15,0-1 1 16,5-7 0-16,4 0 0 16,0-4 1-16,5 0 0 15,4 0 0-15,0-8-1 16,9-7 1-16,4 3-1 15,5 0 1-15,-1-4-1 16,1 1 0-16,0-1 0 16,4 4 0-16,0 0-1 15,5 4 0-15,-1 0-1 16,1 1 1-16,-1 3-2 16,-3 4 1-16,-1 0-2 15,-5 0 1-15,1 0-1 16,-5 0 0-16,1 0-1 0,-1-8 1 15</inkml:trace>
          <inkml:trace contextRef="#ctx0" brushRef="#br0" timeOffset="28495.8344">4138 3190 7 0,'-9'23'3'0,"13"-31"2"0,5 8 5 16,0-4-10-16,4-7 1 0,9-5 0 15,14 0 0-15,8-4-2 16,0-3 1-16,5 3 0 16,0-4 1-16,0 5-1 15,-9-1 0-15,-1 0-1 16,-3 5 1-16,-10-1-1 16,-3 4 0-16,-6 4 0 15,1 0 1-15,-5 8-1 16,-4 8 1-16,0 12 0 15,-5 3 0-15,-4 13 0 16,0-1 0-16,-4 13 0 16,-5-1 0-16,0 4 0 15,-4-4 0-15,-5-3-1 16,-4-1 0-16,-4-8 0 0,3-7 0 31,-8-4 0-15,0-9 0-16,5-7 0 0,4-8 1 15,-1-4 0-15,6-4 0 16,8-7 0-16,4-1 1 16,5 4 0-16,9-8 1 15,5-3 0-15,3 3 0 16,1 0 0-16,9-3 0 16,-1 3 0-16,1 4 0 15,-5 4 0-15,-4-3 1 16,-1 3-3-16,1 4 0 0,-5 4-2 15,1 4 1-15,-5 4-2 16,-5 8 1-16,-4 8-2 16,-4 7 1-16,-5 5 1 15,-9-1 0-15,-4-3 2 16,0 3 1-16,4 1 1 16,0-1 1-16,-4-3 0 15,9-5 0-15,0-7-1 16,4-4 1-16,4-4-1 15,5 0 0-15,9-4-2 16,9-4 0-16,4-8-1 16,5-4 1-16,-1-8-2 15,5 5 1-15,0-9-3 16,0 0 1-16,0 1-2 16,5-5 1-16</inkml:trace>
          <inkml:trace contextRef="#ctx0" brushRef="#br0" timeOffset="27805.8389">4355 2445 12 0,'4'12'6'0,"27"20"-8"0,-18-17 11 0,-4 5-9 16,0 4 0-16,0-1-1 16,0 1 0-16,-5 0 0 15,1-9 1-15,-1 1-2 16,-4-4 0-16,0-4-1 16,0 0 1-16,0-1 0 15,0-3 0-15,-4-8 0 16,4-7 0-16,4-1 2 15,1-12 0-15,8 1 2 16,0 3 0-16,1 0 0 16,3 4 1-16,1 1 0 15,0 3 0-15,-1 8-1 16,-3-4 1-16,-1 12-3 16,0 0 1-16,-4 8-3 15,0 0 1-15,-5 3-1 0,-4 13 0 16,-13 7-1-16,-5 1 0 15</inkml:trace>
        </inkml:traceGroup>
        <inkml:traceGroup>
          <inkml:annotationXML>
            <emma:emma xmlns:emma="http://www.w3.org/2003/04/emma" version="1.0">
              <emma:interpretation id="{615BE02B-F69D-4EBA-A25C-3E1EF292DEEA}" emma:medium="tactile" emma:mode="ink">
                <msink:context xmlns:msink="http://schemas.microsoft.com/ink/2010/main" type="inkWord" rotatedBoundingBox="10451,4672 10653,4668 10663,5136 10460,5140"/>
              </emma:interpretation>
              <emma:one-of disjunction-type="recognition" id="oneOf10">
                <emma:interpretation id="interp50" emma:lang="zh-CN" emma:confidence="0">
                  <emma:literal>:</emma:literal>
                </emma:interpretation>
                <emma:interpretation id="interp51" emma:lang="zh-CN" emma:confidence="0">
                  <emma:literal>;</emma:literal>
                </emma:interpretation>
                <emma:interpretation id="interp52" emma:lang="zh-CN" emma:confidence="0">
                  <emma:literal>i</emma:literal>
                </emma:interpretation>
                <emma:interpretation id="interp53" emma:lang="zh-CN" emma:confidence="0">
                  <emma:literal>!</emma:literal>
                </emma:interpretation>
                <emma:interpretation id="interp54" emma:lang="zh-CN" emma:confidence="0">
                  <emma:literal>√</emma:literal>
                </emma:interpretation>
              </emma:one-of>
            </emma:emma>
          </inkml:annotationXML>
          <inkml:trace contextRef="#ctx0" brushRef="#br0" timeOffset="38405.5212">5919 3115 7 0,'4'4'3'0,"-4"11"-1"16,0-15 3-16,4 4-5 15,5-4 1-15,-9 0 0 16,9 4 0-16,0 4-2 16,0-12 1-16,0 8-1 15,0 4 1-15,0-8-3 16,-1 0 1-16</inkml:trace>
          <inkml:trace contextRef="#ctx0" brushRef="#br0" timeOffset="38133.8427">6052 2693 9 0,'0'8'4'0,"0"-12"-3"16,0 4 5-16,0 0-5 15,0 0 0-15,0-8 0 16,0 8 0-16,0 0-2 15,0 0 0-15,0 0 1 16,4 4 1-16,0-4-2 16,1 4 1-16,-1 4-1 15,5 0 1-15,0 0 0 16,0-4 0-16,-5 4 0 16,1-4 0-16,-1 4-3 15,1-5 1-15</inkml:trace>
        </inkml:traceGroup>
        <inkml:traceGroup>
          <inkml:annotationXML>
            <emma:emma xmlns:emma="http://www.w3.org/2003/04/emma" version="1.0">
              <emma:interpretation id="{E9C7D718-DA0D-42DF-979F-B2238A446CD8}" emma:medium="tactile" emma:mode="ink">
                <msink:context xmlns:msink="http://schemas.microsoft.com/ink/2010/main" type="inkWord" rotatedBoundingBox="11622,4546 12294,4533 12309,5306 11638,5320"/>
              </emma:interpretation>
              <emma:one-of disjunction-type="recognition" id="oneOf11">
                <emma:interpretation id="interp55" emma:lang="zh-CN" emma:confidence="0">
                  <emma:literal>“</emma:literal>
                </emma:interpretation>
                <emma:interpretation id="interp56" emma:lang="zh-CN" emma:confidence="0">
                  <emma:literal>工</emma:literal>
                </emma:interpretation>
                <emma:interpretation id="interp57" emma:lang="zh-CN" emma:confidence="0">
                  <emma:literal>2</emma:literal>
                </emma:interpretation>
                <emma:interpretation id="interp58" emma:lang="zh-CN" emma:confidence="0">
                  <emma:literal>卫</emma:literal>
                </emma:interpretation>
                <emma:interpretation id="interp5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39184.0746">7265 2725 8 0,'-13'-8'4'0,"22"-16"-7"16,-5 16 7-16,5 1-3 15,0-5 0-15,9 0 1 16,0 0 1-16,-1-4-4 15,-3 1 1-15,3 3 2 16,-3 0 1-16,8-4-1 16,-9 8 1-16,0 4-1 15,5 4 0-15,0 0-1 16,-1 0 1-16,1 12-2 16,-4 4 1-16,-6 4-1 15,1 11 1-15,-9 9-1 16,-9 3 0-16,-8 8 0 0,-1 4 0 15,-9-4 0-15,-4 1 0 16,-4 7 0-16,-9-4 0 16,4 0 0-16,0-4 1 15,4-8-1-15,-3-3 1 16,8-9-1-16,4-7 1 16,9-8 0-16,5-1 0 15,4-3-1-15,9-4 1 16,13-8-1-16,5-4 1 0,4-4-1 15,9-7 1-15,9-9-1 16,0 4 1-16,0-3-1 16,0-5 0-16,0 1 0 15,4-1 0-15,0 4 0 16,-4-3 0-16,-4 7 0 16,-5 4 0-16,4-3-1 15,-4 3 1-15,0 4-2 16,-4 0 1-16,-5 0-4 15,-5 5 1-15,-3-1-2 16,-5 4 0-16</inkml:trace>
        </inkml:traceGroup>
        <inkml:traceGroup>
          <inkml:annotationXML>
            <emma:emma xmlns:emma="http://www.w3.org/2003/04/emma" version="1.0">
              <emma:interpretation id="{7287CE7F-C496-4B2A-BC4F-85F0798E6F21}" emma:medium="tactile" emma:mode="ink">
                <msink:context xmlns:msink="http://schemas.microsoft.com/ink/2010/main" type="inkWord" rotatedBoundingBox="12429,4457 12878,4449 12893,5197 12444,5206">
                  <msink:destinationLink direction="with" ref="{E26D9C40-B45A-40B3-81C7-B75CD1DD7733}"/>
                </msink:context>
              </emma:interpretation>
              <emma:one-of disjunction-type="recognition" id="oneOf12">
                <emma:interpretation id="interp60" emma:lang="zh-CN" emma:confidence="0">
                  <emma:literal>义</emma:literal>
                </emma:interpretation>
                <emma:interpretation id="interp61" emma:lang="zh-CN" emma:confidence="0">
                  <emma:literal>A</emma:literal>
                </emma:interpretation>
                <emma:interpretation id="interp62" emma:lang="zh-CN" emma:confidence="0">
                  <emma:literal>女</emma:literal>
                </emma:interpretation>
                <emma:interpretation id="interp63" emma:lang="zh-CN" emma:confidence="0">
                  <emma:literal>N</emma:literal>
                </emma:interpretation>
                <emma:interpretation id="interp64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39875.0654">8289 2496 20 0,'-5'-19'10'0,"10"11"-11"0,-5 8 19 16,0 4-19-16,0-4 1 16,-5 16-1-16,1 3 1 15,-5 5 0-15,-4 7 0 16,-5 5 0-16,0 7 0 16,-4 8 0-16,0-3 0 15,0 7 0-15,0-4 0 16,-5-4 0-16,-4 0 1 15,5 1-1-15,-5-1 0 0,0-4 0 16,8-11 0-16,6 3-1 16,3-7 1-16,1-9-2 15,4-7 1-15,0 4-3 16,9-12 1-16,0-4-3 16,14-16 1-16</inkml:trace>
          <inkml:trace contextRef="#ctx0" brushRef="#br0" timeOffset="39559.3399">7961 2630 13 0,'13'-8'6'0,"-8"1"-4"0,-5 7 10 16,0 0-11-16,4 0 0 15,-4 0 0-15,9 0 1 16,4 4-2-16,9 3 0 0,-8 1 1 15,-1 8 0-15,0 0-1 16,5 7 1-16,0 5 0 16,-1 3 0-16,1 1-1 15,0-8 0-15,0-1 0 16,-1 1 1-16,1 0-1 16,0-1 1-16,-1-3-2 15,-3-4 1-15,-1-1-2 16,-4-3 1-16,0-4-3 15,-5 0 0-15,1-4-2 16,-5 0 1-16</inkml:trace>
          <inkml:trace contextRef="#ctx0" brushRef="#br0" timeOffset="44049.5285">7983 2859 9 0,'-13'-8'4'0,"13"-8"0"16,0 16 4-16,0-8-8 16,0 8 0-16,-5-8 2 15,5 4 0-15,0 4-2 16,0 0 0-16,0 0 1 16,0 0 0-16,9-4 1 15,0 1 0-15,4 3-1 0,10-4 0 16,-6 4 0-16,1 0 0 15,4-4 0-15,0 0 0 16,5-4-1-16,-1-4 1 16,1 0-1-16,0 0 1 15,-1 1-1-15,-4-5 0 16,-4 8 0-16,0 0 1 16,-5 0-1-16,0 0 0 15,-4 4 0-15,0 0 0 16,-4 1-2-16,-5 3 0 0,0 0-3 15,4 0 0-15</inkml:trace>
        </inkml:traceGroup>
        <inkml:traceGroup>
          <inkml:annotationXML>
            <emma:emma xmlns:emma="http://www.w3.org/2003/04/emma" version="1.0">
              <emma:interpretation id="{7864C104-7659-40F3-9AEE-2EDE21278DED}" emma:medium="tactile" emma:mode="ink">
                <msink:context xmlns:msink="http://schemas.microsoft.com/ink/2010/main" type="inkWord" rotatedBoundingBox="13127,4314 13461,4307 13482,5372 13149,5379"/>
              </emma:interpretation>
              <emma:one-of disjunction-type="recognition" id="oneOf13">
                <emma:interpretation id="interp65" emma:lang="zh-CN" emma:confidence="0">
                  <emma:literal>了</emma:literal>
                </emma:interpretation>
                <emma:interpretation id="interp66" emma:lang="zh-CN" emma:confidence="0">
                  <emma:literal>}</emma:literal>
                </emma:interpretation>
                <emma:interpretation id="interp67" emma:lang="zh-CN" emma:confidence="0">
                  <emma:literal>3</emma:literal>
                </emma:interpretation>
                <emma:interpretation id="interp68" emma:lang="zh-CN" emma:confidence="0">
                  <emma:literal>广</emma:literal>
                </emma:interpretation>
                <emma:interpretation id="interp6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40536.549">8701 2335 20 0,'-5'-4'10'0,"5"4"-14"0,0 0 20 16,9 0-16-16,0 0 0 15,0 0-1-15,0 4 1 16,4 0 0-16,0 0 0 16,-4-4 0-16,5 0 0 15,-6 4 0-15,6 0 0 16,-5 0 0-16,-1 0 0 15,1 0 0-15,-4 3 0 16,-1 13-1-16,-4 4 1 0,-4 7 0 16,-5 5 0-16,0-1 0 15,-4 1 0-15,-5-5 0 16,0 1 0-16,1-1 0 16,3-7 0-16,1-1 0 15,4-7 0-15,5-4 0 16,-1 0 0-16,1-8 0 15,4 4 1-15,9-5-1 16,4 1 0-16,0-4 0 16,1-7 1-16,3 7-1 15,1 0 1-15,0 0-2 16,-1 3 1-16,1-3 0 16,0 12 0-16,0 0 0 15,-1 4 0-15,-3 0 0 16,-1 3 0-16,-4 5 1 0,-5-4 0 15,-8 15-1 1,-5 1 1-16,-4 7 0 0,-1 0 0 16,-8 8 0-16,4-3 0 15,-13 3-1-15,0-4 1 16,-4-8-1-16,8-3 0 16,1-5-1-16,-1-7 0 15,5-8-4-15,-5-4 1 16,14-1-2-16,9-3 0 15</inkml:trace>
        </inkml:traceGroup>
        <inkml:traceGroup>
          <inkml:annotationXML>
            <emma:emma xmlns:emma="http://www.w3.org/2003/04/emma" version="1.0">
              <emma:interpretation id="{6BE9E73F-ACFA-4DF7-A46B-B1C94249959C}" emma:medium="tactile" emma:mode="ink">
                <msink:context xmlns:msink="http://schemas.microsoft.com/ink/2010/main" type="inkWord" rotatedBoundingBox="13881,4621 14233,4614 14236,4722 13884,4729"/>
              </emma:interpretation>
              <emma:one-of disjunction-type="recognition" id="oneOf14">
                <emma:interpretation id="interp70" emma:lang="zh-CN" emma:confidence="0">
                  <emma:literal>一</emma:literal>
                </emma:interpretation>
                <emma:interpretation id="interp71" emma:lang="zh-CN" emma:confidence="0">
                  <emma:literal>-</emma:literal>
                </emma:interpretation>
                <emma:interpretation id="interp72" emma:lang="zh-CN" emma:confidence="0">
                  <emma:literal>‘</emma:literal>
                </emma:interpretation>
                <emma:interpretation id="interp73" emma:lang="zh-CN" emma:confidence="0">
                  <emma:literal>—</emma:literal>
                </emma:interpretation>
                <emma:interpretation id="interp74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40925.3098">9348 2748 17 0,'0'-3'8'0,"-5"6"-9"16,10-3 14-16,-1-3-13 16,5 3 1-16,0 0-1 15,-5-4 1-15,5 0-1 16,4 4 0-16,5-4 0 15,-5-4 1-15,5 4-1 16,0-4 1-16,0 4-1 0,-1-4 1 16,1-4-1-16,0 5 1 15,-1-1-1-15,6 4 0 16,-6 0 0-16,1 0 1 16,0-4-1-16,-1 0 0 15,-3 4-1-15,-1 0 0 16,-4 4-3-16,0-4 0 15,-5 4-2-15,-4 0 1 16</inkml:trace>
        </inkml:traceGroup>
        <inkml:traceGroup>
          <inkml:annotationXML>
            <emma:emma xmlns:emma="http://www.w3.org/2003/04/emma" version="1.0">
              <emma:interpretation id="{4C29C172-2AF4-409C-8369-7E597BBB5F46}" emma:medium="tactile" emma:mode="ink">
                <msink:context xmlns:msink="http://schemas.microsoft.com/ink/2010/main" type="inkWord" rotatedBoundingBox="14715,4159 15250,4148 15270,5169 14735,5179"/>
              </emma:interpretation>
              <emma:one-of disjunction-type="recognition" id="oneOf15">
                <emma:interpretation id="interp75" emma:lang="zh-CN" emma:confidence="0">
                  <emma:literal>个</emma:literal>
                </emma:interpretation>
                <emma:interpretation id="interp76" emma:lang="zh-CN" emma:confidence="0">
                  <emma:literal>4</emma:literal>
                </emma:interpretation>
                <emma:interpretation id="interp77" emma:lang="zh-CN" emma:confidence="0">
                  <emma:literal>千</emma:literal>
                </emma:interpretation>
                <emma:interpretation id="interp78" emma:lang="zh-CN" emma:confidence="0">
                  <emma:literal>午</emma:literal>
                </emma:interpretation>
                <emma:interpretation id="interp7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41421.1617">10402 2185 18 0,'4'-11'9'0,"-4"14"-14"16,0 1 17-16,0 0-12 15,-4 8 1-15,0 8 0 16,-5 3 0-16,0 5-2 16,-4 7 1-16,-5 9 0 0,0 3 0 15,0 0 0-15,1 8 1 16,-5 1-2-16,4 3 1 16,0-4 0-16,5-8 1 15,0 0-1-15,4-7 0 16,0-5 0-16,4-3 1 15,5-9-1-15,0-3 0 16,9-4 0-16,5-4 1 0,3-5-1 16,5-3 0-16,5-4 0 15,0-4 1-15,4-3-1 16,4-1 0-16,9 0 0 16,5-12 0-16,-5 0-2 15,5-7 0-15,-5-1-2 16,1 5 1-16,-5-5-2 15,-5 0 0-15</inkml:trace>
          <inkml:trace contextRef="#ctx0" brushRef="#br0" timeOffset="41780.9194">10508 2496 20 0,'-4'4'10'0,"4"-4"-15"0,0 0 20 16,9 4-16-16,0 4 1 15,-5 4 0-15,9-4 0 16,-4 8 0-16,-9 7 0 15,0 5 0-15,0-1 0 16,0 9 0-16,0 7 0 16,0 0 0-16,-9 5 0 15,-4-1 0-15,4 0 1 0,0 1-1 16,5 3 0-16,-1-4 0 16,1-8 0-16,0-3-2 15,-1 3 0-15,10-15-3 16,-10-5 0-16</inkml:trace>
        </inkml:traceGroup>
        <inkml:traceGroup>
          <inkml:annotationXML>
            <emma:emma xmlns:emma="http://www.w3.org/2003/04/emma" version="1.0">
              <emma:interpretation id="{77F5B64D-641D-464C-94AE-6CF41CE9DF78}" emma:medium="tactile" emma:mode="ink">
                <msink:context xmlns:msink="http://schemas.microsoft.com/ink/2010/main" type="inkWord" rotatedBoundingBox="15524,4531 15995,4521 16007,5129 15537,5139"/>
              </emma:interpretation>
              <emma:one-of disjunction-type="recognition" id="oneOf16">
                <emma:interpretation id="interp80" emma:lang="zh-CN" emma:confidence="0">
                  <emma:literal>个</emma:literal>
                </emma:interpretation>
                <emma:interpretation id="interp81" emma:lang="zh-CN" emma:confidence="0">
                  <emma:literal>*</emma:literal>
                </emma:interpretation>
                <emma:interpretation id="interp82" emma:lang="zh-CN" emma:confidence="0">
                  <emma:literal>K</emma:literal>
                </emma:interpretation>
                <emma:interpretation id="interp83" emma:lang="zh-CN" emma:confidence="0">
                  <emma:literal>女</emma:literal>
                </emma:interpretation>
                <emma:interpretation id="interp84" emma:lang="zh-CN" emma:confidence="0">
                  <emma:literal>十</emma:literal>
                </emma:interpretation>
              </emma:one-of>
            </emma:emma>
          </inkml:annotationXML>
          <inkml:trace contextRef="#ctx0" brushRef="#br0" timeOffset="42441.8884">11324 2611 19 0,'0'4'9'0,"-5"-24"-9"16,5 16 19-16,0 4-19 15,-4 4 0-15,-5 4 0 0,4 0 0 16,-17 15 0 0,0 9 0-16,0 7 0 15,0 1 0-15,0 3 0 0,-1-4 0 16,-3 1 0-16,4 3 1 16,0-4-1-16,4-3 0 15,0-1-2-15,0-3 1 16,5-5-2-16,0-3 0 15,4-8-2-15,5-1 1 16,-1-3-2-16,1 0 0 16</inkml:trace>
          <inkml:trace contextRef="#ctx0" brushRef="#br0" timeOffset="43072.8401">10996 2843 13 0,'13'-16'6'16,"18"8"-4"-16,-18 0 13 0,1 5-14 16,3-9 0-16,5 0 1 15,14-4 0-15,4-4-3 16,-5 5 1-16,-4-1 1 16,0 0 1-16,0 4-2 15,0 1 1-15,5-1-2 16,-10 0 0-16,-4 4-3 15,-4 0 1-15,-5 4-3 16,-13 4 1-16</inkml:trace>
          <inkml:trace contextRef="#ctx0" brushRef="#br0" timeOffset="42141.6737">11089 2548 18 0,'0'4'9'0,"17"19"-9"0,-12-11 16 15,4 8-16-15,-5-5 0 16,5 9 0-16,0 4 0 15,0 7 0-15,8 4 0 16,1-3 0-16,-5-5 0 16,1-3-1-16,-1 0 1 0,0-5-1 15,1-3 1-15,-6-4-2 16,1-1 0-16,0-3-3 16,0 0 0-16,-5-4 0 15,1-4 1-15</inkml:trace>
        </inkml:traceGroup>
        <inkml:traceGroup>
          <inkml:annotationXML>
            <emma:emma xmlns:emma="http://www.w3.org/2003/04/emma" version="1.0">
              <emma:interpretation id="{569B5B31-F632-4C03-B386-123ED14216B1}" emma:medium="tactile" emma:mode="ink">
                <msink:context xmlns:msink="http://schemas.microsoft.com/ink/2010/main" type="inkWord" rotatedBoundingBox="16346,4222 16825,4213 16842,5071 16364,5080">
                  <msink:destinationLink direction="with" ref="{EC3DAD37-4908-42DD-8626-D48105DA1EE9}"/>
                </msink:context>
              </emma:interpretation>
              <emma:one-of disjunction-type="recognition" id="oneOf17">
                <emma:interpretation id="interp85" emma:lang="zh-CN" emma:confidence="0">
                  <emma:literal>5</emma:literal>
                </emma:interpretation>
                <emma:interpretation id="interp86" emma:lang="zh-CN" emma:confidence="0">
                  <emma:literal>与</emma:literal>
                </emma:interpretation>
                <emma:interpretation id="interp87" emma:lang="zh-CN" emma:confidence="0">
                  <emma:literal>夕</emma:literal>
                </emma:interpretation>
                <emma:interpretation id="interp88" emma:lang="zh-CN" emma:confidence="0">
                  <emma:literal>支</emma:literal>
                </emma:interpretation>
                <emma:interpretation id="interp89" emma:lang="zh-CN" emma:confidence="0">
                  <emma:literal>ㄘ</emma:literal>
                </emma:interpretation>
              </emma:one-of>
            </emma:emma>
          </inkml:annotationXML>
          <inkml:trace contextRef="#ctx0" brushRef="#br0" timeOffset="45113.782">11891 2252 12 0,'-5'-4'6'0,"10"-4"0"0,-5 8 7 15,0 0-12-15,0 0 1 16,0 0 0-16,8 0 0 16,-8 4-3-16,0 4 0 15,0 4 2-15,-4 4 1 0,0 4-2 16,-5 11 0-16,0 5 0 15,0 7 1-15,0-4-1 16,0 1 0-16,0 3 0 16,5-8 0-16,0-3 0 15,-1-1 1-15,1-3-1 16,-1-8 0-16,5-1-1 16,5-3 1-16,-1-8 0 15,1 0 0-15,17 4 0 16,0-8 0-16,4-1-1 15,1 1 1-15,0-4-1 16,-1 12 1-16,1-8 0 16,-1 4 0-16,1 0 0 15,0 0 0-15,-5 4 0 16,-5 3 0-16,-3 1 1 16,-1 0 0-16,-13 0-1 15,0-1 1-15,0 1-1 16,-4 0 1-16,-10 0 0 0,1 3 0 15,-5 1-1-15,5-4 1 16,-5 3-2-16,-8-3 1 16,-1 0-1-16,-4 4 0 15,0-5-2-15,0-3 0 16,4-4-3-16,1 0 0 16</inkml:trace>
          <inkml:trace contextRef="#ctx0" brushRef="#br0" timeOffset="45461.5303">11811 2453 12 0,'4'-39'6'0,"10"35"-3"15,-10 0 8-15,5 0-10 16,0 0 0-16,8 0 0 16,1 0 1-16,4 0-2 15,0 4 0-15,1-12 1 16,3 8 0-16,5-3 0 16,0-1 0-16,5-4 0 15,-5 4 0-15,0 0-1 16,-5-4 1-16,1 4 0 0,-5 1 0 15,-4-1-2-15,-1 4 1 16,-3 0-3-16,-5 0 1 16,-1 4-4-16,-3 0 1 15</inkml:trace>
        </inkml:traceGroup>
      </inkml:traceGroup>
    </inkml:traceGroup>
    <inkml:traceGroup>
      <inkml:annotationXML>
        <emma:emma xmlns:emma="http://www.w3.org/2003/04/emma" version="1.0">
          <emma:interpretation id="{26B17B67-D0C5-46AA-8B4C-2E5E1F0AC7BB}" emma:medium="tactile" emma:mode="ink">
            <msink:context xmlns:msink="http://schemas.microsoft.com/ink/2010/main" type="paragraph" rotatedBoundingBox="4397,8339 32036,7640 32119,10927 4480,11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C9DF67-CBA8-43FB-9751-2639C232C77D}" emma:medium="tactile" emma:mode="ink">
              <msink:context xmlns:msink="http://schemas.microsoft.com/ink/2010/main" type="line" rotatedBoundingBox="4397,8339 32036,7640 32119,10927 4480,11625"/>
            </emma:interpretation>
          </emma:emma>
        </inkml:annotationXML>
        <inkml:traceGroup>
          <inkml:annotationXML>
            <emma:emma xmlns:emma="http://www.w3.org/2003/04/emma" version="1.0">
              <emma:interpretation id="{7A737579-64D3-4102-86CF-67687665D5D7}" emma:medium="tactile" emma:mode="ink">
                <msink:context xmlns:msink="http://schemas.microsoft.com/ink/2010/main" type="inkWord" rotatedBoundingBox="4403,8581 5969,8541 6004,9889 4437,9928"/>
              </emma:interpretation>
              <emma:one-of disjunction-type="recognition" id="oneOf18">
                <emma:interpretation id="interp90" emma:lang="zh-CN" emma:confidence="0">
                  <emma:literal>抓</emma:literal>
                </emma:interpretation>
                <emma:interpretation id="interp91" emma:lang="zh-CN" emma:confidence="0">
                  <emma:literal>灿</emma:literal>
                </emma:interpretation>
                <emma:interpretation id="interp92" emma:lang="zh-CN" emma:confidence="0">
                  <emma:literal>拟</emma:literal>
                </emma:interpretation>
                <emma:interpretation id="interp93" emma:lang="zh-CN" emma:confidence="0">
                  <emma:literal>如</emma:literal>
                </emma:interpretation>
                <emma:interpretation id="interp94" emma:lang="zh-CN" emma:confidence="0">
                  <emma:literal>姒</emma:literal>
                </emma:interpretation>
              </emma:one-of>
            </emma:emma>
          </inkml:annotationXML>
          <inkml:trace contextRef="#ctx0" brushRef="#br0" timeOffset="212543.8532">518 6592 9 0,'-9'-8'4'0,"0"12"-3"16,9-4 4-16,0 0-5 0,-4 4 0 15,0 4 0-15,-1 0 0 16,-8 4 0-16,-5-1 0 15,5-3 0-15,0 0 0 16,-5 8 0-16,0 0 0 16,0-1 0-16,1 5 0 15,3 4-1-15,1 3 1 16,0 9 0-16,4-1 1 16,0 12 0-16,0-7 1 15,0 3 0-15,1 0 0 0,-1 5 0 16,4-1 1-16,5 12-1 15,-4 0 1-15,-1 8-2 16,1 0 0-16,-1 0 0 16,-3 8 0-16,-6-12-1 15,5-4 1-15,-4 0-1 16,-5-8 0-16,5-8 0 16,0 1 0-16,0-13-1 15,-1-3 0-15,1-5-4 16,0-7 1-16,4 0-1 15,0-4 0-15</inkml:trace>
          <inkml:trace contextRef="#ctx0" brushRef="#br0" timeOffset="212965.1493">-115 7285 12 0,'-5'-4'6'0,"5"4"-4"0,0 0 11 16,0 0-12-16,9-4 0 15,0 0 0-15,0 0 1 16,4-4-3-16,5 1 1 0,4-5 0 15,0 4 1-15,0 0-1 16,14-4 0-16,4 0 0 16,4 1 0-16,5-1 0 15,-1-4 0-15,6 0 0 16,-6 4 1-16,-3-3-1 16,-6-1 1-16,-3-4 0 15,-1 1 0-15,-8 3-1 16,-1 0 1-16,-3 4 0 15,-6 0 0-15,-3 8-2 16,-6-3 1-16,-3 3-3 16,-5 4 1-16,0 4-4 15,-5 0 1-15</inkml:trace>
          <inkml:trace contextRef="#ctx0" brushRef="#br0" timeOffset="214105.4575">585 7045 10 0,'0'0'5'0,"4"16"-4"0,-4-12 5 16,0 3-4-16,0 1 1 15,-4 8-1-15,-1 4 1 16,-4 7-4-16,0 5 0 0,1 3 2 15,-1 9 1-15,4-1-1 16,1 4 0-16,-1 4-1 16,5-3 1-16,0-5-1 15,0-8 0-15,5-3 0 16,4-1 1-16,0-7-1 16,4-12 0-16,0-12 0 15,5-12 1-15,4-8-1 16,0-15 0-16,5-5 0 15,-1-7 1-15,1 0-1 16,8 0 1-16,1-5-1 16,-1 5 0-16,-4-4 0 15,0 4 0-15,-4 0-1 16,-5 3 1-16,0 5 0 16,-4 3 0-16,-9 9 0 15,0 7 0-15,-5 4-1 16,-4 16 1-16,-4 4 0 15,-5 12 0-15,0 8 0 0,-4 3 0 16,-5 9 0-16,0 3 1 16,5 0-1-16,-5 5 1 15,5 3-1-15,-5 8 1 16,5 0-1-16,0 0 1 16,4-3-1-16,4-9 0 15,5 0 0-15,0-11 0 16,9-13 0-16,4 1 0 15,-4-8-1-15,9-8 0 0,4-12-1 16,0-4 1-16,5-7-2 16,-1-13 1-16,1-3-1 15,0-9 0-15,-1 5 1 16,-4-1 0-16,1 1 0 16,-6 4 1-16,-3-1 1 15,-1-3 1-15,0 7-1 16,-4 5 1-16,0 7 0 15,-5 4 1-15,1 5 0 16,-1 3 0-16,-4 8-1 16,0 0 1-16,0 4-1 15,0 7 0-15,0 5-1 16,0 4 1-16,-4 3-1 16,-1 1 1-16,1 12-1 15,-1-5 0-15,1 1 1 16,0-13 0-16,-5 5-1 15,4-4 0-15,1-9 0 16,4-3 1-16,-5-4-1 0,10-12 0 16,4-4 0-16,-5-7 0 15,5-5 0-15,0-3 0 16,4-5 0-16,0-7 1 16,5 3-1-16,0 5 0 15,4-9 0-15,0 5 1 16,0 3-1-16,0-3 0 15,-4 4 0-15,0 7 0 16,0 4 0-16,-5 8 0 0,0 8 0 16,1 8 0-16,-6 8 0 15,1 8 1-15,-4 0-1 16,-5 3 1-16,0 9 0 16,-5 7 0-16,1 0 0 15,-1 5 0-15,-3 7-1 16,3 4 0-16,1 0 0 15,-1-4 0-15,1-7-1 16,4-9 0-16,-5-7-1 16,5-9 0-16,-4-3-3 15,4-4 1-15,0-4-2 16,9-4 1-16</inkml:trace>
        </inkml:traceGroup>
        <inkml:traceGroup>
          <inkml:annotationXML>
            <emma:emma xmlns:emma="http://www.w3.org/2003/04/emma" version="1.0">
              <emma:interpretation id="{5C31D99D-EC32-4301-8D35-F4FBD4BB192E}" emma:medium="tactile" emma:mode="ink">
                <msink:context xmlns:msink="http://schemas.microsoft.com/ink/2010/main" type="inkWord" rotatedBoundingBox="6204,8593 6893,8576 6920,9630 6231,9647"/>
              </emma:interpretation>
              <emma:one-of disjunction-type="recognition" id="oneOf19">
                <emma:interpretation id="interp95" emma:lang="zh-CN" emma:confidence="0">
                  <emma:literal>”</emma:literal>
                </emma:interpretation>
                <emma:interpretation id="interp96" emma:lang="zh-CN" emma:confidence="0">
                  <emma:literal>“</emma:literal>
                </emma:interpretation>
                <emma:interpretation id="interp97" emma:lang="zh-CN" emma:confidence="0">
                  <emma:literal>江</emma:literal>
                </emma:interpretation>
                <emma:interpretation id="interp98" emma:lang="zh-CN" emma:confidence="0">
                  <emma:literal>"</emma:literal>
                </emma:interpretation>
                <emma:interpretation id="interp99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214525.7563">1856 6608 17 0,'0'4'8'0,"0"4"-11"0,0-8 17 15,0 7-14-15,-4 5 0 0,-5 8 0 16,0 4 1-16,-4 3-2 16,4 5 1-16,-4 3 0 15,-1 4 0-15,1 1 0 16,0 7 1-16,-1-4 0 16,1 1 0-16,-5 3 0 15,9 0 0-15,1 4-1 16,-1 1 1-16,4 7-1 15,5 0 1-15,0 4-1 16,5-12 1-16,4 0-1 16,-1-4 1-16,1-11-1 15,9-1 0-15,-5-11-1 16,1 0 1-16,3-9-2 16,1-3 1-16,0-12-4 15,0 0 0-15,-5-12 0 16,0 4 0-16</inkml:trace>
          <inkml:trace contextRef="#ctx0" brushRef="#br0" timeOffset="215142.194">2007 6950 18 0,'-5'-4'9'0,"10"4"-14"0,-5 0 19 16,0 0-14-16,4-4 0 0,5 4 0 15,0 0 0-15,0 0 0 16,4 8 0-16,-4-4 0 16,0 4 1-16,4 0-1 15,-4 0 0-15,0 4 0 16,0 3 1-16,-1 1-1 15,-3 0 1-15,-5 0-1 16,-5 3 1-16,1 9-1 16,-5 3 1-16,-4 1-1 15,0-4 0-15,-1 7 0 16,-3 0 0-16,3-3 0 16,-3-5 0-16,3-3 0 15,1-4 0-15,4-4 0 16,0-5 0-16,5 1 0 15,-1-4 1-15,5-4-1 16,0-4 0-16,9-4 1 16,0-8 0-16,9 0 0 15,0 1 0-15,4-5 0 0,0 4 0 16,0 0 0-16,5 0 0 16,4 1-1-16,0 3 0 15,0 0 0-15,0 4 0 16,-5 0 0-16,-4 0 0 15,1 0 0-15,-6 0 0 16,-3 4-1-16,-6 0 1 16,6 0-1-16,-5 0 0 15,-5 0-2-15,-4 0 1 0,0 4-3 16,0 0 0-16,0-4-1 16,0 0 1-16</inkml:trace>
        </inkml:traceGroup>
        <inkml:traceGroup>
          <inkml:annotationXML>
            <emma:emma xmlns:emma="http://www.w3.org/2003/04/emma" version="1.0">
              <emma:interpretation id="{322ED030-20BC-4D7D-AF01-001FC0719642}" emma:medium="tactile" emma:mode="ink">
                <msink:context xmlns:msink="http://schemas.microsoft.com/ink/2010/main" type="inkWord" rotatedBoundingBox="6905,8582 7199,8575 7227,9672 6933,9680"/>
              </emma:interpretation>
              <emma:one-of disjunction-type="recognition" id="oneOf20">
                <emma:interpretation id="interp100" emma:lang="zh-CN" emma:confidence="0">
                  <emma:literal>,</emma:literal>
                </emma:interpretation>
                <emma:interpretation id="interp101" emma:lang="zh-CN" emma:confidence="0">
                  <emma:literal>'</emma:literal>
                </emma:interpretation>
                <emma:interpretation id="interp102" emma:lang="zh-CN" emma:confidence="0">
                  <emma:literal>’</emma:literal>
                </emma:interpretation>
                <emma:interpretation id="interp103" emma:lang="zh-CN" emma:confidence="0">
                  <emma:literal>丿</emma:literal>
                </emma:interpretation>
                <emma:interpretation id="interp10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15608.0248">2592 6600 13 0,'-5'-4'6'0,"5"4"-5"0,0 0 11 15,0 0-11-15,5 8 0 16,-1 4-1-16,5-1 1 15,-5 1-2-15,5 8 1 16,-4 0 1-16,3 3 0 16,1 9 0-16,0-1 0 15,-4 5 0-15,-1 7 1 0,0 0 0 16,1 1 0-16,-5-1-1 16,-5 0 0-16,1 1 0 15,-5-1 0-15,-4 4 0 16,0 8 0-16,-1 8-1 15,-8 4 1-15,-4-8-1 16,-6 4 0-16,6-11-2 16,-1 3 1-16,1-16-3 15,4 0 1-15,4-11-3 16,0 0 0-16</inkml:trace>
        </inkml:traceGroup>
        <inkml:traceGroup>
          <inkml:annotationXML>
            <emma:emma xmlns:emma="http://www.w3.org/2003/04/emma" version="1.0">
              <emma:interpretation id="{E524BFCF-65AE-4008-947C-F6720405B8AD}" emma:medium="tactile" emma:mode="ink">
                <msink:context xmlns:msink="http://schemas.microsoft.com/ink/2010/main" type="inkWord" rotatedBoundingBox="7346,8784 7942,8769 7961,9528 7366,9543"/>
              </emma:interpretation>
              <emma:one-of disjunction-type="recognition" id="oneOf21">
                <emma:interpretation id="interp105" emma:lang="zh-CN" emma:confidence="0">
                  <emma:literal>女</emma:literal>
                </emma:interpretation>
                <emma:interpretation id="interp106" emma:lang="zh-CN" emma:confidence="0">
                  <emma:literal>*</emma:literal>
                </emma:interpretation>
                <emma:interpretation id="interp107" emma:lang="zh-CN" emma:confidence="0">
                  <emma:literal>※</emma:literal>
                </emma:interpretation>
                <emma:interpretation id="interp108" emma:lang="zh-CN" emma:confidence="0">
                  <emma:literal>义</emma:literal>
                </emma:interpretation>
                <emma:interpretation id="interp109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216312.5255">3128 6946 11 0,'-18'-15'5'0,"18"-1"-2"16,-5 12 5-16,5-4-7 16,-4 4 1-16,0-4 0 15,-1 4 1-15,1 4-4 0,4-4 1 16,-5 0 1-16,5 4 0 16,0 4 0-16,5 4 0 15,-1 4 0-15,5 0 0 16,4 8 0-16,-4-1 0 15,4 5 0-15,5 0 0 16,0-1-1-16,0 1 1 16,-1 3-1-16,-3 1 1 15,-1-1-1-15,-4 1 1 16,0 0-1-16,-1-5 1 0,1 9-1 16,0 3 1-16,-4-3-2 15,-1-9 1-15,0-3-1 16,1 0 0-16,-1-5-2 15,-4-3 0-15,0 0-3 16,0-8 0-16</inkml:trace>
          <inkml:trace contextRef="#ctx0" brushRef="#br0" timeOffset="216704.303">3402 6797 22 0,'-4'-8'11'0,"-1"8"-14"0,5 0 19 15,0 8-17-15,-4 0 1 16,-5 7-1-16,-4 5 0 16,0 8 1-16,-5 11 0 15,0-4-1-15,-9 1 1 16,1 3 0-16,-5 9 0 16,-5-1 0-16,1 4 0 0,-5 0 0 15,0 8 0-15,0 0 0 16,5-4 0-16,0-7-1 15,8-13 1-15,5-3-2 16,4-5 0-16,5-7-4 16,4-8 1-16</inkml:trace>
          <inkml:trace contextRef="#ctx0" brushRef="#br0" timeOffset="217094.0784">2835 7242 15 0,'-13'0'7'0,"8"0"-6"16,5 0 11-16,0 0-12 0,0 0 1 15,0 0 0-15,0 0 0 16,0 0-2-16,0 0 1 15,9-4 0-15,0 4 1 16,13-4-1-16,5 0 1 16,4 0 0-16,4-4 0 15,10 0 0-15,-5 0 0 16,4 0 0-16,-4 1 0 16,-5-1-1-16,-4 0 1 0,-4 0-1 15,-1 4 1-15,-4 0-1 16,-4 0 1-16,0 0-1 15,-5 0 1-15,-4 4-2 16,0 0 0-16,0 0-3 16,-5 4 1-16,1 0-4 15,-5 0 1-15</inkml:trace>
        </inkml:traceGroup>
        <inkml:traceGroup>
          <inkml:annotationXML>
            <emma:emma xmlns:emma="http://www.w3.org/2003/04/emma" version="1.0">
              <emma:interpretation id="{FA9651F6-340E-43C2-92EF-3FB3044F46EE}" emma:medium="tactile" emma:mode="ink">
                <msink:context xmlns:msink="http://schemas.microsoft.com/ink/2010/main" type="inkWord" rotatedBoundingBox="8186,8495 9718,8457 9795,11491 8262,11530">
                  <msink:destinationLink direction="with" ref="{E26D9C40-B45A-40B3-81C7-B75CD1DD7733}"/>
                </msink:context>
              </emma:interpretation>
              <emma:one-of disjunction-type="recognition" id="oneOf22">
                <emma:interpretation id="interp110" emma:lang="zh-CN" emma:confidence="0">
                  <emma:literal>”</emma:literal>
                </emma:interpretation>
                <emma:interpretation id="interp111" emma:lang="zh-CN" emma:confidence="0">
                  <emma:literal>圹</emma:literal>
                </emma:interpretation>
                <emma:interpretation id="interp112" emma:lang="zh-CN" emma:confidence="0">
                  <emma:literal>抄</emma:literal>
                </emma:interpretation>
                <emma:interpretation id="interp113" emma:lang="zh-CN" emma:confidence="0">
                  <emma:literal>哲</emma:literal>
                </emma:interpretation>
                <emma:interpretation id="interp114" emma:lang="zh-CN" emma:confidence="0">
                  <emma:literal>凹</emma:literal>
                </emma:interpretation>
              </emma:one-of>
            </emma:emma>
          </inkml:annotationXML>
          <inkml:trace contextRef="#ctx0" brushRef="#br0" timeOffset="217933.6767">3659 7065 18 0,'0'3'9'0,"0"-6"-11"0,0 3 17 15,5-4-15-15,-1 0 1 0,5 0 0 16,4 8 0-16,1 0-2 15,8-4 1-15,0-8 1 16,4 8 1-16,5-4-2 16,-4 4 1-16,0-8-1 15,-1-4 1-15,1 4-1 16,-1-8 1-16,1 5-1 16,-5 3 0-16,0 0 0 15,-4 0 0-15,0 0-1 16,-5 0 1-16,0 0-3 15,-4 4 0-15,-4 1-3 16,-1-1 0-16</inkml:trace>
          <inkml:trace contextRef="#ctx0" brushRef="#br0" timeOffset="217588.4286">3907 6549 10 0,'-4'-16'5'0,"4"4"-5"0,-5 8 6 16,5 0-6-16,-4 0 1 16,0 4 0-16,-1 0 0 15,1 0-1-15,-5 4 0 16,0 4 1-16,0 4 1 16,0 0-1-16,0 3 1 15,1 9-1-15,3 0 1 0,1 7 0 16,-1 9 0-16,1 3-1 15,4 8 1-15,0 0-1 16,0-11 0-16,0 19 0 16,4 0 1-16,-4 8-2 15,0 8 1-15,0 3-1 16,0 9 1-16,5-4-1 16,-5-16 0-16,4 7 0 15,-4-7 1-15,0-4-1 16,0-7 1-16,-4-9-2 15,-1-4 1-15,1-7-2 16,-1-9 1-16,1-7-3 16,-5-1 0-16,5-7-2 15,-5-4 0-15</inkml:trace>
          <inkml:trace contextRef="#ctx0" brushRef="#br0" timeOffset="280313.9699">5205 7927 4 0,'9'0'2'0,"-22"-4"1"15,13 4 3-15,0 0-5 16,0 0 1-16,0 0 3 16,0 0 0-16,0 0-6 15,0 0 1-15,0 0 3 16,0 0 1-16,-5 0-2 15,1 4 1-15,0 0-2 16,-1 0 1-16,-4 4-1 16,-4 4 0-16,0-1 0 15,4-3 0-15,-9 20-1 16,5-9 0-16,-14 17 0 16,-4 3 1-16,0 1-1 15,0-1 1-15,0 4-1 16,0 1 0-16,-4 3 0 0,-5 0 1 15,0 4-1-15,0 1 0 16,-4 3 0-16,-9 8 0 16,-9 4 0-16,-9 15 1 15,0-3-1-15,4 4 1 16,1-8-1-16,8-4 0 16,-4-5 0-16,14 5 1 15,3-8-1-15,6-4 1 16,-1-3-1-16,4-5 0 0,5-8-2 15,0-4 0-15,5-3-4 16,-1-9 0-16</inkml:trace>
          <inkml:trace contextRef="#ctx0" brushRef="#br0" timeOffset="218595.1445">4231 6824 19 0,'0'0'9'0,"0"-4"-10"0,0 4 16 16,0 0-15-16,-5 8 0 15,1 4 0-15,-1 4 0 0,-3 11-1 16,-1 1 1-16,0 7 0 15,4 1 0-15,-3 3 0 16,3 1 1 0,5 15-1-1,5-4 0-15,-1-8 0 16,5 4 1-16,0-11-1 16,4-12 0-16,5-5 0 15,8-11 0-15,1-12 0 16,-5 0 0-16,5-12 0 15,-1-3 1-15,-4-5-1 16,0 1 0-16,1-13 0 16,-1 1 1-16,-4 3-1 15,-5 1 0-15,0-9-1 16,0 9 1-16,-8-5 0 16,-1 9 1-16,1 3-1 15,-5 4 0-15,0 5 0 16,0-1 0-16,0 8 0 15,-5 8 0-15,1 8-1 0,-1 4 1 16,1 0 0-16,0 7 1 16,4 5-1-16,-5 0 0 15,5 3 0-15,0 5 0 16,0-1 0-16,0-3 1 16,9 7-1-16,-5 4 0 15,5-3 0-15,0-1 0 16,0-3 0-16,9-5 0 15,-1-3-1-15,-3-8 0 0,3-8-1 16,-3 0 1-16,-1-12-3 16,0-4 1-16,1-8-3 15,-1 0 1-15</inkml:trace>
          <inkml:trace contextRef="#ctx0" brushRef="#br0" timeOffset="219121.0302">4784 6891 18 0,'0'4'9'0,"0"-8"-12"15,0 12 17-15,5 0-13 16,-5 8 0-16,0 0 0 16,0 11 0-16,-5 1-2 15,1 3 1-15,0 5 0 16,-5 3 1-16,0 0-1 0,-4 1 0 15,4-1 0-15,0 0 1 16,0-7-1-16,5-4 1 16,-1-9-1-16,1-7 0 15,-1-8-1-15,5-4 1 16,5-12-1-16,4-4 1 16,-1-11 0-16,6-9 0 15,8-3-1-15,0 4 1 16,0-17 0-16,5 1 0 0,-1 4 0 15,10 0 1-15,-5-1-1 16,0 13 1-16,-5 7-1 16,-3 1 0-16,-1 3 0 15,-5 12 1-15,1 5-1 16,-5 10 1-16,-4 5-1 16,-4 0 0-16,-1 20 0 15,-4 15 1-15,-4 0-1 16,-1-3 1-16,-4 3 0 15,5 4 0-15,-5 9-1 16,0-1 0-16,-4 0 0 16,9-4 1-16,-5-8-2 15,0-7 0-15,9-5-4 16,0-3 0-16,4-8-1 16,10-1 1-16</inkml:trace>
        </inkml:traceGroup>
        <inkml:traceGroup>
          <inkml:annotationXML>
            <emma:emma xmlns:emma="http://www.w3.org/2003/04/emma" version="1.0">
              <emma:interpretation id="{2AF6554A-8CE0-4A8A-96DB-9975E48D1A2E}" emma:medium="tactile" emma:mode="ink">
                <msink:context xmlns:msink="http://schemas.microsoft.com/ink/2010/main" type="inkWord" rotatedBoundingBox="9872,8425 10024,8421 10048,9378 9897,9382"/>
              </emma:interpretation>
              <emma:one-of disjunction-type="recognition" id="oneOf23">
                <emma:interpretation id="interp115" emma:lang="zh-CN" emma:confidence="0">
                  <emma:literal>(</emma:literal>
                </emma:interpretation>
                <emma:interpretation id="interp116" emma:lang="zh-CN" emma:confidence="0">
                  <emma:literal>‘</emma:literal>
                </emma:interpretation>
                <emma:interpretation id="interp117" emma:lang="zh-CN" emma:confidence="0">
                  <emma:literal>'</emma:literal>
                </emma:interpretation>
                <emma:interpretation id="interp118" emma:lang="zh-CN" emma:confidence="0">
                  <emma:literal>`</emma:literal>
                </emma:interpretation>
                <emma:interpretation id="interp11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220095.2081">5449 6442 16 0,'-4'0'8'0,"-1"0"-6"15,5 0 8-15,0 4-11 16,-4 0 1-16,-1 0 0 15,1 8 0-15,-5 4 0 16,0 7 0-16,0 5 0 0,0 3 0 16,1 13 0-16,-1 7 1 15,0 12-1-15,0 4 1 16,5-4 0-16,-1 4 0 16,5-4 0-16,0-4 1 15,5-4-2-15,-1 0 1 16,5 0-1-16,4 0 1 15,0-11-1-15,1-13 0 16,-1-7-1-16,0-4 0 0,5-5-3 16,0-11 0-16,-1-12-2 15,6-3 1-15</inkml:trace>
        </inkml:traceGroup>
        <inkml:traceGroup>
          <inkml:annotationXML>
            <emma:emma xmlns:emma="http://www.w3.org/2003/04/emma" version="1.0">
              <emma:interpretation id="{6E3C0B13-C493-4C5A-A742-4D2F194C573F}" emma:medium="tactile" emma:mode="ink">
                <msink:context xmlns:msink="http://schemas.microsoft.com/ink/2010/main" type="inkWord" rotatedBoundingBox="10148,8469 10452,8462 10476,9432 10173,9439"/>
              </emma:interpretation>
              <emma:one-of disjunction-type="recognition" id="oneOf24">
                <emma:interpretation id="interp120" emma:lang="zh-CN" emma:confidence="0">
                  <emma:literal>3</emma:literal>
                </emma:interpretation>
                <emma:interpretation id="interp121" emma:lang="zh-CN" emma:confidence="0">
                  <emma:literal>'</emma:literal>
                </emma:interpretation>
                <emma:interpretation id="interp122" emma:lang="zh-CN" emma:confidence="0">
                  <emma:literal>‘</emma:literal>
                </emma:interpretation>
                <emma:interpretation id="interp123" emma:lang="zh-CN" emma:confidence="0">
                  <emma:literal>了</emma:literal>
                </emma:interpretation>
                <emma:interpretation id="interp12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20666.1132">5715 6486 19 0,'0'4'9'0,"35"0"-12"15,-21-4 18-15,3 3-15 16,5 9 1-16,1 0-1 16,-6 0 0-16,-3 0-1 0,-6 7 1 15,-8 5-1-15,-4 8 0 16,0 3-1-16,-10 0 1 16,-3 5 0-16,-6-1 0 15,-3 1-1-15,-5-1 1 16,4 4 1-16,5-11 0 15,4-5 0-15,1 1 0 16,3-8-1-16,1-5 1 16,4-3 0-16,5 0 1 0,4-4-1 15,0-4 0-15,9 0 0 16,8-8 1-16,10 4 0 16,4-4 0-16,4 4 0 15,1 0 0-15,-1-4-1 16,-4 12 0-16,-4 0 0 15,-1 0 1-15,-8 3-1 16,-9 5 1-16,-5 4 0 16,-8 3 0-16,-5 1 0 15,-4 4 1-15,-9-1-1 16,4 5 0-16,-4 3-1 16,-5 1 1-16,-4-5-2 15,0 1 0-15,5-9-2 16,4-3 0-16,4 0-3 15,5-5 1-15</inkml:trace>
        </inkml:traceGroup>
        <inkml:traceGroup>
          <inkml:annotationXML>
            <emma:emma xmlns:emma="http://www.w3.org/2003/04/emma" version="1.0">
              <emma:interpretation id="{43EBB0B2-FA33-4527-8B2C-46474994193A}" emma:medium="tactile" emma:mode="ink">
                <msink:context xmlns:msink="http://schemas.microsoft.com/ink/2010/main" type="inkWord" rotatedBoundingBox="10619,8780 11030,8770 11035,8956 10624,8967"/>
              </emma:interpretation>
              <emma:one-of disjunction-type="recognition" id="oneOf25">
                <emma:interpretation id="interp125" emma:lang="zh-CN" emma:confidence="0">
                  <emma:literal>-</emma:literal>
                </emma:interpretation>
                <emma:interpretation id="interp126" emma:lang="zh-CN" emma:confidence="0">
                  <emma:literal>‘</emma:literal>
                </emma:interpretation>
                <emma:interpretation id="interp127" emma:lang="zh-CN" emma:confidence="0">
                  <emma:literal>一</emma:literal>
                </emma:interpretation>
                <emma:interpretation id="interp128" emma:lang="zh-CN" emma:confidence="0">
                  <emma:literal>‐</emma:literal>
                </emma:interpretation>
                <emma:interpretation id="interp129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221176.9815">6087 6978 14 0,'-4'0'7'0,"8"8"-7"16,-4-8 11-16,0 0-11 15,4-4 1-15,1-4 0 16,4 0 1-16,4-4-2 15,9 0 0-15,-4-3 2 0,-5 3 0 16,14 0 0 0,-1-4 0-16,5-3-1 15,9 3 1-15,-4 4-1 16,-1 0 1-16,-4 4-2 0,-9 0 1 16,0-3-1-16,-4 7 1 15,-5 0-3-15,-4 4 1 16,0-4-4-16,-9 8 1 15,-4 0-3-15,-5 8 1 16</inkml:trace>
        </inkml:traceGroup>
        <inkml:traceGroup>
          <inkml:annotationXML>
            <emma:emma xmlns:emma="http://www.w3.org/2003/04/emma" version="1.0">
              <emma:interpretation id="{8B98764D-B5E3-435C-AB45-64370026C568}" emma:medium="tactile" emma:mode="ink">
                <msink:context xmlns:msink="http://schemas.microsoft.com/ink/2010/main" type="inkWord" rotatedBoundingBox="11086,8524 11435,8516 11460,9541 11112,9550"/>
              </emma:interpretation>
              <emma:one-of disjunction-type="recognition" id="oneOf26">
                <emma:interpretation id="interp130" emma:lang="zh-CN" emma:confidence="0">
                  <emma:literal>“</emma:literal>
                </emma:interpretation>
                <emma:interpretation id="interp131" emma:lang="zh-CN" emma:confidence="0">
                  <emma:literal>”</emma:literal>
                </emma:interpretation>
                <emma:interpretation id="interp132" emma:lang="zh-CN" emma:confidence="0">
                  <emma:literal>"</emma:literal>
                </emma:interpretation>
                <emma:interpretation id="interp133" emma:lang="zh-CN" emma:confidence="0">
                  <emma:literal>4</emma:literal>
                </emma:interpretation>
                <emma:interpretation id="interp134" emma:lang="zh-CN" emma:confidence="0">
                  <emma:literal>㐃</emma:literal>
                </emma:interpretation>
              </emma:one-of>
            </emma:emma>
          </inkml:annotationXML>
          <inkml:trace contextRef="#ctx0" brushRef="#br0" timeOffset="221596.7778">6658 6541 20 0,'0'0'10'0,"9"4"-14"15,-4 0 18-15,-1 4-14 16,1 3 1-16,-5 13-1 16,-5 4 1-16,-4 7-2 15,0 0 1-15,-4 5 0 16,0-1 1-16,-5 1-2 15,5-1 1-15,0 0 0 16,-1 1 0-16,5-9 0 16,1-3 1-16,8-5-1 15,4-3 0-15,0-4 1 16,10 0 0-16,8-1-1 0,0-3 1 16,0-4-1-16,-4 0 1 15,8-8-1-15,1 0 1 16,0 0-1-16,4-4 0 15,-9 0-1-15,0 0 1 16,0 0-2-16,-4-4 1 16,0 0-3-16,-5 4 0 15,-4-7-2-15,0 3 1 0</inkml:trace>
          <inkml:trace contextRef="#ctx0" brushRef="#br0" timeOffset="221942.0191">6840 6627 20 0,'-9'-4'10'0,"5"40"-14"15,4-20 20-15,0-1-15 16,-5 9 0-16,5 11-1 15,-4 5 1-15,0-1-1 16,-5 16 0-16,0-11 1 16,0 3 0-16,0 0-1 15,0 0 0-15,0 1 0 0,-4 3 1 16,9 0-1-16,-1 8 1 16,1-12-2-16,4 1 1 15,0-5 0-15,0-8 0 16,0-3-1-16,0-4 0 15,0-9-2-15,4-3 0 16,1-4-3-16,-1-4 1 16</inkml:trace>
        </inkml:traceGroup>
        <inkml:traceGroup>
          <inkml:annotationXML>
            <emma:emma xmlns:emma="http://www.w3.org/2003/04/emma" version="1.0">
              <emma:interpretation id="{08624F1A-3191-4749-8763-E853B9451C51}" emma:medium="tactile" emma:mode="ink">
                <msink:context xmlns:msink="http://schemas.microsoft.com/ink/2010/main" type="inkWord" rotatedBoundingBox="11479,8804 12016,8791 12033,9471 11496,9484"/>
              </emma:interpretation>
              <emma:one-of disjunction-type="recognition" id="oneOf27">
                <emma:interpretation id="interp135" emma:lang="zh-CN" emma:confidence="0">
                  <emma:literal>女</emma:literal>
                </emma:interpretation>
                <emma:interpretation id="interp136" emma:lang="zh-CN" emma:confidence="0">
                  <emma:literal>*</emma:literal>
                </emma:interpretation>
                <emma:interpretation id="interp137" emma:lang="zh-CN" emma:confidence="0">
                  <emma:literal>义</emma:literal>
                </emma:interpretation>
                <emma:interpretation id="interp138" emma:lang="zh-CN" emma:confidence="0">
                  <emma:literal>艹</emma:literal>
                </emma:interpretation>
                <emma:interpretation id="interp139" emma:lang="zh-CN" emma:confidence="0">
                  <emma:literal>少</emma:literal>
                </emma:interpretation>
              </emma:one-of>
            </emma:emma>
          </inkml:annotationXML>
          <inkml:trace contextRef="#ctx0" brushRef="#br0" timeOffset="222257.2425">7093 6852 20 0,'0'-4'10'0,"13"8"-13"15,-13-4 18-15,9 4-15 16,0-4 1-16,0 4 0 16,4 8 0-16,0 11-2 15,0 1 1-15,1-1 0 16,-1 1 1-16,0 0-1 15,1-1 0-15,-1 9 0 16,0-1 0-16,0 1 1 16,1-5 0-16,-5-3-1 15,-1 0 0-15,1-5-1 16,-4 1 0-16,-1-4-3 0,-4 0 1 16,0-9-3-16,0 5 0 15</inkml:trace>
          <inkml:trace contextRef="#ctx0" brushRef="#br0" timeOffset="222527.4342">7412 6820 23 0,'-5'-8'11'0,"10"12"-14"0,-1 0 21 0,-4 4-18 16,0 8 0-16,-4 4 0 15,-10 15 0-15,-3 5 0 16,-1-1 0-16,-4 4 0 16,-9 4 0-16,-5 5 0 15,1 3 0-15,4 0 0 16,-9 0 0-16,5-4-2 16,3-11 1-16,6-1-3 15,4-4 0-15,4-7-2 16,5-4 0-16</inkml:trace>
          <inkml:trace contextRef="#ctx0" brushRef="#br0" timeOffset="222813.1392">6946 7131 18 0,'0'4'9'0,"23"-8"-11"0,-15 4 16 16,6 0-13-16,8-3 0 15,4 3 0-15,5-4 1 16,9-4-2-16,5 0 0 16,-1 0 1-16,-4-8 0 0,-5-3-1 15,1-5 0-15,-1 4-1 16,-4-7 0-16,0 3-2 15,-4 4 1-15,-5 9-4 16,0-5 0-16</inkml:trace>
        </inkml:traceGroup>
        <inkml:traceGroup>
          <inkml:annotationXML>
            <emma:emma xmlns:emma="http://www.w3.org/2003/04/emma" version="1.0">
              <emma:interpretation id="{4DCEB58B-CF08-45DA-B3EB-E149CCF09F1E}" emma:medium="tactile" emma:mode="ink">
                <msink:context xmlns:msink="http://schemas.microsoft.com/ink/2010/main" type="inkWord" rotatedBoundingBox="12232,8569 12414,8564 12431,9210 12249,9215"/>
              </emma:interpretation>
              <emma:one-of disjunction-type="recognition" id="oneOf28">
                <emma:interpretation id="interp140" emma:lang="zh-CN" emma:confidence="0">
                  <emma:literal>,</emma:literal>
                </emma:interpretation>
                <emma:interpretation id="interp141" emma:lang="zh-CN" emma:confidence="0">
                  <emma:literal>'</emma:literal>
                </emma:interpretation>
                <emma:interpretation id="interp142" emma:lang="zh-CN" emma:confidence="0">
                  <emma:literal>’</emma:literal>
                </emma:interpretation>
                <emma:interpretation id="interp143" emma:lang="zh-CN" emma:confidence="0">
                  <emma:literal>‘</emma:literal>
                </emma:interpretation>
                <emma:interpretation id="interp14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223218.926">7708 6588 20 0,'0'0'10'0,"-4"0"-15"16,4 0 18-16,0 8-13 16,0 4 0-16,0 7 0 15,-4 5 0-15,4 0-1 0,0 3 1 16,0 5 0-16,0-5 1 15,4 1-1-15,5-5 0 16,0 5 0-16,4 0 1 16,5 3 0-16,-1-11 0 15,6 0-1-15,-6-1 1 16,1 1 0-16,0 0 0 16,-5-5 0-16,0 1 1 15,-4 0-1-15,-4 0 0 0,-5-1 0 16,-9 5 0-16,-5 0-1 15,1-1 1-15,-9 1-2 16,0 0 0-16,0-4-3 16,-5 3 1-16,5-7-4 15,-5 0 1-15</inkml:trace>
        </inkml:traceGroup>
        <inkml:traceGroup>
          <inkml:annotationXML>
            <emma:emma xmlns:emma="http://www.w3.org/2003/04/emma" version="1.0">
              <emma:interpretation id="{3C2C7134-BF62-477A-AB56-4E969E75D136}" emma:medium="tactile" emma:mode="ink">
                <msink:context xmlns:msink="http://schemas.microsoft.com/ink/2010/main" type="inkWord" rotatedBoundingBox="12339,8439 12892,8425 12925,9746 12372,9760"/>
              </emma:interpretation>
              <emma:one-of disjunction-type="recognition" id="oneOf29">
                <emma:interpretation id="interp145" emma:lang="zh-CN" emma:confidence="0">
                  <emma:literal>7</emma:literal>
                </emma:interpretation>
                <emma:interpretation id="interp146" emma:lang="zh-CN" emma:confidence="0">
                  <emma:literal>?</emma:literal>
                </emma:interpretation>
                <emma:interpretation id="interp147" emma:lang="zh-CN" emma:confidence="0">
                  <emma:literal>”</emma:literal>
                </emma:interpretation>
                <emma:interpretation id="interp148" emma:lang="zh-CN" emma:confidence="0">
                  <emma:literal>’</emma:literal>
                </emma:interpretation>
                <emma:interpretation id="interp149" emma:lang="zh-CN" emma:confidence="0">
                  <emma:literal>厂</emma:literal>
                </emma:interpretation>
              </emma:one-of>
            </emma:emma>
          </inkml:annotationXML>
          <inkml:trace contextRef="#ctx0" brushRef="#br0" timeOffset="223460.0975">7806 6761 20 0,'31'-19'10'0,"18"-21"-11"16,-36 32 17-16,9-3-16 15,5-5 1-15,-1 8 0 0,-4 0 0 16,5 0-2-16,-5 4 1 15,-4-4 0-15,0 0 0 16,-5 5-3-16,0-1 0 16,-4 0-3-16,0 4 0 15</inkml:trace>
          <inkml:trace contextRef="#ctx0" brushRef="#br0" timeOffset="223804.8455">8276 6450 19 0,'4'-4'9'0,"14"16"-10"15,-9-8 15-15,-1 4-13 16,1 4 1-16,0 3 0 15,0 9 0-15,0 8-3 16,-5 7 1-16,-4 8 1 16,-4 8 1-16,-5 8-1 15,-9 8 0-15,1 8 0 16,-10 0 0-16,0-4 0 16,1 11 0-16,-1 5 0 15,1 3 0-15,-5-15-2 16,-5 0 1-16,-4-4-6 15,0 3 0-15,-8-15-2 16,8 8 1-16</inkml:trace>
        </inkml:traceGroup>
        <inkml:traceGroup>
          <inkml:annotationXML>
            <emma:emma xmlns:emma="http://www.w3.org/2003/04/emma" version="1.0">
              <emma:interpretation id="{AD7B3DC0-BEF8-4F8D-B5AF-8B49A6B32807}" emma:medium="tactile" emma:mode="ink">
                <msink:context xmlns:msink="http://schemas.microsoft.com/ink/2010/main" type="inkWord" rotatedBoundingBox="13883,8099 14729,8078 14764,9488 13919,9510"/>
              </emma:interpretation>
              <emma:one-of disjunction-type="recognition" id="oneOf30">
                <emma:interpretation id="interp150" emma:lang="zh-CN" emma:confidence="0">
                  <emma:literal>千</emma:literal>
                </emma:interpretation>
                <emma:interpretation id="interp151" emma:lang="zh-CN" emma:confidence="0">
                  <emma:literal>f</emma:literal>
                </emma:interpretation>
                <emma:interpretation id="interp152" emma:lang="zh-CN" emma:confidence="0">
                  <emma:literal>卜</emma:literal>
                </emma:interpretation>
                <emma:interpretation id="interp153" emma:lang="zh-CN" emma:confidence="0">
                  <emma:literal>子</emma:literal>
                </emma:interpretation>
                <emma:interpretation id="interp15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26251.0774">9379 7009 18 0,'-14'-4'9'0,"14"-11"-11"16,0 15 19-16,0 0-17 15,0 0 1-15,5-8-1 16,8 8 1-16,5 0-1 16,4-12 0-16,5 4 1 15,8 4 0-15,0-4 0 0,5-3 0 16,0-5 0-16,9 0 0 16,8 0 0-16,5-7 0 15,5 3-1-15,-1 4 1 16,-4-4-1-16,-13-3 1 15,-5 3-1-15,-8 0 0 16,-5 5-1-16,-9 3 1 16,-4 0-1-16,-5 4 0 0,0 4-2 15,-4-4 1-15,-4 4-4 16,-5 4 0-16,-5 0-1 16,1-3 1-16</inkml:trace>
          <inkml:trace contextRef="#ctx0" brushRef="#br0" timeOffset="225905.3344">9955 6175 13 0,'-14'-24'6'0,"10"8"1"16,4 4 7-16,0 4-13 15,0 1 1-15,-5 3 0 16,5 4 0-16,-4 0-3 15,0 4 0-15,-1 7 2 16,-4 9 1-16,-4 4-2 0,-5 7 1 16,1 13-1-16,3-5 0 15,1 4 0-15,0 4 0 16,4 1 0-16,0 11 0 16,5 12 0-16,-1 0 0 15,1 3 1-15,4 5 0 16,0-4-1-16,0 4 1 15,0-8 0-15,0-4 0 16,0-4-1-16,-5 0 1 16,1-4-1-16,-1 0 0 0,1-8-1 15,-5-12 1-15,0-3-2 16,0-5 1-16,0-7-4 16,1-4 1-16,-6-9-3 15,1-7 1-15,0-4 0 16,-5-4 0-16</inkml:trace>
        </inkml:traceGroup>
        <inkml:traceGroup>
          <inkml:annotationXML>
            <emma:emma xmlns:emma="http://www.w3.org/2003/04/emma" version="1.0">
              <emma:interpretation id="{2B175250-8A67-42E9-A63F-0728BD28434A}" emma:medium="tactile" emma:mode="ink">
                <msink:context xmlns:msink="http://schemas.microsoft.com/ink/2010/main" type="inkWord" rotatedBoundingBox="14802,8242 15422,8226 15447,9204 14826,9220"/>
              </emma:interpretation>
              <emma:one-of disjunction-type="recognition" id="oneOf31">
                <emma:interpretation id="interp155" emma:lang="zh-CN" emma:confidence="0">
                  <emma:literal>山</emma:literal>
                </emma:interpretation>
                <emma:interpretation id="interp156" emma:lang="zh-CN" emma:confidence="0">
                  <emma:literal>妣</emma:literal>
                </emma:interpretation>
                <emma:interpretation id="interp157" emma:lang="zh-CN" emma:confidence="0">
                  <emma:literal>N</emma:literal>
                </emma:interpretation>
                <emma:interpretation id="interp158" emma:lang="zh-CN" emma:confidence="0">
                  <emma:literal>凶</emma:literal>
                </emma:interpretation>
                <emma:interpretation id="interp159" emma:lang="zh-CN" emma:confidence="0">
                  <emma:literal>巛</emma:literal>
                </emma:interpretation>
              </emma:one-of>
            </emma:emma>
          </inkml:annotationXML>
          <inkml:trace contextRef="#ctx0" brushRef="#br0" timeOffset="226672.3809">10429 6261 19 0,'-5'4'9'0,"5"-12"-11"16,0 8 20-16,0 0-18 0,0 0 0 15,0 12 0-15,-4 4 0 16,-5 7 0-16,0-3 0 16,-4 8 0-16,-1 3 0 15,1 5 0-15,0 3 0 16,0 16 0-16,-1 0 1 15,1 0-1-15,0 8 1 16,4-4 0-16,4 4 0 16,1-7-1-16,4-1 1 15,4-8-1-15,5-4 0 0,0-3 0 16,4-5 0-16,5 1 0 16,0-9 0-16,4-3-1 15,-4-5 0-15,-1-3-1 16,14-4 0-16,-4-4-4 15,0-4 0-15</inkml:trace>
          <inkml:trace contextRef="#ctx0" brushRef="#br0" timeOffset="228322.5469">10380 6438 6 0,'0'0'3'0,"-5"-7"1"0,5 7-1 16,0 0-4-16,0 0 1 15,0 3-1-15,0-3 0 16,0 4 1-16,0 4 1 0,0 4-1 16,0 4 1-16,0 0-1 15,0 7 1-15,0 1 0 16,0 3 1-16,0 5-1 15,5 3 1-15,-5 5-1 16,4-1 0-16,1 4 0 16,-1-3 1-16,1-1-2 15,-1 1 1-15,5-5 0 16,-5-3 0-16,5-5 0 16,0-7 1-16,0-1-2 15,4-3 1-15,9 0 1 16,0-4 0-16,1 0-2 15,8-5 1-15,-9-3-1 16,0 0 1-16,0-4-1 16,0 0 1-16,-4 0-1 15,0-8 1-15,-1-3-1 16,1-5 0-16,-5-4 0 16,10-3 0-16,-6-17 0 0,1 1 0 15,-5-1-1-15,-4-15 1 16,0 4-1-16,0 0 0 15,-5-4 0-15,1 0 0 16,-5 0 0-16,4 3 0 16,-4 1 0-16,5 12 1 15,-5 3 0-15,0 9 0 16,4 7-1-16,-4 0 1 0,0 12 0 16,0 8 1-16,0 16-1 15,0 0 1-15,0 4 0 16,0 7 0-16,0 5 0 15,0 3 0-15,0 5 0 16,-4 7 0-16,-1 8 0 16,1 4 0-16,-1 4 0 15,1-4 0-15,-1-4-1 16,5 0 1-16,0-11-1 16,0-9 1-16,5-3-1 15,-1-5 0-15,1-3 0 16,-1-4 0-16,5-5-1 15,0-3 0-15,0-4-4 16,0-4 1-16,4-4-2 16,5 0 1-16</inkml:trace>
        </inkml:traceGroup>
        <inkml:traceGroup>
          <inkml:annotationXML>
            <emma:emma xmlns:emma="http://www.w3.org/2003/04/emma" version="1.0">
              <emma:interpretation id="{236EF336-0826-4963-B990-9AAAEBFB7FDF}" emma:medium="tactile" emma:mode="ink">
                <msink:context xmlns:msink="http://schemas.microsoft.com/ink/2010/main" type="inkWord" rotatedBoundingBox="15489,8434 15945,8423 15966,9254 15510,9265"/>
              </emma:interpretation>
              <emma:one-of disjunction-type="recognition" id="oneOf32">
                <emma:interpretation id="interp160" emma:lang="zh-CN" emma:confidence="0">
                  <emma:literal>”</emma:literal>
                </emma:interpretation>
                <emma:interpretation id="interp161" emma:lang="zh-CN" emma:confidence="0">
                  <emma:literal>n</emma:literal>
                </emma:interpretation>
                <emma:interpretation id="interp162" emma:lang="zh-CN" emma:confidence="0">
                  <emma:literal>冂</emma:literal>
                </emma:interpretation>
                <emma:interpretation id="interp163" emma:lang="zh-CN" emma:confidence="0">
                  <emma:literal>斤</emma:literal>
                </emma:interpretation>
                <emma:interpretation id="interp164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231520.9031">11129 6474 8 0,'-5'-8'4'0,"5"4"-1"16,0 4 5-16,0 0-8 15,0 0 0-15,0-4 0 16,-4 0 0-16,-1 0 0 16,1 4 0-16,-1 0 0 15,1 4 0-15,-5 0 0 16,0 0 0-16,0 4 0 16,1 4 0-16,-1 0 0 15,4 7 1-15,1 5 0 16,-1-1 0-16,1 13 0 15,4 3 1-15,0 5-1 0,0 3 1 16,-4 4-1-16,-1 0 1 16,1 4-2-16,-1-11 0 15,1-5 0-15,-1 0 1 16,1-7-1-16,0-4 1 16,-1-9-1-16,1-3 0 15,-1 0 0-15,1-8 1 16,-5-4-1-16,5-4 1 15,-1-12-1-15,1 4 0 16,4-12 0-16,0-7 1 0,0-5-1 16,4 1 0-16,1-9 0 15,3 1 0-15,1-12 0 16,5 3 0-16,-1 1 0 16,0 4 1-16,5 7-1 15,0 1 0-15,-1 3 0 16,1 5 1-16,13-1-1 15,-4 5 0-15,4 3-1 16,-5 4 1-16,1 0 0 16,-1 9 0-16,-4-1-1 15,1 4 1-15,-6 4 0 16,1 4 0-16,0 8 0 16,-5 7 1-16,0 1-1 15,-4 7 0-15,-4 9 0 16,-5 7 1-16,0 12-1 15,-5 4 1-15,-4 4-1 16,1 0 0-16,-10 0 0 0,0 0 1 16,5-3-1-16,0-9 0 15,-1-16 0-15,5 1 0 16,0-5-2-16,5-15 1 16,0 4-2-16,-1-5 1 15,5-7-3-15,0-8 0 16</inkml:trace>
        </inkml:traceGroup>
        <inkml:traceGroup>
          <inkml:annotationXML>
            <emma:emma xmlns:emma="http://www.w3.org/2003/04/emma" version="1.0">
              <emma:interpretation id="{7B0B5FF5-A3CA-42E1-9B96-C6E3AEE79F8B}" emma:medium="tactile" emma:mode="ink">
                <msink:context xmlns:msink="http://schemas.microsoft.com/ink/2010/main" type="inkWord" rotatedBoundingBox="16233,8068 16838,8053 16871,9323 16265,9339"/>
              </emma:interpretation>
              <emma:one-of disjunction-type="recognition" id="oneOf33">
                <emma:interpretation id="interp165" emma:lang="zh-CN" emma:confidence="0">
                  <emma:literal>“</emma:literal>
                </emma:interpretation>
                <emma:interpretation id="interp166" emma:lang="zh-CN" emma:confidence="0">
                  <emma:literal>口</emma:literal>
                </emma:interpretation>
                <emma:interpretation id="interp167" emma:lang="zh-CN" emma:confidence="0">
                  <emma:literal>仁</emma:literal>
                </emma:interpretation>
                <emma:interpretation id="interp168" emma:lang="zh-CN" emma:confidence="0">
                  <emma:literal>"</emma:literal>
                </emma:interpretation>
                <emma:interpretation id="interp169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231987.2361">11846 6084 13 0,'-4'4'6'0,"8"4"-3"16,-4-4 8-16,0 8-11 15,-4 7 0-15,-1-3 0 16,-3 4 0-16,-1 3 0 15,0 5 0-15,0 3 0 16,-4-3 0-16,-1 3-1 16,1 5 0-16,4-1 1 15,0 5 1-15,1 7 0 0,-1 8 0 16,4 0 0-16,1 8 0 16,-1 0 1-16,5 12 0 15,0-8-1-15,0 4 0 16,5-8 0-16,-1-4 0 15,5-4-1-15,0-4 0 16,0-3-1-16,4-5 0 16,-4-4-1-16,0-7 1 0,0-13-2 15,4 1 0-15,-4-8-2 16,0-16 0-16</inkml:trace>
          <inkml:trace contextRef="#ctx0" brushRef="#br0" timeOffset="232511.6138">12046 6352 18 0,'0'-16'9'0,"31"20"-12"16,-18-4 16-16,0 4-12 16,9 0 0-16,-4 0 0 15,0 4 0-15,0-1-2 0,-1 5 0 16,-3 0 1-16,-6 4 0 16,1 0-1-16,-4 3 0 15,-5 1 0-15,-5 4 1 16,1 15-2-16,-9-4 1 15,-10 13-1-15,1 3 1 16,0 0-1-16,-4-4 1 16,-1 1 1-16,0-1 0 15,5 0 1-15,-9-11 0 0,5-5 0 16,8-7 1-16,5-5-1 16,-1-7 1-16,14 0-1 15,5-4 1-15,4 0 0 16,8-8 0-16,1 4-1 15,9 0 0-15,-1-8 0 16,10 0 0-16,-5-4-1 16,0 0 0-16,-5 0-2 15,1-4 1-15,-1 4-2 16,-3-3 0-16,-1-1-3 16,0 0 1-16,-4 0 0 15,-1 0 0-15</inkml:trace>
        </inkml:traceGroup>
        <inkml:traceGroup>
          <inkml:annotationXML>
            <emma:emma xmlns:emma="http://www.w3.org/2003/04/emma" version="1.0">
              <emma:interpretation id="{4A1D8245-E2BF-4FB8-96ED-FCCD16580B8C}" emma:medium="tactile" emma:mode="ink">
                <msink:context xmlns:msink="http://schemas.microsoft.com/ink/2010/main" type="inkWord" rotatedBoundingBox="17006,8222 18448,8186 18518,10957 17076,10993"/>
              </emma:interpretation>
              <emma:one-of disjunction-type="recognition" id="oneOf34">
                <emma:interpretation id="interp170" emma:lang="zh-CN" emma:confidence="0">
                  <emma:literal>书</emma:literal>
                </emma:interpretation>
                <emma:interpretation id="interp171" emma:lang="zh-CN" emma:confidence="0">
                  <emma:literal>识</emma:literal>
                </emma:interpretation>
                <emma:interpretation id="interp172" emma:lang="zh-CN" emma:confidence="0">
                  <emma:literal>甲</emma:literal>
                </emma:interpretation>
                <emma:interpretation id="interp173" emma:lang="zh-CN" emma:confidence="0">
                  <emma:literal>㔖</emma:literal>
                </emma:interpretation>
                <emma:interpretation id="interp174" emma:lang="zh-CN" emma:confidence="0">
                  <emma:literal>冶</emma:literal>
                </emma:interpretation>
              </emma:one-of>
            </emma:emma>
          </inkml:annotationXML>
          <inkml:trace contextRef="#ctx0" brushRef="#br0" timeOffset="232887.8747">12520 6403 19 0,'4'0'9'0,"9"-4"-14"0,-4 4 21 15,9 0-16-15,0 4 1 0,-1 4 0 16,1 0 0-16,-5 4-2 16,5 3 1-16,-5 5 0 15,1 0 1-15,3 3-1 16,1-3 1-16,-5 11-2 15,1 1 1-15,3 3 0 16,1-3 1-16,0-1-2 16,-5 1 1-16,5-1-2 15,0-3 1-15,-1-4-2 16,-3-5 1-16,-5-7-2 16,-1 0 0-16,-3 0-1 15,-1-8 1-15</inkml:trace>
          <inkml:trace contextRef="#ctx0" brushRef="#br0" timeOffset="233172.5779">12945 6269 20 0,'0'8'10'0,"4"-16"-17"0,-4 16 22 15,-4 8-15-15,0 3 1 16,-1 9-1-16,-8 3 1 16,-9 9-2-16,0 3 1 15,-5 8 0-15,-4 4 1 16,-5 1-1-16,1-1 0 0,-5 0 0 16,0 0 0-16,5-8-2 15,4-3 1-15,4-1-1 16,5-16 0-16,4 1-3 15,1-12 0-15</inkml:trace>
          <inkml:trace contextRef="#ctx0" brushRef="#br0" timeOffset="233488.8017">12475 6631 17 0,'5'-8'8'0,"17"-3"-7"15,-13 11 15-15,13 0-16 16,5 0 1-16,-1 0 0 0,10-4 0 16,-1 0-1-16,5 0 0 15,0 4 1-15,-5 0 1 16,1-4-1-16,-1 0 0 15,-4 0-1-15,-4 0 1 32,4-4-2-32,-5 4 0 15,-4 0-4-15,-8 0 1 16,-1 4-3-16,0 0 1 16</inkml:trace>
          <inkml:trace contextRef="#ctx0" brushRef="#br0" timeOffset="234086.7262">13135 6470 21 0,'9'-8'10'0,"9"-4"-14"16,-14 8 20-16,5 0-16 15,0-4 0-15,4 5 0 16,1-1 1-16,8 4-1 15,0 0 0-15,0 0-1 16,-4 0 1-16,0 4-1 16,-1 3 0-16,-8 1 0 15,-4 4 0-15,-5 4-1 16,-5 4 1-16,-8 11 0 0,-5-7 1 16,5 7-1-16,-5-3 1 15,5 3 0-15,0 1 1 16,-1-9-1-16,1 1 0 15,4-4 0-15,0-5 0 16,5 1 0-16,4-4 1 16,4 0-1-16,1 0 1 15,8-5-1-15,9 1 1 16,5 4-1-16,-1 4 1 16,1 4 0-16,4 7 0 15,-4-7-1-15,-10-4 1 0,-3 11 0 16,-6 1 1-16,-3-1-1 15,-5 5 0-15,-13-5 0 16,-5 5 0-16,-9-5-1 16,-4 1 0-16,0-4-2 15,5-1 1-15,-5 1-4 16,0-8 1-16,4 7-2 16,5-7 0-16</inkml:trace>
          <inkml:trace contextRef="#ctx0" brushRef="#br0" timeOffset="234613.6014">13645 6257 13 0,'9'-8'6'0,"26"-15"-2"15,-26 19 9-15,0-4-13 16,0 4 1-16,4 4 0 15,5 4 0-15,0 0-2 16,-1 4 1-16,1 0 1 16,0 7 0-16,-1 1 0 15,1 8 1-15,0 3-1 16,-5 9 0-16,0 7 1 16,-4 4 0-16,0 8-1 15,-9 12 0-15,0 4 0 0,-4 8 0 16,-1 0 0-16,-8-4 0 15,0 7-1-15,-5-7 0 16,-4 0 0-16,0 0 0 16,0-8-2-16,-1 0 0 15,1-12-2-15,5-8 0 16,-1-8-3-16,5-11 1 16</inkml:trace>
          <inkml:trace contextRef="#ctx0" brushRef="#br0" timeOffset="304035.2203">13042 7659 6 0,'0'4'3'0,"0"-4"1"0,0 0 3 31,0-8-4-31,0 8 1 15,0 0 0-15,0 0 0 0,0 0-6 16,0 0 1-16,0 0 3 16,0 0 1-16,0 0-2 15,0 0 0-15,0 0-1 16,0 0 1-16,0 0-1 16,0 0 1-16,0 0-1 15,0 0 0-15,0 0 0 16,0 0 0-16,0 0 0 15,0 0 0-15,0 0-1 16,0 0 1-16,0 0 0 16,0 0 0-16,0 0 0 15,0 0 0-15,0 0 0 16,0 0 1-16,0 0-1 16,0 0 0-16,0 0 0 15,0 0 0-15,0 0 0 16,0 0 0-16,0 0 0 15,0 0 0-15,0 0 0 16,0 0 0-16,0 0 0 0,0 0 0 16,0 0 0-16,0 0 0 15,0 0 0-15,0 0 0 16,0 0 0-16,0 0 0 16,0 0-2-16,0 0 0 15,0 0-3-15,0 0 1 16,5-4-1-16,4 4 1 15</inkml:trace>
          <inkml:trace contextRef="#ctx0" brushRef="#br0" timeOffset="305027.4308">13087 7691 6 0,'0'0'3'0,"0"-4"-2"16,0 4 4-16,0 0-5 15,0 0 0-15,0 0 1 16,0 0 0-16,0 0-1 15,0 0 0-15,0 0 1 16,4 4 1-16,-4-4-1 16,0 8 0-16,0-1 0 0,0 1 0 15,0 4-1-15,0 0 1 16,0 0 0-16,0 0 0 16,0 3 0-16,0 5 0 15,-4 4 0-15,4 3 0 16,0 5 0-16,-5 3 0 15,5 8-1-15,0 13 1 16,0-1-1-16,0 4 0 16,0-4 0-16,0 4 1 15,0-8-1-15,0 4 0 0,0 0 0 16,0-3 0-16,0-9 0 16,5-4 1-16,-1 5-1 15,1-5 1-15,-5-4-1 16,4-3 1-16,-4-1-1 15,4 5 1-15,-4-9-1 16,0-3 0-16,0 4 0 16,0-5 1-16,0 1-1 15,0 0 0-15,0-5 0 16,0-3 0-16,0-4-1 16,0 4 0-16,5-9-1 15,-5 5 0-15,0-8-3 16,4 4 0-16</inkml:trace>
        </inkml:traceGroup>
        <inkml:traceGroup>
          <inkml:annotationXML>
            <emma:emma xmlns:emma="http://www.w3.org/2003/04/emma" version="1.0">
              <emma:interpretation id="{75DE7C66-9006-4BD2-92D1-DB69804FF2B6}" emma:medium="tactile" emma:mode="ink">
                <msink:context xmlns:msink="http://schemas.microsoft.com/ink/2010/main" type="inkWord" rotatedBoundingBox="18825,8405 19222,8395 19226,8516 18828,8526"/>
              </emma:interpretation>
              <emma:one-of disjunction-type="recognition" id="oneOf35">
                <emma:interpretation id="interp175" emma:lang="zh-CN" emma:confidence="0">
                  <emma:literal>一</emma:literal>
                </emma:interpretation>
                <emma:interpretation id="interp176" emma:lang="zh-CN" emma:confidence="0">
                  <emma:literal>‘</emma:literal>
                </emma:interpretation>
                <emma:interpretation id="interp177" emma:lang="zh-CN" emma:confidence="0">
                  <emma:literal>-</emma:literal>
                </emma:interpretation>
                <emma:interpretation id="interp178" emma:lang="zh-CN" emma:confidence="0">
                  <emma:literal>—</emma:literal>
                </emma:interpretation>
                <emma:interpretation id="interp179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235033.8962">14292 6533 14 0,'-5'8'7'0,"10"-4"-4"15,-5-4 9-15,4 0-11 0,1 0 0 16,8 0 0-16,-4 0 1 15,4-4-3-15,5 0 1 16,0-4 2-16,4-4 0 16,4 0-1-16,1-3 1 15,-1 3-2-15,1 0 1 16,0 0 0-16,-1 0 0 16,-4 4-2-16,5 1 0 15,-5 3-5-15,-4 0 1 16,4 0-1-16,-4 4 0 0</inkml:trace>
        </inkml:traceGroup>
        <inkml:traceGroup>
          <inkml:annotationXML>
            <emma:emma xmlns:emma="http://www.w3.org/2003/04/emma" version="1.0">
              <emma:interpretation id="{B71958F4-B2C8-4EF9-A26F-FB01C6B01B2D}" emma:medium="tactile" emma:mode="ink">
                <msink:context xmlns:msink="http://schemas.microsoft.com/ink/2010/main" type="inkWord" rotatedBoundingBox="19349,8018 20660,7985 20691,9212 19380,9245"/>
              </emma:interpretation>
              <emma:one-of disjunction-type="recognition" id="oneOf36">
                <emma:interpretation id="interp180" emma:lang="zh-CN" emma:confidence="0">
                  <emma:literal>如</emma:literal>
                </emma:interpretation>
                <emma:interpretation id="interp181" emma:lang="zh-CN" emma:confidence="0">
                  <emma:literal>灿</emma:literal>
                </emma:interpretation>
                <emma:interpretation id="interp182" emma:lang="zh-CN" emma:confidence="0">
                  <emma:literal>恻</emma:literal>
                </emma:interpretation>
                <emma:interpretation id="interp183" emma:lang="zh-CN" emma:confidence="0">
                  <emma:literal>抓</emma:literal>
                </emma:interpretation>
                <emma:interpretation id="interp184" emma:lang="zh-CN" emma:confidence="0">
                  <emma:literal>姒</emma:literal>
                </emma:interpretation>
              </emma:one-of>
            </emma:emma>
          </inkml:annotationXML>
          <inkml:trace contextRef="#ctx0" brushRef="#br0" timeOffset="245438.2756">15151 6029 7 0,'-9'4'3'0,"1"4"-2"16,3 0 3-16,1 3-5 15,-5 1 1-15,0 4 0 16,0 4 1-16,0 7-1 16,0 1 1-16,0-1 0 0,1 5 0 15,-1 3 1-15,4-3 1 16,1 3-1-16,-1 5 1 15,1 3-1-15,0 0 1 16,-1 16-2-16,5 8 1 16,0 4-1-16,-4 4 0 15,-1 0-1-15,1-8 1 16,-1 0-1-16,1-8 0 16,4-4 0-16,-4-8 0 0,4-4-1 15,-5-7 1-15,5-9-2 16,0-7 1-16,-4-4-3 15,-1 4 0-15,1-13-1 16,4-7 1-16</inkml:trace>
          <inkml:trace contextRef="#ctx0" brushRef="#br0" timeOffset="246729.1918">14823 6627 13 0,'0'-4'6'0,"5"-3"-9"16,-5 7 13-16,9 4-9 16,0-4 0-16,-1 3 1 15,6 1 0-15,3 4-3 0,1-8 1 16,0 0 1-16,8-4 1 15,-3 0-1-15,-1-3 0 16,0-1-1-16,0 0 0 16,5-4-1-16,-1 0 0 15,1 0-1-15,-5-3 0 16,0-1 0-16,0 0 0 16,0 0-1-16,1-3 1 15,-6 3 0-15,5 0 1 16,-8 4 0-16,-5 1 0 0,-1 7 1 15,-3 0 0-15,-5 4 1 16,0 0 1-16,0 4-1 16,-5 7 1-16,1 5-1 15,-9 8 1-15,-1 7-1 16,1 5 1-16,0 7-1 16,0 4 0-16,-1 8-1 15,1-3 1-15,4-1-1 16,0 0 1-16,5-4-1 15,-1-11 1-15,5-13-2 16,5 1 1-16,4-8 1 16,0-8 0-16,4-1-1 15,0-10 0-15,5-13 0 16,4-8 0-16,9-7 0 16,4-9 0-16,1-7-1 15,-5 0 1-15,0-1 0 16,0 5 0-16,-5 4 0 0,-3 3 0 15,-6 1 0-15,-3 3 1 16,-1 9-1-16,-4 3 1 16,-5 4-1-16,1-3 1 15,-5 7-1-15,0 4 1 16,0 4-1-16,-5 8 0 16,1 4-1-16,-1 4 1 15,1 7 0-15,0 1 1 16,-1 8-1-16,5 3 0 0,0 1 0 15,0 3 1-15,0 0-1 16,5-3 1-16,-1-1-2 16,0-3 1-16,5 0-1 15,5-9 1-15,-6-3-1 16,6 0 0-16,-1-8-1 16,0-8 0-16,5-4 0 15,-5-12 0-15,1-4-1 16,-1-7 1-16,0-1-1 15,0-3 1-15,1-5 1 16,-1 5 0-16,0-5 1 16,1 1 0-16,-1 3 1 15,-4 5 1-15,4 3-1 16,-4-3 1-16,-5 11-1 16,1 0 0-16,-1 8 0 15,1 4 1-15,-1 8-1 16,0 8 0-16,-4 4 0 15,-4 3 0-15,0 5 0 0,-1 8 0 16,-4 3 0-16,0 0 0 16,1 1-1-16,-1-5 0 15,4-3 0-15,1-4 0 16,-1-9-1-16,1-3 1 16,0 0 0-16,4-8 0 15,0-4 0-15,4-16 0 16,5-7 0-16,4-9 0 15,9 1 0-15,0-5 0 0,5-3 0 16,0 3 1-16,-5 5-1 16,9-1 0-16,4 1 0 15,-4 11 0-15,-4 8 0 16,-5 0 1-16,0 9-1 16,-4 3 0-16,-5 7 1 15,-4 9 0-15,0 4-1 16,-9 3 1-16,0 13-1 15,0-9 1-15,0 5-1 16,0-1 0-16,0-3-2 16,0 4 1-16,0-5-3 15,0-7 0-15,4-1-1 16,5-7 0-16</inkml:trace>
        </inkml:traceGroup>
        <inkml:traceGroup>
          <inkml:annotationXML>
            <emma:emma xmlns:emma="http://www.w3.org/2003/04/emma" version="1.0">
              <emma:interpretation id="{F9B840C8-4310-41CD-9523-AC95040102EC}" emma:medium="tactile" emma:mode="ink">
                <msink:context xmlns:msink="http://schemas.microsoft.com/ink/2010/main" type="inkWord" rotatedBoundingBox="20904,8029 23100,7974 23172,10832 20976,10888"/>
              </emma:interpretation>
              <emma:one-of disjunction-type="recognition" id="oneOf37">
                <emma:interpretation id="interp185" emma:lang="zh-CN" emma:confidence="0">
                  <emma:literal>蜊</emma:literal>
                </emma:interpretation>
                <emma:interpretation id="interp186" emma:lang="zh-CN" emma:confidence="0">
                  <emma:literal>惭</emma:literal>
                </emma:interpretation>
                <emma:interpretation id="interp187" emma:lang="zh-CN" emma:confidence="0">
                  <emma:literal>恻</emma:literal>
                </emma:interpretation>
                <emma:interpretation id="interp188" emma:lang="zh-CN" emma:confidence="0">
                  <emma:literal>帏</emma:literal>
                </emma:interpretation>
                <emma:interpretation id="interp189" emma:lang="zh-CN" emma:confidence="0">
                  <emma:literal>帜</emma:literal>
                </emma:interpretation>
              </emma:one-of>
            </emma:emma>
          </inkml:annotationXML>
          <inkml:trace contextRef="#ctx0" brushRef="#br0" timeOffset="248095.1643">17251 6383 12 0,'13'-4'6'0,"1"-27"-9"0,-10 31 14 16,5 0-10-16,0 8 1 15,0-4 0-15,0 0 1 16,-1 3-4-16,6 5 1 16,3 4 1-16,6 4 1 15,-1-1-1-15,0 5 0 16,0 4-1-16,5 7 0 15,-10-3 0-15,1-1 0 16,-5 1-2-16,1-1 1 0,-1-11-2 16,-4-1 0-16,-5-7-2 15,5 0 1-15</inkml:trace>
          <inkml:trace contextRef="#ctx0" brushRef="#br0" timeOffset="248418.8963">17668 6206 18 0,'-5'-4'9'0,"10"28"-11"16,-5-12 17-16,-5 7-15 15,-4 9 0-15,-8 3 0 16,-10 5 0-16,-4 7 0 15,-9 0 0-15,0 13 0 16,-4 7 0-16,4 0 0 16,0 0 0-16,0 3-1 0,5-10 1 15,4-5-1-15,4 0 1 16,1-16-3-16,8-3 1 16,0-12-3-16,5-5 1 15,4 1-1-15,5-4 1 16</inkml:trace>
          <inkml:trace contextRef="#ctx0" brushRef="#br0" timeOffset="248803.1656">17163 6651 13 0,'4'-16'6'0,"27"28"-5"0,-18-16 14 15,5 4-16-15,0-8 0 16,4 0 1-16,0 1 0 16,5-5-1-16,4 0 1 15,0 0-3-15,-5 0 1 16,1 0-2-16,4 1 1 15,-5-1-1-15,1 4 0 16</inkml:trace>
          <inkml:trace contextRef="#ctx0" brushRef="#br0" timeOffset="247089.4475">16507 6045 13 0,'-9'11'6'0,"0"21"-8"0,9-24 12 15,-4 8-10-15,-1 15 0 0,-4 1 0 16,1 11 0-16,-6-4 0 16,5 5 1-16,1-1-1 15,-1 4 1-15,-5 0 0 16,6 9 0-16,-1 7 0 16,4-4 0-16,1-4 0 15,4 4 0-15,0-4-1 16,0-4 1-16,4 0-2 15,1-11 0-15,4-9-2 16,4-11 1-16,0 0-2 16,0-9 0-16,5-11 0 15,4-11 0-15</inkml:trace>
          <inkml:trace contextRef="#ctx0" brushRef="#br0" timeOffset="247494.7348">16866 6206 18 0,'0'12'9'0,"-9"-16"-14"0,9 12 20 16,-5 11-16-16,-8 5 0 15,-9 4 0-15,-5 3 0 16,1 5 1-16,-1 3 1 15,1 0-2-15,-5 5 0 0,4 15 1 16,0-12 0-16,5-4 0 16,0 1 0-16,4-5 0 15,5-7 1-15,4-5-1 16,0-7 1-16,9-4-1 16,5-5 1-16,4-11 0 15,8-4 0-15,6-7 0 16,8-9 0-16,13-8 0 15,5-3 0-15,4 3-1 16,0 1 0-16,5-1-1 16,-14 1 1-16,-4-1-2 15,0 4 1-15,-5 1-2 16,-8-1 1-16,-1 1-3 16,-8 7 0-16</inkml:trace>
          <inkml:trace contextRef="#ctx0" brushRef="#br0" timeOffset="247824.9719">16968 6281 16 0,'-18'8'8'0,"27"7"-12"0,-9-7 15 16,4 4-10-16,-4 4 0 15,0 4 0-15,0-1 1 0,0 5-3 16,0 4 1-16,-4-1 1 16,4 1 1-1,-5 39-1 1,-4-4 1-16,1-12-1 16,3 4 0-16,1-4-1 15,-1-8 1-15,1-3-3 16,4-9 0-16,0-3-3 15,0-8 1-15,0-5-1 16,4-7 0-16,5-8 0 16,0-8 1-16</inkml:trace>
          <inkml:trace contextRef="#ctx0" brushRef="#br0" timeOffset="310881.5823">17486 7281 12 0,'-4'4'6'0,"-5"0"-3"0,9-4 10 0,0 0-13 16,0 4 1-16,0 0 0 15,-9-4 1-15,-4 0-3 16,17 4 1-16,-4 4 1 15,-4 0 0-15,8 7 0 16,5 1 0-16,0 19-1 16,4-3 1-16,0 15 0 15,1 8 0-15,3 1 0 16,-3 7 0-16,-6 3-1 16,1 9 0-16,0 12 0 15,0 0 1-15,-5 7-1 16,1 1 1-16,-5-13-1 15,0 1 0-15,-5-4 0 16,1-12 1-16,0 4-1 16,-1-4 0-16,-4-8 0 15,5-8 0-15,-5-8-1 0,0-4 0 16,5-3-4-16,-1-12 0 16,1-1-1-16,-1-7 0 15</inkml:trace>
          <inkml:trace contextRef="#ctx0" brushRef="#br0" timeOffset="249221.4612">17809 6403 13 0,'0'-4'6'0,"5"0"-9"15,-5 4 13-15,0 0-10 16,4 4 0-16,-4 4 0 16,0 4 0-16,0 3 0 15,0 5 1-15,0 0 0 16,5 3 0-16,-5 1 0 15,4 0 1-15,1 3-1 16,3 1 1-16,1-1-1 16,0 9 1-16,0-9-1 0,0 5 0 15,0-1 0-15,0-3 0 16,-1 0-1-16,1-5 0 16,0 1 0-16,-4-1 1 15,-1-3-1-15,0-8 1 16,1 0-1-16,-5 0 0 15,0-5-1-15,0 5 1 16,-5-4-2-16,1 0 1 16,-5-4-3-16,0 0 1 15,-4-4-2-15,0 0 0 0</inkml:trace>
          <inkml:trace contextRef="#ctx0" brushRef="#br0" timeOffset="249462.1339">17818 6470 13 0,'9'-4'6'0,"27"-8"-2"16,-23 8 9-16,5 0-13 16,4-4 1-16,4 1 0 15,-4-1 1-15,1 4-3 16,3 0 1-16,1-4 0 15,-1 4 0-15,5 0-2 16,-13-4 0-16,0 0-2 16,-5 4 0-16,0-4-1 15,1 4 0-15</inkml:trace>
          <inkml:trace contextRef="#ctx0" brushRef="#br0" timeOffset="249791.8653">18461 6092 13 0,'0'8'6'0,"13"-12"-8"0,-4 4 13 0,4 8-11 15,0 3 0-15,1 9-1 16,-1 4 1-16,-4 7 0 15,0 5 0-15,0-1 0 16,-5 1 0-16,-4 3 0 16,0 4 1-16,-4 5 0 15,-1 7 0-15,-4 12 0 16,0 0 0-16,0 3 0 16,-4 9 0-16,-5-8-2 15,1 4 0-15,-5-8-2 16,-5 0 0-16,0-8-2 15,5-4 1-15</inkml:trace>
        </inkml:traceGroup>
        <inkml:traceGroup>
          <inkml:annotationXML>
            <emma:emma xmlns:emma="http://www.w3.org/2003/04/emma" version="1.0">
              <emma:interpretation id="{8B444974-62DB-4AC9-B088-8436DD49978B}" emma:medium="tactile" emma:mode="ink">
                <msink:context xmlns:msink="http://schemas.microsoft.com/ink/2010/main" type="inkWord" rotatedBoundingBox="24606,7928 25719,7900 25764,9655 24650,9683">
                  <msink:destinationLink direction="with" ref="{EC3DAD37-4908-42DD-8626-D48105DA1EE9}"/>
                </msink:context>
              </emma:interpretation>
              <emma:one-of disjunction-type="recognition" id="oneOf38">
                <emma:interpretation id="interp190" emma:lang="zh-CN" emma:confidence="0">
                  <emma:literal>水</emma:literal>
                </emma:interpretation>
                <emma:interpretation id="interp191" emma:lang="zh-CN" emma:confidence="0">
                  <emma:literal>忄</emma:literal>
                </emma:interpretation>
                <emma:interpretation id="interp192" emma:lang="zh-CN" emma:confidence="0">
                  <emma:literal></emma:literal>
                </emma:interpretation>
                <emma:interpretation id="interp193" emma:lang="zh-CN" emma:confidence="0">
                  <emma:literal>㣺</emma:literal>
                </emma:interpretation>
                <emma:interpretation id="interp194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253246.2596">20091 6816 16 0,'-4'-15'8'0,"12"23"-12"0,-8-8 16 16,9-8-12-16,0 0 0 0,13 4 0 15,0-4 0-15,9 4 0 16,5-4 0-16,4-4 0 16,4 1 1-16,0-1-1 15,1-4 0-15,-6-4 0 16,6 5 1-16,-1-5-1 15,0 4 1-15,5 0-1 16,-9-3 1-16,0 3-1 16,-5 0 0-16,5 0-1 15,-4 5 0-15,-10-1-2 16,-4 0 0-16,-4 4-1 16,-5 4 0-16</inkml:trace>
          <inkml:trace contextRef="#ctx0" brushRef="#br0" timeOffset="252938.0682">20631 5946 12 0,'-4'-12'6'0,"0"12"-8"0,4 0 13 15,0 0-10-15,-5 0 0 16,1 8-1-16,-10 4 0 15,6 4 0-15,-1 3 0 0,0 5 1 16,0 4 0-16,0 7-1 16,0 4 1-16,5 9 0 15,-5 3 0-15,0 0 0 16,0 4 0-16,-4 0-1 16,4 12 1-16,5 20-1 15,-1 0 1-15,5 3-1 16,0 1 1-16,5 3-1 15,-5-3 1-15,4 7-1 16,-4-7 0-16,5-5 0 16,-5-3 0-16,0-12 0 15,0-8 1-15,-5-8-1 16,-8-11 0-16,8-9-2 16,-8 0 1-16,4-15-3 15,-4 0 0-15,-5-8-1 16,-4-16 0-16</inkml:trace>
          <inkml:trace contextRef="#ctx0" brushRef="#br0" timeOffset="252555.2659">20538 6139 0 0,'14'-35'0'0,"12"-17"0"0,-17 41 1 16</inkml:trace>
          <inkml:trace contextRef="#ctx0" brushRef="#br0" timeOffset="253605.5108">21101 6301 14 0,'-4'-8'7'0,"4"39"-7"0,0-23 13 15,-5 4-13-15,1 0 1 16,-1 3 0-16,-4 5 1 0,1 4-3 16,-1 3 1-16,0 5 0 15,-4 7 0-15,4 8 0 16,0 5 1-16,0 3-1 16,5 4 1-16,-1 0-1 15,5 0 1-15,0-4-1 16,9-12 1-16,0-7-1 15,4-9 0-15,5-3-1 16,0-4 0-16,4-8-1 16,0-5 0-16,0-7-2 15,5-7 0-15,-5-5-1 16,4-8 1-16</inkml:trace>
        </inkml:traceGroup>
        <inkml:traceGroup>
          <inkml:annotationXML>
            <emma:emma xmlns:emma="http://www.w3.org/2003/04/emma" version="1.0">
              <emma:interpretation id="{A6517B5A-9779-4B3C-9508-83C5E4C5C9E1}" emma:medium="tactile" emma:mode="ink">
                <msink:context xmlns:msink="http://schemas.microsoft.com/ink/2010/main" type="inkWord" rotatedBoundingBox="25816,8380 26684,8358 26702,9055 25834,9077"/>
              </emma:interpretation>
              <emma:one-of disjunction-type="recognition" id="oneOf39">
                <emma:interpretation id="interp195" emma:lang="zh-CN" emma:confidence="0">
                  <emma:literal>加</emma:literal>
                </emma:interpretation>
                <emma:interpretation id="interp196" emma:lang="zh-CN" emma:confidence="0">
                  <emma:literal>议</emma:literal>
                </emma:interpretation>
                <emma:interpretation id="interp197" emma:lang="zh-CN" emma:confidence="0">
                  <emma:literal>㲼</emma:literal>
                </emma:interpretation>
                <emma:interpretation id="interp198" emma:lang="zh-CN" emma:confidence="0">
                  <emma:literal>Ⅸ</emma:literal>
                </emma:interpretation>
                <emma:interpretation id="interp199" emma:lang="zh-CN" emma:confidence="0">
                  <emma:literal>汝</emma:literal>
                </emma:interpretation>
              </emma:one-of>
            </emma:emma>
          </inkml:annotationXML>
          <inkml:trace contextRef="#ctx0" brushRef="#br0" timeOffset="254146.3925">21362 6403 12 0,'-4'8'6'0,"8"-8"-4"0,5 0 11 0,0 0-15 16,4 0 1-16,1 4 1 16,3-4 0-16,1 4 0 15,0 0 0-15,-5 4 0 16,0 3 0-16,5 1 1 15,-9 4 0-15,-5 4-1 16,-4 3 0-16,-4 5 1 16,0 7 1-16,-5 5-2 15,-5 3 1-15,-3-4-1 16,-5 5 1-16,-1 3-1 16,1-4 1-16,-4-3-1 15,4 3 0-15,-1-8 0 16,10-7 0-16,0-8-1 15,4-5 1-15,5 1 0 16,4-4 0-16,4-4 0 16,5 0 1-16,9-8-1 0,4 0 1 15,4-12-1-15,5 0 1 16,14-12-1-16,-1 1 0 16,0-1-3-16,0-7 1 15,1-1-3-15,-10-3 0 16</inkml:trace>
          <inkml:trace contextRef="#ctx0" brushRef="#br0" timeOffset="254461.1184">21832 6509 19 0,'-13'8'9'0,"30"8"-12"16,-12-12 17-16,4 4-14 15,0 4 0-15,4 3 0 16,-4-3 0-16,0 4 0 16,-1 0 0-16,6 3 0 15,-5-3 0-15,4 8 0 16,-4-9 0-16,4 1 0 15,-4 4 1-15,4 0-2 16,-4-5 1-16,0 1-3 16,0-4 0-16,0 0-2 0,-5-4 1 15</inkml:trace>
          <inkml:trace contextRef="#ctx0" brushRef="#br0" timeOffset="254746.3178">22093 6379 13 0,'-4'8'6'0,"-9"-12"-7"0,8 8 9 0,-4 8-8 16,-4 8 0-16,0 3 0 15,-5 5 1-15,0 11 0 16,1 5 0-16,-1 7 0 15,-13 4 0-15,0 4 0 16,-9 0 1-16,9 0-1 16,-9-4 1-16,14-7-3 15,-5-5 1-15,4-8-3 16,0-3 1-16,5-9-3 16,0-7 1-16</inkml:trace>
          <inkml:trace contextRef="#ctx0" brushRef="#br0" timeOffset="255046.5309">21757 6643 16 0,'-5'-12'8'0,"14"16"-7"0,-9-4 14 15,9 0-15-15,0 0 1 16,9-4 0-16,4 4 0 16,0-4-2-16,0-3 1 15,5-1 0-15,-5 0 1 0,4 0-1 16,1-4 0-16,0 0-1 16,-1 4 1-16,1-3-2 15,-5 3 0-15,0 0-2 16,0 0 0-16,-4 0-1 15,0 0 0-15</inkml:trace>
        </inkml:traceGroup>
        <inkml:traceGroup>
          <inkml:annotationXML>
            <emma:emma xmlns:emma="http://www.w3.org/2003/04/emma" version="1.0">
              <emma:interpretation id="{DCD40C77-4E56-4D7E-8854-D00D1E234F48}" emma:medium="tactile" emma:mode="ink">
                <msink:context xmlns:msink="http://schemas.microsoft.com/ink/2010/main" type="inkWord" rotatedBoundingBox="26721,8349 26982,8343 27001,9102 26741,9109"/>
              </emma:interpretation>
              <emma:one-of disjunction-type="recognition" id="oneOf40">
                <emma:interpretation id="interp200" emma:lang="zh-CN" emma:confidence="0">
                  <emma:literal>了</emma:literal>
                </emma:interpretation>
                <emma:interpretation id="interp201" emma:lang="zh-CN" emma:confidence="0">
                  <emma:literal>'</emma:literal>
                </emma:interpretation>
                <emma:interpretation id="interp202" emma:lang="zh-CN" emma:confidence="0">
                  <emma:literal>‘</emma:literal>
                </emma:interpretation>
                <emma:interpretation id="interp203" emma:lang="zh-CN" emma:confidence="0">
                  <emma:literal>’</emma:literal>
                </emma:interpretation>
                <emma:interpretation id="interp20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55496.8503">22359 6367 16 0,'5'-3'8'0,"12"6"-9"15,-8 1 16-15,0 0-15 16,0 0 0-16,0 0 0 16,0 4 1-16,0 0-2 15,-1 4 1-15,-8 4 0 16,-4 3 0-16,-5 5-1 0,-4 0 1 16,-5 3 0-16,-8 5 0 15,-6 3 0-15,6-3 0 16,4-1 0-16,0 1 1 15,4-5-1-15,5-3 1 16,-1-5-1-16,5-3 1 16,5 0-1-16,4 0 0 15,9-5-1-15,9 5 0 0,4-8 1 16,-5 0 0-16,6 0-1 16,-1 0 1-16,-5 0 0 15,1 3 0-15,-4 1 0 16,-6 8 1-16,-3 0 0 15,-10 3 0-15,-3-3 0 16,-6 4 0-16,-8-5-2 16,0 1 1-16,0 0-2 15,0-1 0-15,-1-3-2 16,6 0 0-16,-1-4-1 16,5-4 0-16</inkml:trace>
        </inkml:traceGroup>
        <inkml:traceGroup>
          <inkml:annotationXML>
            <emma:emma xmlns:emma="http://www.w3.org/2003/04/emma" version="1.0">
              <emma:interpretation id="{FB238759-FE9E-452D-82FD-B661148489D2}" emma:medium="tactile" emma:mode="ink">
                <msink:context xmlns:msink="http://schemas.microsoft.com/ink/2010/main" type="inkWord" rotatedBoundingBox="27152,8666 27427,8660 27431,8838 27157,8845"/>
              </emma:interpretation>
              <emma:one-of disjunction-type="recognition" id="oneOf41">
                <emma:interpretation id="interp205" emma:lang="zh-CN" emma:confidence="0">
                  <emma:literal>一</emma:literal>
                </emma:interpretation>
                <emma:interpretation id="interp206" emma:lang="zh-CN" emma:confidence="0">
                  <emma:literal>‘</emma:literal>
                </emma:interpretation>
                <emma:interpretation id="interp207" emma:lang="zh-CN" emma:confidence="0">
                  <emma:literal>·</emma:literal>
                </emma:interpretation>
                <emma:interpretation id="interp208" emma:lang="zh-CN" emma:confidence="0">
                  <emma:literal>'</emma:literal>
                </emma:interpretation>
                <emma:interpretation id="interp209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256174.3378">22616 6864 22 0,'0'0'11'0,"18"-20"-17"0,-9 20 24 16,0-4-19-16,4-4 1 16,5-4 0-16,-1-3 0 15,1 3 0-15,0 0 0 16,0-4 0-16,4 0 0 16,-5 9-1-16,1-9 1 0,-5 8-2 15,1-4 1-15,-1 4-2 16,0 0 0-16,1 4-3 15,-6-3 1-15</inkml:trace>
        </inkml:traceGroup>
        <inkml:traceGroup>
          <inkml:annotationXML>
            <emma:emma xmlns:emma="http://www.w3.org/2003/04/emma" version="1.0">
              <emma:interpretation id="{5A0A25D4-0E58-41C2-8ACE-C4B3CF756DB1}" emma:medium="tactile" emma:mode="ink">
                <msink:context xmlns:msink="http://schemas.microsoft.com/ink/2010/main" type="inkWord" rotatedBoundingBox="27687,8400 28041,8391 28058,9036 27704,9045"/>
              </emma:interpretation>
              <emma:one-of disjunction-type="recognition" id="oneOf42">
                <emma:interpretation id="interp210" emma:lang="zh-CN" emma:confidence="0">
                  <emma:literal>个</emma:literal>
                </emma:interpretation>
                <emma:interpretation id="interp211" emma:lang="zh-CN" emma:confidence="0">
                  <emma:literal>“</emma:literal>
                </emma:interpretation>
                <emma:interpretation id="interp212" emma:lang="zh-CN" emma:confidence="0">
                  <emma:literal>·</emma:literal>
                </emma:interpretation>
                <emma:interpretation id="interp213" emma:lang="zh-CN" emma:confidence="0">
                  <emma:literal>4</emma:literal>
                </emma:interpretation>
                <emma:interpretation id="interp214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256578.1205">23325 6419 15 0,'4'-4'7'0,"-4"4"-7"16,0 0 13-16,0 4-13 15,-4 4 1-15,0 3-1 16,-5 5 0-16,0 8 0 16,-4 7 0-16,-5 1 0 0,5 7 0 15,-10 1 1-15,6-1 0 16,-1 0-1-16,0-3 1 15,5-5 0-15,4 1 0 16,5-9-1-16,8-3 1 16,-4 4-1-16,18-5 1 15,0-7-1-15,-1-8 1 16,1-4-1-16,4-8 0 16,0-4 0-16,0-7 0 0,1-1-1 15,-1 0 1-15,4-3-2 16,-4-1 0-16,1 4-1 15,-1 1 0-15,0-1-2 16,-4-4 0-16,-1 5 0 16,-3-1 0-16</inkml:trace>
          <inkml:trace contextRef="#ctx0" brushRef="#br0" timeOffset="256981.4118">23400 6549 11 0,'-17'-4'5'0,"-1"4"-8"16,13 0 12-16,1 0-9 15,0 0 1-15,-1 4 0 16,1 0 0-16,4 3-1 16,-5 9 1-16,5 4 1 0,0 7 0 15,0 1 0 1,0 7 0-16,0 5 0 0,-4-1 0 15,-1 5-1-15,1-1 1 16,0 4-2-16,-1-7 0 16,5-9-1-16,0-3 0 15,-4-5-2-15,4-7 1 32,0 0-3-32,0-8 1 15</inkml:trace>
        </inkml:traceGroup>
        <inkml:traceGroup>
          <inkml:annotationXML>
            <emma:emma xmlns:emma="http://www.w3.org/2003/04/emma" version="1.0">
              <emma:interpretation id="{16B85A7E-F179-4470-82F1-6238DB676349}" emma:medium="tactile" emma:mode="ink">
                <msink:context xmlns:msink="http://schemas.microsoft.com/ink/2010/main" type="inkWord" rotatedBoundingBox="28113,8381 28423,8373 28446,9266 28136,9274"/>
              </emma:interpretation>
              <emma:one-of disjunction-type="recognition" id="oneOf43">
                <emma:interpretation id="interp215" emma:lang="zh-CN" emma:confidence="0">
                  <emma:literal>,</emma:literal>
                </emma:interpretation>
                <emma:interpretation id="interp216" emma:lang="zh-CN" emma:confidence="0">
                  <emma:literal>'</emma:literal>
                </emma:interpretation>
                <emma:interpretation id="interp217" emma:lang="zh-CN" emma:confidence="0">
                  <emma:literal>’</emma:literal>
                </emma:interpretation>
                <emma:interpretation id="interp218" emma:lang="zh-CN" emma:confidence="0">
                  <emma:literal>丿</emma:literal>
                </emma:interpretation>
                <emma:interpretation id="interp21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57238.5892">23799 6395 12 0,'13'16'6'0,"18"7"-3"16,-22-19 9-16,-4 4-12 15,-1 8 0-15,5 0 0 16,-5 3 1-16,-4 9-1 16,9 4 0-16,-4 3 0 15,-5 0 1-15,-5 9-1 16,-4 3 1-16,9-4-1 0,-13 12 1 15,0 1-1-15,-5-1 0 16,-4 0-1-16,-5-4 1 16,-13 0-1-16,5-4 1 15,4 1-4-15,4-5 1 16,1 0-1-16,-1-15 0 16</inkml:trace>
        </inkml:traceGroup>
        <inkml:traceGroup>
          <inkml:annotationXML>
            <emma:emma xmlns:emma="http://www.w3.org/2003/04/emma" version="1.0">
              <emma:interpretation id="{E6E08434-082A-40F0-9422-FD07516A87E4}" emma:medium="tactile" emma:mode="ink">
                <msink:context xmlns:msink="http://schemas.microsoft.com/ink/2010/main" type="inkWord" rotatedBoundingBox="29006,8515 29649,8498 29664,9103 29021,9120"/>
              </emma:interpretation>
              <emma:one-of disjunction-type="recognition" id="oneOf44">
                <emma:interpretation id="interp220" emma:lang="zh-CN" emma:confidence="0">
                  <emma:literal>女</emma:literal>
                </emma:interpretation>
                <emma:interpretation id="interp221" emma:lang="zh-CN" emma:confidence="0">
                  <emma:literal>*</emma:literal>
                </emma:interpretation>
                <emma:interpretation id="interp222" emma:lang="zh-CN" emma:confidence="0">
                  <emma:literal>丈</emma:literal>
                </emma:interpretation>
                <emma:interpretation id="interp223" emma:lang="zh-CN" emma:confidence="0">
                  <emma:literal>≠</emma:literal>
                </emma:interpretation>
                <emma:interpretation id="interp22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263801.047">24898 6635 18 0,'0'-31'9'0,"0"19"-7"16,0 12 17-16,0 0-18 15,0-4 0-15,0 4 0 16,-5 0 1-16,1 0-3 15,-5 8 0-15,-9 8 1 0,5 3 1 16,-5 5-2-16,-4 11 1 16,0 5 0-16,0-1 0 15,0 4 0-15,-9 5 1 16,4-1-2-16,1-8 1 16,-1-3-1-16,5-9 1 15,-5 5-2-15,1-5 1 16,3-3-4-16,1-4 0 15,9-4-1-15,-5-5 0 0</inkml:trace>
          <inkml:trace contextRef="#ctx0" brushRef="#br0" timeOffset="263514.3471">24681 6584 10 0,'0'0'5'0,"0"0"-2"16,0 0 5-16,0 0-6 15,0 0 0-15,0 0 0 16,0-4 1-16,0-4-4 16,-5 0 1-16,5 1 2 15,-4-1 1-15,4 4-1 16,0-4 0-16,0 4 0 0,-5 0 0 15,5 4 0-15,0 0 0 16,0 0-1-16,0 0 0 16,0 0-1-16,0 4 1 15,5 0-1-15,-1 8 1 16,5-4-1-16,0 15 0 16,0 1 0-16,0 7 0 15,4 5 0-15,9-1 0 16,-4 5 0-16,0 3 0 15,-1 0 0-15,1 4 0 0,0-15-1 16,-5 3 1-16,0-7-1 16,-4-8 1-16,4-1-1 15,-4-3 0-15,0 0-2 16,-4-8 0-16,-1 0-3 16,-4-4 1-16,0-1-1 15,0-3 0-15</inkml:trace>
          <inkml:trace contextRef="#ctx0" brushRef="#br0" timeOffset="264129.7797">24481 6781 20 0,'-4'4'10'0,"13"-8"-11"15,-5 8 18-15,1-4-17 16,8 0 1-16,-9 0 0 16,23 4 0-16,-5-8-1 15,5-4 0-15,-1 0 0 16,-4-4 1-16,14-3-1 15,-1-1 1-15,5 4-1 0,-4-4 0 16,3-3-1-16,-3 3 1 16,-1 0-1-16,5 0 0 15,-4 5-3-15,-5-1 1 16,9 0-3-16,-18 4 0 16,4 4 0-16,-4 0 1 15</inkml:trace>
        </inkml:traceGroup>
        <inkml:traceGroup>
          <inkml:annotationXML>
            <emma:emma xmlns:emma="http://www.w3.org/2003/04/emma" version="1.0">
              <emma:interpretation id="{B762CAAB-7C71-4390-AAC4-28C9C04428B7}" emma:medium="tactile" emma:mode="ink">
                <msink:context xmlns:msink="http://schemas.microsoft.com/ink/2010/main" type="inkWord" rotatedBoundingBox="29775,7991 30441,7975 30474,9301 29808,9317"/>
              </emma:interpretation>
              <emma:one-of disjunction-type="recognition" id="oneOf45">
                <emma:interpretation id="interp225" emma:lang="zh-CN" emma:confidence="0">
                  <emma:literal>人</emma:literal>
                </emma:interpretation>
                <emma:interpretation id="interp226" emma:lang="zh-CN" emma:confidence="0">
                  <emma:literal>f</emma:literal>
                </emma:interpretation>
                <emma:interpretation id="interp227" emma:lang="zh-CN" emma:confidence="0">
                  <emma:literal>卜</emma:literal>
                </emma:interpretation>
                <emma:interpretation id="interp228" emma:lang="zh-CN" emma:confidence="0">
                  <emma:literal>∶</emma:literal>
                </emma:interpretation>
                <emma:interpretation id="interp229" emma:lang="zh-CN" emma:confidence="0">
                  <emma:literal>小</emma:literal>
                </emma:interpretation>
              </emma:one-of>
            </emma:emma>
          </inkml:annotationXML>
          <inkml:trace contextRef="#ctx0" brushRef="#br0" timeOffset="264565.089">25620 6009 24 0,'4'-8'12'0,"-4"8"-17"16,0 0 27-16,0 4-22 15,-4 4 0-15,-5 4-1 16,9 8 1-16,-9 3 0 16,0 9 0-16,0 3-1 15,1 1 1-15,-6 7 0 16,10-4 0-16,-5 5 0 15,0-1 1-15,0 4-1 16,0 0 0-16,5 13 1 0,0 6 0 16,-1 1-1-16,-4 8 1 15,9 0-1-15,-4-4 0 16,-5 4 0-16,9-8 1 16,0-4-2-16,0-12 1 15,0 0-1-15,0-8 1 16,-4-3-1-16,4-9 0 15,-9-11-3-15,9 0 1 0,-5-5-4 16,-4-7 1-16</inkml:trace>
          <inkml:trace contextRef="#ctx0" brushRef="#br0" timeOffset="264850.2911">25261 6722 18 0,'-9'-8'9'0,"18"-8"-7"15,4 4 13-15,-4 9-15 16,9-5 1-16,0 0 0 16,-1 0 1-16,10 4-2 15,8-4 0-15,1-4 1 16,-1 0 1-16,5-3-2 15,0-1 1-15,13 0-1 16,5 0 0-16,-10 1-2 16,-3-5 1-16,-10 4-3 0,14-3 0 15,-5 3-3-15,-13 0 1 16</inkml:trace>
        </inkml:traceGroup>
        <inkml:traceGroup>
          <inkml:annotationXML>
            <emma:emma xmlns:emma="http://www.w3.org/2003/04/emma" version="1.0">
              <emma:interpretation id="{5BDA8130-8761-491A-A2F7-7E764E8390B7}" emma:medium="tactile" emma:mode="ink">
                <msink:context xmlns:msink="http://schemas.microsoft.com/ink/2010/main" type="inkWord" rotatedBoundingBox="30588,8140 30831,8134 30853,8999 30610,9005"/>
              </emma:interpretation>
              <emma:one-of disjunction-type="recognition" id="oneOf46">
                <emma:interpretation id="interp230" emma:lang="zh-CN" emma:confidence="0">
                  <emma:literal>“</emma:literal>
                </emma:interpretation>
                <emma:interpretation id="interp231" emma:lang="zh-CN" emma:confidence="0">
                  <emma:literal>‘</emma:literal>
                </emma:interpretation>
                <emma:interpretation id="interp232" emma:lang="zh-CN" emma:confidence="0">
                  <emma:literal>[</emma:literal>
                </emma:interpretation>
                <emma:interpretation id="interp233" emma:lang="zh-CN" emma:confidence="0">
                  <emma:literal>「</emma:literal>
                </emma:interpretation>
                <emma:interpretation id="interp23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265331.1322">26072 6277 22 0,'0'-8'11'0,"0"16"-17"15,0-8 21-15,0 4-15 16,0-4 0-16,0 8-2 15,0-4 1-15,-9 0-1 16,9 0 1-16,0-1-2 16,0 5 0-16,0-8-1 15,0 8 0-15,0-12 2 16,0 4 0-16,0 0 3 16,0 0 0-16,0 4 2 15,0 0 0-15,0-4 1 16,0 4 0-16,0-4-1 15,0-4 0-15,0 8-2 16,0-4 0-16,0 0-2 16,0 0 1-16,0 0-1 0,0 0 1 15,0-8-1-15,0 8 1 16,0-4 0-16,0-4 1 16,0 4-1-16,0 4 0 15,0 0 0-15,0 0 1 16,0 0-3-16,0 0 1 15,0 0-1-15,0 0 1 16,0 0-4-16,0 0 0 0,0 0 0 16,0 0 1-16</inkml:trace>
          <inkml:trace contextRef="#ctx0" brushRef="#br0" timeOffset="265721.4119">26214 6159 25 0,'0'8'12'0,"0"-20"-18"16,0 12 27-16,0 0-22 15,-5 8 0-15,-4 4 0 16,5 3 1-16,-5 9 0 15,-4 7 1-15,-1-3-2 16,1 3 1-16,0 5 0 16,-1 3 1-16,1 5-1 0,0 7 1 15,4 12 0-15,0 0 1 16,5-4-1-16,-5 0 0 16,9-4 0-16,9-4 0 15,0 4-1-15,-1-15 1 16,6-9-2-16,3-3 0 15,1-8-1-15,4-5 1 16,5-7-2-16,0-8 0 16,-1-4-3-16,-4-8 0 15,5-3-1-15,-5-1 1 0</inkml:trace>
        </inkml:traceGroup>
        <inkml:traceGroup>
          <inkml:annotationXML>
            <emma:emma xmlns:emma="http://www.w3.org/2003/04/emma" version="1.0">
              <emma:interpretation id="{A4A75E87-D4DD-4934-AA48-F4171AD1CAE7}" emma:medium="tactile" emma:mode="ink">
                <msink:context xmlns:msink="http://schemas.microsoft.com/ink/2010/main" type="inkWord" rotatedBoundingBox="31133,8170 31584,8158 31604,8948 31153,8960"/>
              </emma:interpretation>
              <emma:one-of disjunction-type="recognition" id="oneOf47">
                <emma:interpretation id="interp235" emma:lang="zh-CN" emma:confidence="0">
                  <emma:literal>5</emma:literal>
                </emma:interpretation>
                <emma:interpretation id="interp236" emma:lang="zh-CN" emma:confidence="0">
                  <emma:literal>「</emma:literal>
                </emma:interpretation>
                <emma:interpretation id="interp237" emma:lang="zh-CN" emma:confidence="0">
                  <emma:literal>与</emma:literal>
                </emma:interpretation>
                <emma:interpretation id="interp238" emma:lang="zh-CN" emma:confidence="0">
                  <emma:literal>『</emma:literal>
                </emma:interpretation>
                <emma:interpretation id="interp239" emma:lang="zh-CN" emma:confidence="0">
                  <emma:literal>夕</emma:literal>
                </emma:interpretation>
              </emma:one-of>
            </emma:emma>
          </inkml:annotationXML>
          <inkml:trace contextRef="#ctx0" brushRef="#br0" timeOffset="266382.3779">26599 6427 24 0,'13'-12'12'0,"58"4"-12"15,-58 4 21-15,5 0-21 16,4 0 0-16,5-4 0 16,8 4 0-16,-8-4-1 15,8-3 1-15,1-5-2 0,-1 0 1 16,-8 4-3-16,-9-4 0 16,17 5-3-16,0-5 1 15</inkml:trace>
          <inkml:trace contextRef="#ctx0" brushRef="#br0" timeOffset="266141.7075">26732 6194 24 0,'-5'-8'12'0,"10"16"-19"16,-5-4 24-16,0 8-17 15,-5 8 1-15,-3 7-1 16,-10 9 1-16,5-1-2 15,-5 1 1-15,0 3 0 16,5 0 0-16,0-3 0 16,13 7 0-16,-5-7 0 15,5-1 1-15,5-4-1 0,8-3 1 16,5 0-1-16,-1-1 0 31,10-3 0-31,-1-5 1 16,-3-3-1-16,-10 0 0 15,0-4 1-15,5 0 0 16,-9-1-1-16,-5 1 0 16,-4 4 0-16,-4 0 0 15,-5 3 0-15,0 1 0 0,-4 0-1 16,-9 0 0-16,4-9-1 16,-4 1 0-16,0 0-4 15,-5-8 0-15</inkml:trace>
        </inkml:traceGroup>
        <inkml:traceGroup>
          <inkml:annotationXML>
            <emma:emma xmlns:emma="http://www.w3.org/2003/04/emma" version="1.0">
              <emma:interpretation id="{8505F801-C9B7-4B7C-8362-A73A2F1DC35B}" emma:medium="tactile" emma:mode="ink">
                <msink:context xmlns:msink="http://schemas.microsoft.com/ink/2010/main" type="inkWord" rotatedBoundingBox="31621,8160 32049,8150 32076,9224 31649,9235"/>
              </emma:interpretation>
              <emma:one-of disjunction-type="recognition" id="oneOf48">
                <emma:interpretation id="interp240" emma:lang="zh-CN" emma:confidence="0">
                  <emma:literal>0</emma:literal>
                </emma:interpretation>
                <emma:interpretation id="interp241" emma:lang="zh-CN" emma:confidence="0">
                  <emma:literal>丿</emma:literal>
                </emma:interpretation>
                <emma:interpretation id="interp242" emma:lang="zh-CN" emma:confidence="0">
                  <emma:literal>’</emma:literal>
                </emma:interpretation>
                <emma:interpretation id="interp243" emma:lang="zh-CN" emma:confidence="0">
                  <emma:literal>′</emma:literal>
                </emma:interpretation>
                <emma:interpretation id="interp24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66697.1018">27436 6171 26 0,'14'11'13'0,"12"33"-17"16,-17-32 24-16,-5 7-20 16,10 9 1-16,-5-1 0 15,-9 9 0-15,0-1-2 16,0 9 1-16,0 7 0 16,-9 12 1-16,-5 4-1 15,-12 4 0-15,-1 3 0 16,-8-3 0-16,-5 4-1 15,-9-4 0-15,0-4-3 16,-4 4 0-16,5-4-3 16,-6 12 0-16</inkml:trace>
        </inkml:traceGroup>
      </inkml:traceGroup>
    </inkml:traceGroup>
    <inkml:traceGroup>
      <inkml:annotationXML>
        <emma:emma xmlns:emma="http://www.w3.org/2003/04/emma" version="1.0">
          <emma:interpretation id="{67AC8379-7FCE-4A60-845A-069567BD1200}" emma:medium="tactile" emma:mode="ink">
            <msink:context xmlns:msink="http://schemas.microsoft.com/ink/2010/main" type="paragraph" rotatedBoundingBox="6482,11326 29288,9537 29503,12281 6698,140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E894C12-1DAD-4866-8372-637E1390B9FF}" emma:medium="tactile" emma:mode="ink">
              <msink:context xmlns:msink="http://schemas.microsoft.com/ink/2010/main" type="line" rotatedBoundingBox="6482,11326 29288,9537 29503,12281 6698,14070"/>
            </emma:interpretation>
          </emma:emma>
        </inkml:annotationXML>
        <inkml:traceGroup>
          <inkml:annotationXML>
            <emma:emma xmlns:emma="http://www.w3.org/2003/04/emma" version="1.0">
              <emma:interpretation id="{6230809E-6024-4F4E-A271-6DEEE3D5566C}" emma:medium="tactile" emma:mode="ink">
                <msink:context xmlns:msink="http://schemas.microsoft.com/ink/2010/main" type="inkWord" rotatedBoundingBox="6479,13301 6972,11968 7646,12218 7153,13550"/>
              </emma:interpretation>
              <emma:one-of disjunction-type="recognition" id="oneOf49">
                <emma:interpretation id="interp245" emma:lang="zh-CN" emma:confidence="0">
                  <emma:literal>f</emma:literal>
                </emma:interpretation>
                <emma:interpretation id="interp246" emma:lang="zh-CN" emma:confidence="0">
                  <emma:literal>千</emma:literal>
                </emma:interpretation>
                <emma:interpretation id="interp247" emma:lang="zh-CN" emma:confidence="0">
                  <emma:literal>子</emma:literal>
                </emma:interpretation>
                <emma:interpretation id="interp248" emma:lang="zh-CN" emma:confidence="0">
                  <emma:literal>小</emma:literal>
                </emma:interpretation>
                <emma:interpretation id="interp24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281366.7191">2078 10963 16 0,'-9'4'8'0,"18"-12"-10"15,-5 4 16-15,5-4-13 16,0 4 0-16,4-3 1 15,9-1 0-15,9-4-3 16,14 0 1-16,3 0 2 16,1-4 0-16,9 1-1 15,-10-1 0-15,1 0 0 16,-5 0 0-16,5-3-1 16,0 3 1-16,0 0-1 15,-5 1 1-15,9-5-1 16,-4 0 1-16,-9 4-1 15,-5 1 0-15,-8 3 0 16,-5 4 1-16,-4 0-2 16,-5 4 1-16,-13 4-3 0,0 0 1 15,-9 4-3-15,-9 4 0 16,5 0-2-16,0 0 1 16</inkml:trace>
          <inkml:trace contextRef="#ctx0" brushRef="#br0" timeOffset="280989.9567">2645 10077 7 0,'-5'-8'3'0,"5"4"4"0,0 4-3 0,0 0-4 16,0 0 1-16,-4 0 0 16,4 0 1-16,-5 0-3 15,1 4 1-15,-5 4 1 16,5 8 1-16,-5 4-1 15,4 7 0-15,1 9 0 16,-5 7 1-16,5 8-1 16,-1 4 0-16,1 0 0 15,-1 0 0-15,1 5 0 16,0-1 0-16,-1 4 0 16,1 15 0-16,-1-7 0 15,-4 8 1-15,0-8-1 16,1 4 1-16,-1-4-2 15,0-8 1-15,0-8-1 0,-4-4 1 16,-1-8-2-16,-3-3 1 16,-1-9-2-16,0 5 0 15,1-5-4-15,-1-11 1 16,0-5-1-16,-8 5 0 16</inkml:trace>
        </inkml:traceGroup>
        <inkml:traceGroup>
          <inkml:annotationXML>
            <emma:emma xmlns:emma="http://www.w3.org/2003/04/emma" version="1.0">
              <emma:interpretation id="{E0637590-83D1-4FEE-B304-37B077988622}" emma:medium="tactile" emma:mode="ink">
                <msink:context xmlns:msink="http://schemas.microsoft.com/ink/2010/main" type="inkWord" rotatedBoundingBox="7415,13205 7497,12243 7742,12264 7660,13226"/>
              </emma:interpretation>
              <emma:one-of disjunction-type="recognition" id="oneOf50">
                <emma:interpretation id="interp250" emma:lang="zh-CN" emma:confidence="0">
                  <emma:literal>(</emma:literal>
                </emma:interpretation>
                <emma:interpretation id="interp251" emma:lang="zh-CN" emma:confidence="0">
                  <emma:literal>l</emma:literal>
                </emma:interpretation>
                <emma:interpretation id="interp252" emma:lang="zh-CN" emma:confidence="0">
                  <emma:literal>〔</emma:literal>
                </emma:interpretation>
                <emma:interpretation id="interp253" emma:lang="zh-CN" emma:confidence="0">
                  <emma:literal>[</emma:literal>
                </emma:interpretation>
                <emma:interpretation id="interp254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281740.4894">3088 10290 12 0,'0'-12'6'0,"0"8"-3"16,0 4 9-16,0 4-12 15,0 4 1-15,-5 11 0 16,-4 1 0-16,1 12-1 16,-6 7 0-16,1 4 1 15,-5 5 1-15,-4 3-1 16,-9 4 1-16,9 8-1 16,13 0 1-16,-9 4-1 15,5 0 1-15,9 0-2 16,4-8 1-16,0 0-1 15,8-12 1-15,6-3-1 16,-1-13 0-16,5-3-1 16,0-9 1-16,8-3-1 0,-4-8 0 15,0 0-2-15,5-12 0 16,0-12-3-16,-1 0 0 16</inkml:trace>
        </inkml:traceGroup>
        <inkml:traceGroup>
          <inkml:annotationXML>
            <emma:emma xmlns:emma="http://www.w3.org/2003/04/emma" version="1.0">
              <emma:interpretation id="{445EEC4B-6875-43A1-947C-DCD4F38BDBEB}" emma:medium="tactile" emma:mode="ink">
                <msink:context xmlns:msink="http://schemas.microsoft.com/ink/2010/main" type="inkWord" rotatedBoundingBox="7785,13388 7852,12479 8021,12491 7953,13400"/>
              </emma:interpretation>
              <emma:one-of disjunction-type="recognition" id="oneOf51">
                <emma:interpretation id="interp255" emma:lang="zh-CN" emma:confidence="0">
                  <emma:literal>3</emma:literal>
                </emma:interpretation>
                <emma:interpretation id="interp256" emma:lang="zh-CN" emma:confidence="0">
                  <emma:literal>了</emma:literal>
                </emma:interpretation>
                <emma:interpretation id="interp257" emma:lang="zh-CN" emma:confidence="0">
                  <emma:literal>}</emma:literal>
                </emma:interpretation>
                <emma:interpretation id="interp258" emma:lang="zh-CN" emma:confidence="0">
                  <emma:literal>裂</emma:literal>
                </emma:interpretation>
                <emma:interpretation id="interp259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282971.3554">3318 10546 17 0,'-9'-12'8'0,"14"12"-8"0,-5 0 13 16,0 0-12-16,0 0 0 0,9-4 0 15,-1 0 0-15,6-4-2 16,-1 4 1-16,0 0 0 16,1 0 1-16,3 4-1 15,-3 0 0-15,-1 4 0 16,0 0 1-16,0 8-2 15,-4 0 1-15,-9 4-1 16,-4 3 1-16,-1 5-1 16,-3 11 1-16,-6-7-1 15,1-1 1-15,0-3-1 16,-1 8 1-16,1-9 0 16,0 1 1-16,0-4-1 15,4-1 0-15,4-3 0 16,1-4 0-16,4-8 0 15,0 4 0-15,4-8 0 16,5 0 1-16,4 0 0 16,1-8 0-16,-1 12-1 15,0 0 1-15,1 3-1 0,-6 5 0 16,1 8 0-16,0 0 1 16,-4 11-1-16,-10 9 1 15,1-1-1-15,-5 4 1 16,-4-3-1-16,-5 3 1 15,0-4-2-15,0 1 1 16,-4-1-2-16,5-3 1 16,-1-9-3-16,0 1 0 0,0-9-2 15,5-3 1-15</inkml:trace>
        </inkml:traceGroup>
        <inkml:traceGroup>
          <inkml:annotationXML>
            <emma:emma xmlns:emma="http://www.w3.org/2003/04/emma" version="1.0">
              <emma:interpretation id="{A859D827-0F36-49E9-B232-9A79D8235546}" emma:medium="tactile" emma:mode="ink">
                <msink:context xmlns:msink="http://schemas.microsoft.com/ink/2010/main" type="inkWord" rotatedBoundingBox="8150,12100 10795,12200 10747,13465 8102,13365"/>
              </emma:interpretation>
              <emma:one-of disjunction-type="recognition" id="oneOf52">
                <emma:interpretation id="interp260" emma:lang="zh-CN" emma:confidence="0">
                  <emma:literal>辆</emma:literal>
                </emma:interpretation>
                <emma:interpretation id="interp261" emma:lang="zh-CN" emma:confidence="0">
                  <emma:literal>粣</emma:literal>
                </emma:interpretation>
                <emma:interpretation id="interp262" emma:lang="zh-CN" emma:confidence="0">
                  <emma:literal>栅</emma:literal>
                </emma:interpretation>
                <emma:interpretation id="interp263" emma:lang="zh-CN" emma:confidence="0">
                  <emma:literal>柵</emma:literal>
                </emma:interpretation>
                <emma:interpretation id="interp264" emma:lang="zh-CN" emma:confidence="0">
                  <emma:literal>糊</emma:literal>
                </emma:interpretation>
              </emma:one-of>
            </emma:emma>
          </inkml:annotationXML>
          <inkml:trace contextRef="#ctx0" brushRef="#br0" timeOffset="285508.6564">5259 10455 17 0,'4'-4'8'0,"-8"-4"-7"16,4 8 17-16,0 0-18 16,0 4 1-16,0 4 0 15,0 4 0 1,-5 16-1 0,1 3 0-16,-1 1 1 15,1 7 0-15,-5 4 0 16,5 4 0-16,-5 5-1 15,4-1 1-15,1 0-1 16,-5-4 1-16,4-3-2 16,1-1 0-16,0 4-1 15,-1-15 1-15,5-9-4 16,0 1 1-16,0-4-2 16,0-5 0-16,5-7 0 15,3-12 1-15</inkml:trace>
          <inkml:trace contextRef="#ctx0" brushRef="#br0" timeOffset="286066.0572">5613 10479 21 0,'0'0'10'0,"-4"12"-12"0,4-5 18 16,-5 9-16-16,-4 0 1 16,-4 8-1-16,-5 7 0 15,-4 8-1-15,0-3 1 16,-9 11 0-16,9 0 0 16,0 5 0-16,-1-5 0 15,6-4-1-15,-1-3 1 16,0-5-2-16,5-3 1 15,0-13-4-15,4-3 1 0,9-4-1 16,0-4 0-16</inkml:trace>
          <inkml:trace contextRef="#ctx0" brushRef="#br0" timeOffset="286306.7292">5396 10813 12 0,'0'8'6'0,"0"-12"0"15,0 4 10-15,0 0-16 16,0 0 1-16,0 0-2 16,0 0 1-16,4-4 0 15,1 1 0-15,4 3 0 16,-1-4 1-16,6 4-1 16,-1-4 1-16,5 4-1 15,-1-4 1-15,6 0-1 16,-10 4 0-16,5-4-3 15,-5 0 1-15,0 4-3 0,-4-4 0 16</inkml:trace>
          <inkml:trace contextRef="#ctx0" brushRef="#br0" timeOffset="285780.8508">5440 10546 20 0,'0'-16'10'0,"5"40"-15"0,-1-20 22 0,0-1-17 16,1 1 0-16,-1 4 0 15,1 8 0-15,-1 4 0 16,1-1 1-16,-1 9-1 16,0-4 1-16,5 7 0 15,5 5 0-15,-6-1-1 16,1 8 1-16,-4-11-2 16,-1 3 0-16,1-7-2 15,-1-9 0-15,0-3-3 16,-4-4 1-16</inkml:trace>
          <inkml:trace contextRef="#ctx0" brushRef="#br0" timeOffset="286740.0302">5772 10558 18 0,'0'0'9'0,"9"0"-11"0,-9 0 15 0,0-8-12 15,0 12 0-15,0 0-1 16,-4 3 0-16,-1 5 0 16,1 4 0-16,0 4 0 15,-1 7 1-15,1 1 0 16,4-1 0-16,0-3 0 15,0 11 0-15,4-3 0 16,1 3 0-16,-1-11-1 16,5 7 1-16,0-3 0 15,0 0 0-15,-1-1-1 16,6 1 1-16,-1-1-1 16,0-3 1-16,-4-8 0 15,0-1 0-15,0-7-1 16,-5 0 1-16,-4 4-1 15,0 0 1-15,-4 0-2 0,-1 7 1 16,-3 1-2-16,-6-8 1 16,1 0-2-16,-5-1 0 15,-4 1-3-15,-4-4 0 16,-1 4-1-16,5-4 1 16</inkml:trace>
          <inkml:trace contextRef="#ctx0" brushRef="#br0" timeOffset="286980.2007">5870 10691 19 0,'22'-11'9'0,"18"-1"-9"15,-22 4 19-15,-5 4-19 16,0 0 1-16,1 0 0 15,-1 0 0-15,0-4-3 16,0 4 1-16,-4-4-2 16,0 1 1-16,-9 7-4 15,0 0 1-15,0 0-1 16,0 0 0-16</inkml:trace>
          <inkml:trace contextRef="#ctx0" brushRef="#br0" timeOffset="287295.4248">6171 10341 21 0,'0'4'10'0,"31"19"-14"0,-22-11 23 16,0 4-19-16,0 8 1 15,-5-1 0-15,1 5 0 16,-1 7-2-16,-4 5 1 0,-4 3 1 16,-1 12 0-16,-4 4 0 15,-4 0 0-15,-5 4-1 16,1 8 1-16,-6 4-1 16,6 0 0-16,-10-4-1 15,9 0 0-15,1-8-5 16,3-12 1-16,1 0-2 15,0 4 1-15</inkml:trace>
          <inkml:trace contextRef="#ctx0" brushRef="#br0" timeOffset="283722.3931">4005 10628 20 0,'-5'0'10'0,"14"0"-13"16,-4 0 19-16,3-4-16 15,1 4 0-15,0-7 0 16,4 7 0-16,1-4 0 0,-1 4 1 16,0 0-1-16,5-4 0 15,0 0 0-15,0 0 0 16,-5 4 0-16,0-4 1 15,0 0-1-15,-4 0 0 16,0 4-1-16,0 0 1 16,-5 0-2-16,-4 0 0 15,5 0-4-15,-1 4 1 16</inkml:trace>
          <inkml:trace contextRef="#ctx0" brushRef="#br0" timeOffset="283361.6377">3766 10274 19 0,'-5'-35'9'0,"27"35"-11"16,-17 7 18-16,-1-3-16 15,5 4 1-15,4 12-1 16,-4 4 1-16,0-1-2 16,0 9 1-16,0 3 0 15,4 4 0-15,-13-3 0 16,4 7 0-16,-4 1 0 0,0-9 1 16,0 20 0-16,-4 4 0 15,-5 4 0-15,0 0 0 16,-8 4 0-16,-1 0 0 15,-4 0 0-15,-5-8 0 16,-8-4-2-16,-1-4 1 16,10-3-2-16,-1-9 1 15,5-7-3-15,0-5 0 0,4-7-3 16,5 3 1-16</inkml:trace>
          <inkml:trace contextRef="#ctx0" brushRef="#br0" timeOffset="284458.9111">4315 10802 25 0,'22'-4'12'0,"22"-8"-18"15,-30 8 27-15,3 0-22 16,5 0 1-16,1 0-1 16,3 0 1-16,1 0-1 0,-1 0 1 15,-3-4-2-15,-1 1 1 16,-5-1-2-16,1-4 1 15,0 0-3-15,-5 0 1 16,0 0-2-16,1 1 1 16</inkml:trace>
          <inkml:trace contextRef="#ctx0" brushRef="#br0" timeOffset="284157.6976">4581 10156 19 0,'9'12'9'0,"-18"-12"-11"15,13-8 15-15,-4 12-14 16,-4 4 1-16,-5 7-1 16,0 5 1-16,0 8 0 15,0 3 0-15,-4 5 0 16,0 3 0-16,4 4 0 0,0 1 1 16,0 3 0-16,0 4 1 15,5 0-1-15,-1 8 1 16,1 4-1-16,0 8 1 15,-1-4-1-15,5 8 0 16,0-8-1-16,-4 0 1 16,-1-12-1-16,-4-4 0 15,0-4-1-15,5-3 1 16,0-9-1-16,-1-3 1 16,-4-9-2-16,5-3 1 0,-5 0-5 15,5-9 1-15,-5 1-1 16,0 0 1-16</inkml:trace>
          <inkml:trace contextRef="#ctx0" brushRef="#br0" timeOffset="284790.1477">4860 10333 23 0,'-5'12'11'0,"1"19"-16"16,4-19 24-16,-4 12-19 15,-5 7 0-15,0 5 0 16,-5 3 0-16,1 4-1 15,4-7 1-15,-4 19 0 16,4-4 1-16,0 8-1 16,0-4 0-16,5 1 0 15,0-1 0-15,4-8 0 16,0 0 1-16,4-3-2 16,0-9 0-16,5-15-1 0,0 3 1 15,4-11-2-15,1-4 1 16,-1-8-4-16,0-8 0 15</inkml:trace>
          <inkml:trace contextRef="#ctx0" brushRef="#br0" timeOffset="285195.4345">5126 10396 22 0,'-14'-4'11'0,"23"4"-14"0,-9 0 20 0,0 0-18 16,-4 4 0-16,-1 0-1 15,-4 12 0-15,-4 7 2 16,-9 5 1-16,0 0-2 16,4 3 1-16,0 1-1 15,1-1 1-15,3-3 0 16,1 3 0-16,4-7 0 15,5-5 1-15,-1-3-1 16,10-4 1-16,4 0 0 16,4-4 0-16,9-4 0 15,5-4 0-15,-1-4-1 16,5 0 1-16,0-4-1 16,0 0 1-16,5-4-1 15,-5 0 1-15,-5 1-2 16,-3 3 1-16,-6 0-3 0,-3 0 1 15,-1 0-3-15,-4 0 0 16,-5 4-1-16,-4 4 0 16</inkml:trace>
        </inkml:traceGroup>
        <inkml:traceGroup>
          <inkml:annotationXML>
            <emma:emma xmlns:emma="http://www.w3.org/2003/04/emma" version="1.0">
              <emma:interpretation id="{BE471199-B729-4BD4-8309-57E6BA3A795B}" emma:medium="tactile" emma:mode="ink">
                <msink:context xmlns:msink="http://schemas.microsoft.com/ink/2010/main" type="inkWord" rotatedBoundingBox="11595,12258 14357,12091 14419,13113 11657,13280"/>
              </emma:interpretation>
              <emma:one-of disjunction-type="recognition" id="oneOf53">
                <emma:interpretation id="interp265" emma:lang="zh-CN" emma:confidence="0">
                  <emma:literal>娜</emma:literal>
                </emma:interpretation>
                <emma:interpretation id="interp266" emma:lang="zh-CN" emma:confidence="0">
                  <emma:literal>刱</emma:literal>
                </emma:interpretation>
                <emma:interpretation id="interp267" emma:lang="zh-CN" emma:confidence="0">
                  <emma:literal>恻</emma:literal>
                </emma:interpretation>
                <emma:interpretation id="interp268" emma:lang="zh-CN" emma:confidence="0">
                  <emma:literal>㓝</emma:literal>
                </emma:interpretation>
                <emma:interpretation id="interp269" emma:lang="zh-CN" emma:confidence="0">
                  <emma:literal>娰</emma:literal>
                </emma:interpretation>
              </emma:one-of>
            </emma:emma>
          </inkml:annotationXML>
          <inkml:trace contextRef="#ctx0" brushRef="#br0" timeOffset="292084.7344">9193 10156 20 0,'0'-8'10'0,"17"8"-12"16,-17 0 14-16,9 0-12 15,4 4 1-15,-4 4-1 16,5 8 1-16,-1-1-2 15,5 9 1-15,-5 11 1 16,0 1 0-16,-4 3 0 16,-5 4 0-16,1 1 0 15,-5 3 1-15,-5 0 0 16,-3 1 0-16,-1 3-1 16,-5 8 0-16,1-4 0 15,-5 0 0-15,1 0-2 16,-1 4 1-16,-9-8-1 15,5 1 0-15,0-1-2 16,4-12 0-16,1-3-3 0,3-9 0 16,6-7-1-16,-1-4 1 15</inkml:trace>
          <inkml:trace contextRef="#ctx0" brushRef="#br0" timeOffset="292685.1569">9826 10270 23 0,'-22'4'11'0,"13"8"-19"0,9-4 26 0,-4 11-18 15,-5 5 1-15,-5 7-1 16,-3 13 0-16,-5-1-1 16,-1 4 1-16,-3 1 0 15,-1 3 0-15,5 0-1 16,0-8 1-16,4-3-3 15,5-5 1-15,0-3-3 16,4-9 0-16</inkml:trace>
          <inkml:trace contextRef="#ctx0" brushRef="#br0" timeOffset="289126.7245">7890 10250 19 0,'9'0'9'0,"-13"-11"-10"15,4 11 17-15,-5 7-16 16,5 5 1-16,0 4 0 0,-4 12 0 16,-5 3-1-16,-5 8 0 15,6 1 0-15,-1-1 1 16,0 5 0-16,0 3 0 15,5 0-1-15,4 4 0 16,0 0 0-16,4 1 0 16,5-1 0-16,0 0 0 15,4-8-1-15,0-7 1 16,5-5-3-16,0-3 0 0,4-8-3 16,13-5 0-16</inkml:trace>
          <inkml:trace contextRef="#ctx0" brushRef="#br0" timeOffset="288796.4895">7084 10762 22 0,'4'-4'11'0,"14"-7"-15"0,-9 7 21 15,4-4-18-15,5 0 1 16,0 0 0-16,-5 4 0 15,13-4 0-15,10 0 1 16,-5 0-1-16,4 1 1 16,-4-5-1-16,5 0 1 15,4 0-1-15,-5-4 1 0,0 1-1 16,-3 3 1-16,-1 4-1 16,-5 0 0-16,-4-4-2 15,-4 4 1-15,0 0-4 16,-5 8 1-16,-4-7-2 15,0 3 0-15</inkml:trace>
          <inkml:trace contextRef="#ctx0" brushRef="#br0" timeOffset="291453.7854">8936 10400 12 0,'-5'-12'6'0,"5"12"-1"0,0 0 8 16,0 0-13-16,0 4 1 16,0 4 0-16,0 8 0 15,0 3-1-15,0 9 0 16,0-4 1-16,-4 3 0 16,-1 9 0-16,1 3 0 15,-1 4 0-15,1 1 0 16,0 3-1-16,-1-4 1 0,1 1-2 15,-1-5 0-15,1-4-3 16,4-7 1 0</inkml:trace>
          <inkml:trace contextRef="#ctx0" brushRef="#br0" timeOffset="290686.2407">8187 10345 20 0,'-9'-12'10'0,"13"16"-8"0,-4-12 10 15,5 0-12-15,-5 8 1 16,4-8-1-16,1 4 1 16,4 0-1-16,-1-3 0 15,-3 7 0-15,4 0 0 16,-5 0 0-16,1 4 0 16,-1 3-1-16,0 1 1 15,-4 4-1-15,0 0 1 0,0 4-1 16,-4 7 1-16,0-3 0 15,-1 4 0-15,1-1 0 16,-1 1 1-16,-4-4-1 16,1-1 0-16,-1-3 0 15,4 0 0-15,1 0 0 16,-1-5 0-16,5 1 0 16,0 0 0-16,0 0 0 15,5-4 0-15,4 3 1 16,0-3 0-16,-1 0 0 15,1 0 0-15,0 0-1 16,0 4 1-16,0 0-1 16,0-1 1-16,-5 5-1 15,-4 0 1-15,0 4-1 16,-4 3 1-16,-5 1 0 16,0 7 0-16,-4 1-1 15,-1-1 1-15,1-3-2 16,0-4 1-16,0-1-3 0,-1-3 1 15,1 4-5-15,4-13 1 16,0 5-1-16,0-4 1 16</inkml:trace>
          <inkml:trace contextRef="#ctx0" brushRef="#br0" timeOffset="290808.8312">8382 10581 21 0,'9'-4'10'0,"35"-12"-13"16,-31 13 22-16,1-1-19 15,3-4 1-15,1 4-1 16,4 0 0-16,-4 0-1 16,0 4 1-16,-5-4-1 15,5 0 0-15,-1 4-2 16,-3-4 1-16,-6 0-3 15,1 4 1-15,5 0-2 16,-14 0 1-16</inkml:trace>
          <inkml:trace contextRef="#ctx0" brushRef="#br0" timeOffset="291168.586">8812 10290 20 0,'4'-12'10'0,"5"4"-11"0,-5 12 20 16,1 0-19-16,-1 0 0 16,-4 4 0-16,0 7 1 15,-4 5-1-15,-1 8 0 16,-4 3 0-16,1 9 1 16,-1-1-1-16,0 0 0 15,0-3 0-15,0-1 0 16,5-3 0-16,-1 3 1 0,1-7-1 15,4-5 0-15,4-3 0 16,5-4 0-16,0 0 0 16,0-9 1-16,4 1-1 15,0 0 0-15,5-4-1 16,0-4 1-16,0-4-1 16,4-4 1-16,-5 0-3 15,1-3 1-15,0-1-2 16,-5 0 1-16,-4 0-4 15,0 0 1-15</inkml:trace>
        </inkml:traceGroup>
        <inkml:traceGroup>
          <inkml:annotationXML>
            <emma:emma xmlns:emma="http://www.w3.org/2003/04/emma" version="1.0">
              <emma:interpretation id="{CB7CC1F2-F85E-4E72-A10D-1D1D928A5E0C}" emma:medium="tactile" emma:mode="ink">
                <msink:context xmlns:msink="http://schemas.microsoft.com/ink/2010/main" type="inkWord" rotatedBoundingBox="14204,12001 15651,12119 15555,13301 14107,13183"/>
              </emma:interpretation>
              <emma:one-of disjunction-type="recognition" id="oneOf54">
                <emma:interpretation id="interp270" emma:lang="zh-CN" emma:confidence="0">
                  <emma:literal>圳</emma:literal>
                </emma:interpretation>
                <emma:interpretation id="interp271" emma:lang="zh-CN" emma:confidence="0">
                  <emma:literal>物</emma:literal>
                </emma:interpretation>
                <emma:interpretation id="interp272" emma:lang="zh-CN" emma:confidence="0">
                  <emma:literal>忻</emma:literal>
                </emma:interpretation>
                <emma:interpretation id="interp273" emma:lang="zh-CN" emma:confidence="0">
                  <emma:literal>怕</emma:literal>
                </emma:interpretation>
                <emma:interpretation id="interp274" emma:lang="zh-CN" emma:confidence="0">
                  <emma:literal>恻</emma:literal>
                </emma:interpretation>
              </emma:one-of>
            </emma:emma>
          </inkml:annotationXML>
          <inkml:trace contextRef="#ctx0" brushRef="#br0" timeOffset="292429.9756">9640 10305 23 0,'0'4'11'0,"13"4"-16"15,-8-4 24-15,-1 8-20 16,5 4 1-16,-5 3 0 16,1-3 0-16,4 16 0 15,0-1 0-15,-1 1-1 16,1-1 0-16,0 1 0 16,0-1 0-16,0 1 0 15,0-1 0-15,-5-3-2 16,1-5 1-16,-1-3-3 15,0-4 0-15,-4 0 0 0,0-1 0 16</inkml:trace>
          <inkml:trace contextRef="#ctx0" brushRef="#br0" timeOffset="293331.1151">9924 10573 23 0,'4'-8'11'0,"14"12"-14"0,-9-4 21 16,4 0-18-16,5 0 0 15,-1 0-1-15,1 0 1 16,4-4-1-16,0 0 1 15,0 1-2-15,1-1 0 16,-1-8-2-16,0 0 1 0,0-4-3 16,-4 0 1-16</inkml:trace>
          <inkml:trace contextRef="#ctx0" brushRef="#br0" timeOffset="293060.4341">10163 10061 17 0,'0'0'8'0,"0"0"-6"0,0 4 13 16,0 4-16-16,0 4 1 15,-5 12 0-15,5 7 0 16,-4 5 1-16,-9 7 0 15,8 8-1-15,1 8 1 16,-1-4 0-16,1-4 0 0,-5 5 0 16,5 3 0-16,-1 0-1 15,10 12 1-15,-10-8-1 16,10 4 0-16,-1-4 0 16,-4 0 0-16,-4-12-1 15,8 4 1-15,-8-12-1 16,4-7 0-16,-9-5-3 15,4-7 1-15,1-5-3 16,-5 1 0-16</inkml:trace>
          <inkml:trace contextRef="#ctx0" brushRef="#br0" timeOffset="293601.3066">10406 10223 13 0,'0'8'6'0,"0"-4"-2"16,0 0 10-16,0 7-14 15,-4 5 1-15,0 4 0 16,-1 7 0-16,1 9-1 16,-1 3 0-16,-4 1 1 15,1-5 1-15,-1 4-1 16,4 5 0-16,1-1 0 15,-1 0 0-15,5-7-1 16,0 7 1-16,0-11-1 16,5-1 0-16,-1-3-4 0,5-5 1 15,0 1-3-15,0-8 1 16</inkml:trace>
          <inkml:trace contextRef="#ctx0" brushRef="#br0" timeOffset="293991.5859">10686 10353 13 0,'-5'-4'6'0,"10"-4"-1"0,-5 8 8 0,4 4-13 15,-4 8 1-15,-9 3 0 16,0 5 0-16,5 8-1 15,-5 3 0-15,5-3 0 16,-1-1 1-16,1 1 0 16,4-1 0-16,-5 5 0 15,10-1 0-15,-1-3 0 16,-4-4 0-16,0-1 0 16,9 5 1-16,0-5-2 15,0 5 0-15,0-4 0 16,-5-9 0-16,0 9-1 15,1 0 1-15,-5 3 0 16,-5-7 0-16,-3 0-1 16,3 3 1-16,-8 1-2 15,0-4 1-15,-1-5-5 0,-3-3 0 16,-14 0 0-16,4 4 0 16</inkml:trace>
          <inkml:trace contextRef="#ctx0" brushRef="#br0" timeOffset="294218.7466">10703 10435 18 0,'14'0'9'0,"39"4"-10"16,-40-12 19-16,5 1-18 15,-5-1 0-15,0 8-2 16,1 0 0-16,-6-4 0 16,1 4 0-16,0-4-4 15,0 4 1-15</inkml:trace>
          <inkml:trace contextRef="#ctx0" brushRef="#br0" timeOffset="294562.9918">10974 10223 23 0,'8'0'11'0,"19"27"-16"0,-18-15 23 15,0 4-18-15,4 4 1 16,-4 3-1-16,0 9 1 16,0 3-2-16,-5 1 1 15,0 3 1-15,-4 8 0 0,0 8-1 16,-4 4 0 0,-9 48 0-1,-5-1 1-15,0-11-2 16,1-5 0-16,-1-11-3 15,0-8 0-15,-4 4-2 16,4-8 0-16</inkml:trace>
        </inkml:traceGroup>
        <inkml:traceGroup>
          <inkml:annotationXML>
            <emma:emma xmlns:emma="http://www.w3.org/2003/04/emma" version="1.0">
              <emma:interpretation id="{044EDDD5-D91B-4EE5-8DB3-B42AD8BFBE06}" emma:medium="tactile" emma:mode="ink">
                <msink:context xmlns:msink="http://schemas.microsoft.com/ink/2010/main" type="inkWord" rotatedBoundingBox="17461,11669 17685,12747 17091,12870 16866,11792">
                  <msink:destinationLink direction="with" ref="{7522E169-8F19-4E68-970E-939E2FBDFDFC}"/>
                </msink:context>
              </emma:interpretation>
              <emma:one-of disjunction-type="recognition" id="oneOf55">
                <emma:interpretation id="interp275" emma:lang="zh-CN" emma:confidence="0">
                  <emma:literal>火</emma:literal>
                </emma:interpretation>
                <emma:interpretation id="interp276" emma:lang="zh-CN" emma:confidence="0">
                  <emma:literal>艹</emma:literal>
                </emma:interpretation>
                <emma:interpretation id="interp277" emma:lang="zh-CN" emma:confidence="0">
                  <emma:literal>廿</emma:literal>
                </emma:interpretation>
                <emma:interpretation id="interp278" emma:lang="zh-CN" emma:confidence="0">
                  <emma:literal>卡</emma:literal>
                </emma:interpretation>
                <emma:interpretation id="interp279" emma:lang="zh-CN" emma:confidence="0">
                  <emma:literal>大</emma:literal>
                </emma:interpretation>
              </emma:one-of>
            </emma:emma>
          </inkml:annotationXML>
          <inkml:trace contextRef="#ctx0" brushRef="#br0" timeOffset="306077.1719">12404 10179 19 0,'-4'-11'9'0,"8"15"-12"0,-4-4 15 16,5 4-11-16,4-1 0 15,4-3 1-15,0 8 0 16,5-8-3-16,0-4 1 16,17 4 2-16,5-4 0 15,4-3-1-15,1-1 0 16,3 0 0-16,1-4 0 0,-9 0-1 16,-5 0 1-16,1 1-1 15,-9-1 0-15,-1 0 0 16,-4 4 0-16,-4 0-2 15,-5 0 1-15,1 0-3 16,-6 5 0-16,1-1-3 16,-4 0 1-16</inkml:trace>
          <inkml:trace contextRef="#ctx0" brushRef="#br0" timeOffset="305748.4403">12746 9916 11 0,'-23'-24'5'0,"10"4"0"15,9 8 6-15,-1 1-11 16,-4-1 0-16,1 0 0 0,-1 4 0 16,0-4-1-16,0 1 1 15,0-1 0-15,-4 0 0 16,4 4 0-16,0 4 0 15,0 0-1-15,5 4 1 16,-1 8 1-16,1 4 0 16,4 8 0-16,9 3 1 15,0 9-1-15,0 7 0 0,4 0 1 16,0 5 0-16,0 11-1 16,1 4 0-16,-1 8-1 15,-4 0 1-15,0 12 0 16,0-5 0-16,-1-3-1 15,-3-4 0-15,4-8 0 16,-9 0 1-16,4-3-1 16,-4-13 0-16,-4 0-1 15,4-11 1-15,0-13-2 16,0-3 1-16,-5-4-5 16,1-8 1-16</inkml:trace>
          <inkml:trace contextRef="#ctx0" brushRef="#br0" timeOffset="306347.8618">12949 9963 14 0,'-4'-4'7'0,"0"0"-3"15,4 4 10-15,0 0-14 16,0 4 0-16,-5 4 0 16,1 4 0-16,4 7 0 15,-5 5 0-15,5 7 1 16,0 9 0-16,0 7 0 16,0 4 1-16,5 8-1 0,-1-11 0 15,1 7 0-15,-1-4 0 16,0-8 0-16,5-3 0 15,0-9-2-15,0-3 1 16,0-9-1-16,0-3 0 16,4-4-3-16,0-8 0 15,1-8-2-15,-1 0 0 16</inkml:trace>
        </inkml:traceGroup>
        <inkml:traceGroup>
          <inkml:annotationXML>
            <emma:emma xmlns:emma="http://www.w3.org/2003/04/emma" version="1.0">
              <emma:interpretation id="{0702CC54-54B9-45B8-B46C-17536EE30AEC}" emma:medium="tactile" emma:mode="ink">
                <msink:context xmlns:msink="http://schemas.microsoft.com/ink/2010/main" type="inkWord" rotatedBoundingBox="17908,11834 18028,12225 17718,12321 17597,11930"/>
              </emma:interpretation>
              <emma:one-of disjunction-type="recognition" id="oneOf56">
                <emma:interpretation id="interp280" emma:lang="zh-CN" emma:confidence="0">
                  <emma:literal>工</emma:literal>
                </emma:interpretation>
                <emma:interpretation id="interp281" emma:lang="zh-CN" emma:confidence="0">
                  <emma:literal>‘</emma:literal>
                </emma:interpretation>
                <emma:interpretation id="interp282" emma:lang="zh-CN" emma:confidence="0">
                  <emma:literal>`</emma:literal>
                </emma:interpretation>
                <emma:interpretation id="interp283" emma:lang="zh-CN" emma:confidence="0">
                  <emma:literal>2</emma:literal>
                </emma:interpretation>
                <emma:interpretation id="interp284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306812.6924">13153 9923 17 0,'0'-3'8'0,"5"3"-9"16,-1 3 14-16,5 1-13 16,0 4 1-16,0 4 0 15,4 0 0-15,-4 4-2 16,4-1 1-16,0 1 0 15,5 0 1-15,-5 0-1 16,-13 7 1-16,-4 1-1 16,0 0 0-16,-1 3 0 15,-4-3 1-15,0-1-1 16,1 1 0-16,-1 0 0 0,0-1 0 16,0-3 0-16,4-8 1 15,1 4-1-15,0-9 1 16,-1 1 0-16,1-4 0 15,-1 0 0-15,5 4 0 32,9-8-1-32,4-4 0 15,14 0 0-15,-5-4 1 16,5 0-1-16,-1 1 1 16,1-1-2-16,0 0 1 0,-5 0-1 15,0 0 1-15,0 0-1 16,-4 0 0-16,-5 0-3 15,0-3 1-15,-4 7-3 16,0-4 0-16</inkml:trace>
        </inkml:traceGroup>
        <inkml:traceGroup>
          <inkml:annotationXML>
            <emma:emma xmlns:emma="http://www.w3.org/2003/04/emma" version="1.0">
              <emma:interpretation id="{9C590F5C-36C2-41BE-9012-6D7C98373791}" emma:medium="tactile" emma:mode="ink">
                <msink:context xmlns:msink="http://schemas.microsoft.com/ink/2010/main" type="inkWord" rotatedBoundingBox="18724,11645 19930,11551 20024,12744 18817,12838">
                  <msink:destinationLink direction="with" ref="{7522E169-8F19-4E68-970E-939E2FBDFDFC}"/>
                </msink:context>
              </emma:interpretation>
              <emma:one-of disjunction-type="recognition" id="oneOf57">
                <emma:interpretation id="interp285" emma:lang="zh-CN" emma:confidence="0">
                  <emma:literal>洲</emma:literal>
                </emma:interpretation>
                <emma:interpretation id="interp286" emma:lang="zh-CN" emma:confidence="0">
                  <emma:literal>㳔</emma:literal>
                </emma:interpretation>
                <emma:interpretation id="interp287" emma:lang="zh-CN" emma:confidence="0">
                  <emma:literal>浙</emma:literal>
                </emma:interpretation>
                <emma:interpretation id="interp288" emma:lang="zh-CN" emma:confidence="0">
                  <emma:literal>肝</emma:literal>
                </emma:interpretation>
                <emma:interpretation id="interp289" emma:lang="zh-CN" emma:confidence="0">
                  <emma:literal>汧</emma:literal>
                </emma:interpretation>
              </emma:one-of>
            </emma:emma>
          </inkml:annotationXML>
          <inkml:trace contextRef="#ctx0" brushRef="#br0" timeOffset="308884.6696">14221 10148 12 0,'0'-12'6'0,"31"-4"-4"16,-22 9 10-16,0-1-11 15,4 4 0-15,0 0 1 16,9 0 1-16,-4-4-4 16,4 0 0-16,5 0 2 15,4-4 1-15,0 1-2 16,0-5 1-16,0 0-3 16,0 0 0-16,9-3-3 15,-5-1 0-15</inkml:trace>
          <inkml:trace contextRef="#ctx0" brushRef="#br0" timeOffset="308644.4937">14504 9660 22 0,'0'-20'11'0,"0"20"-15"16,0 0 21-16,0 0-18 15,-4 0 0-15,-5 8 0 16,0 0 0-16,0 11 1 16,-4 5 0-16,0 8 0 15,4-1 0-15,0-3 0 16,0-5 1-16,5 17 0 16,-1 7 0-16,1-8 0 15,4 5 1-15,0 7-1 16,0 8 0-16,4-4-1 0,1 12 1 15,-5 8-1-15,0-16 1 16,0-4-1-16,0-4 0 16,0-4 0-16,0-3 0 15,0-9-1-15,0-3 1 16,0-5-2-16,0-7 1 16,-5-4-4-16,1-5 0 15,0-3-2-15,-1 0 1 16</inkml:trace>
          <inkml:trace contextRef="#ctx0" brushRef="#br0" timeOffset="307157.9364">13592 9742 22 0,'4'-8'11'0,"1"5"-17"15,-1 3 21-15,1 3-16 16,3 13 1-16,1 4 0 16,0 0 1-16,-4 3-1 15,-1 5 0-15,0 7 1 0,1 1 0 16,-5 3 0-16,-5 8 0 15,1 12 0-15,0 0 0 16,-5 1 0-16,0 3 0 16,-9 7-1-16,0-14 1 15,1-1-2-15,-1-4 1 16,0-8-1-16,0-3 0 16,1-9-3-16,-1-3 1 0,5-1-3 15,-1-11 1-15,1-4-1 16,9-4 1-16</inkml:trace>
          <inkml:trace contextRef="#ctx0" brushRef="#br0" timeOffset="308254.2167">13738 10215 19 0,'4'4'9'0,"14"-32"-12"0,-9 20 20 15,4 8-18-15,5-4 1 16,0 4 0-16,-1-7 0 16,1 3 0-16,9-4 0 15,4 0 0-15,0 0 0 16,0 0-3-16,0-4 1 16,0 1-3-16,0-1 0 15</inkml:trace>
          <inkml:trace contextRef="#ctx0" brushRef="#br0" timeOffset="308029.0545">14106 9857 21 0,'-5'7'10'0,"1"-7"-12"0,4 8 17 16,0-4-15-16,0 4 1 0,-9 8 0 15,0 4 0-15,0 3-2 16,-8 5 1-16,-6 3 0 16,6-3 1-16,-5 15-1 15,-1 4 0-15,1 1-1 16,4-9 1-16,1 8-2 16,3-15 0-16,1-5-4 15,0-3 1-15,4-4-1 16,0-9 1-16</inkml:trace>
          <inkml:trace contextRef="#ctx0" brushRef="#br0" timeOffset="307743.3521">13831 9955 11 0,'0'-8'5'0,"0"4"1"0,0 4 9 16,0 0-15-16,0 0 0 15,0 0 1-15,0 0 0 0,9 0-2 16,0 4 1-16,4 4 1 15,0 4 0-15,1 4 0 16,-1-1 0-16,0 5 0 16,9 0 0-16,0 7 0 15,1 5 0-15,-6-1-1 16,1 5 1-16,-5-9-1 16,-4 1 1-16,5-1-1 15,-6-7 0-15,1-4 0 16,0 0 0-16,-4-5 0 15,-1 1 1-15,0-4-1 16,-4-4 1-16,5 0-1 16,-10-4 0-16,5 4-1 15,-4-4 0-15,0-4-1 16,-1-4 0-16,1-4-5 16,-1 4 1-16</inkml:trace>
        </inkml:traceGroup>
        <inkml:traceGroup>
          <inkml:annotationXML>
            <emma:emma xmlns:emma="http://www.w3.org/2003/04/emma" version="1.0">
              <emma:interpretation id="{B94694EA-A90A-4376-B8A5-1B10FA93589C}" emma:medium="tactile" emma:mode="ink">
                <msink:context xmlns:msink="http://schemas.microsoft.com/ink/2010/main" type="inkWord" rotatedBoundingBox="19135,12511 19217,11739 19366,11755 19283,12527"/>
              </emma:interpretation>
              <emma:one-of disjunction-type="recognition" id="oneOf58">
                <emma:interpretation id="interp290" emma:lang="zh-CN" emma:confidence="0">
                  <emma:literal>,</emma:literal>
                </emma:interpretation>
                <emma:interpretation id="interp291" emma:lang="zh-CN" emma:confidence="0">
                  <emma:literal>(</emma:literal>
                </emma:interpretation>
                <emma:interpretation id="interp292" emma:lang="zh-CN" emma:confidence="0">
                  <emma:literal>、</emma:literal>
                </emma:interpretation>
                <emma:interpretation id="interp293" emma:lang="zh-CN" emma:confidence="0">
                  <emma:literal>‘</emma:literal>
                </emma:interpretation>
                <emma:interpretation id="interp294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309266.9663">14784 9770 18 0,'-18'16'9'0,"9"19"-9"0,5-27 15 15,-5 4-15-15,0 7 1 16,-5 9-1-16,-3 4 1 15,-1 3-1-15,5 4 0 0,-1 17 1 16,1-5 0-16,4 8 0 16,0-4 0-16,5 4 0 15,0-4 0-15,4-4-1 16,0-11 1-16,8-9-2 16,-3-3 1-16,13-5-3 15,-1-7 1-15,1 0-3 16,0-8 1-16,-1-8-2 15,6-8 0-15</inkml:trace>
        </inkml:traceGroup>
        <inkml:traceGroup>
          <inkml:annotationXML>
            <emma:emma xmlns:emma="http://www.w3.org/2003/04/emma" version="1.0">
              <emma:interpretation id="{C0A5C490-2D1E-43E7-BFE2-2232F499E552}" emma:medium="tactile" emma:mode="ink">
                <msink:context xmlns:msink="http://schemas.microsoft.com/ink/2010/main" type="inkWord" rotatedBoundingBox="19254,12639 19609,11487 20074,11630 19719,12782"/>
              </emma:interpretation>
              <emma:one-of disjunction-type="recognition" id="oneOf59">
                <emma:interpretation id="interp295" emma:lang="zh-CN" emma:confidence="0">
                  <emma:literal>以</emma:literal>
                </emma:interpretation>
                <emma:interpretation id="interp296" emma:lang="zh-CN" emma:confidence="0">
                  <emma:literal>”</emma:literal>
                </emma:interpretation>
                <emma:interpretation id="interp297" emma:lang="zh-CN" emma:confidence="0">
                  <emma:literal>引</emma:literal>
                </emma:interpretation>
                <emma:interpretation id="interp298" emma:lang="zh-CN" emma:confidence="0">
                  <emma:literal>丬</emma:literal>
                </emma:interpretation>
                <emma:interpretation id="interp299" emma:lang="zh-CN" emma:confidence="0">
                  <emma:literal>纩</emma:literal>
                </emma:interpretation>
              </emma:one-of>
            </emma:emma>
          </inkml:annotationXML>
          <inkml:trace contextRef="#ctx0" brushRef="#br0" timeOffset="309636.6966">14947 9900 13 0,'0'0'6'0,"23"0"-5"0,-23 0 11 16,8 0-11-16,1 4 0 15,0 0 0-15,0 4 0 16,-5 3-2-16,1 1 1 16,-1 0 0-16,-4 4 1 15,0 0-3-15,-4 3 1 16,-1-3 0-16,1 0 0 15,-5 3 0-15,-4 1 1 16,-5 4 0-16,5-5 0 0,-5 1 1 16,9-8 0-16,0 0 0 15,5 4 0-15,4-5-1 16,0 1 0-16,9-4 0 16,4 4 1-16,5-4-1 15,-5 4 1-15,0 3 0 16,1-3 0-16,-5 4 0 15,-1 0 0-15,1-1 0 16,-4 5 0-16,-5 0 0 16,-5-1 0-16,1 5-1 15,-1-4 0-15,1-1-1 16,-5 5 0-16,-9-8-3 16,5 0 1-16,-5-5-3 15,1-3 1-15</inkml:trace>
          <inkml:trace contextRef="#ctx0" brushRef="#br0" timeOffset="309995.9534">15306 9581 22 0,'5'0'11'0,"17"8"-16"0,-9 0 21 16,0 3-16-16,1 5 0 0,-1 12 0 15,-4 3 1-15,-5 5-1 16,1-1 0-16,-5 5 0 16,4 3 1-16,-4 8 0 15,-4-8 0-15,-5 9 0 16,0 15 1-16,-4-1-1 15,-5 9 0-15,0 0-1 16,1-8 1-16,-1 0-1 16,-4 0 0-16,0-4-2 15,-1-8 1-15,-3 4-5 16,4-12 0-16,0 1-1 16,-1 3 1-16</inkml:trace>
        </inkml:traceGroup>
        <inkml:traceGroup>
          <inkml:annotationXML>
            <emma:emma xmlns:emma="http://www.w3.org/2003/04/emma" version="1.0">
              <emma:interpretation id="{73935A5E-FEFE-4C45-A471-308CD30F9C06}" emma:medium="tactile" emma:mode="ink">
                <msink:context xmlns:msink="http://schemas.microsoft.com/ink/2010/main" type="inkWord" rotatedBoundingBox="20771,11422 23859,11200 23951,12472 20863,12694">
                  <msink:destinationLink direction="with" ref="{7522E169-8F19-4E68-970E-939E2FBDFDFC}"/>
                </msink:context>
              </emma:interpretation>
              <emma:one-of disjunction-type="recognition" id="oneOf60">
                <emma:interpretation id="interp300" emma:lang="zh-CN" emma:confidence="0">
                  <emma:literal>酬</emma:literal>
                </emma:interpretation>
                <emma:interpretation id="interp301" emma:lang="zh-CN" emma:confidence="0">
                  <emma:literal>蜘</emma:literal>
                </emma:interpretation>
                <emma:interpretation id="interp302" emma:lang="zh-CN" emma:confidence="0">
                  <emma:literal>蝂</emma:literal>
                </emma:interpretation>
                <emma:interpretation id="interp303" emma:lang="zh-CN" emma:confidence="0">
                  <emma:literal>焩</emma:literal>
                </emma:interpretation>
                <emma:interpretation id="interp304" emma:lang="zh-CN" emma:confidence="0">
                  <emma:literal>蜥</emma:literal>
                </emma:interpretation>
              </emma:one-of>
            </emma:emma>
          </inkml:annotationXML>
          <inkml:trace contextRef="#ctx0" brushRef="#br0" timeOffset="312983.5706">17765 9719 19 0,'9'19'9'0,"13"40"-10"0,-17-43 16 0,-1 0-15 15,0 4 0-15,-4 11 0 16,0 1 1-16,-4 7-1 15,-5 0 0-15,0 13 0 16,-13 3 0-16,0 4-1 16,-5-4 0-16,1 8-2 15,-5-4 1-15,4-8-3 16,1-4 0-16</inkml:trace>
          <inkml:trace contextRef="#ctx0" brushRef="#br0" timeOffset="314169.9162">17836 9703 21 0,'-9'-4'10'0,"14"4"-16"0,-5 0 19 16,4 4-13-16,5 4 1 0,4 4-1 15,0 7 0-15,5 5 0 16,0 0 0-16,-5-1 0 16,0 5 1-16,1 7-1 15,-5-3 1-15,4-5 0 16,-4 1 0-16,0-4-1 16,-1-5 0-16,1 5-1 15,-4-8 1-15,-1-1-3 16,-4-3 0-16,0-4-3 15,0-4 1-15</inkml:trace>
          <inkml:trace contextRef="#ctx0" brushRef="#br0" timeOffset="314486.1434">17991 9679 17 0,'0'4'8'0,"0"-4"-9"0,0 4 14 16,0 0-13-16,0 8 1 15,-4 4 0-15,-1 3 0 16,1-3-1-16,-1 4 0 16,1-4 0-16,-1-1 1 15,1 1 0-15,-5 4 0 16,0-1-1-16,0 5 1 15,1 0-1-15,-1 3 0 0,0 1 0 16,0-1 0-16,0 5-1 16,0-4 1-16,0-1-3 15,1-3 1-15,3-5-4 16,1-3 1-16</inkml:trace>
          <inkml:trace contextRef="#ctx0" brushRef="#br0" timeOffset="313794.65">17956 9888 13 0,'4'-4'6'0,"23"0"0"16,-14 4 9-16,5 0-14 16,8-4 0-16,5 4 0 15,0 0 0-15,0 0-2 16,5-4 1-16,-5-8 1 16,-5 12 0-16,1-3-2 15,-5-1 1-15,0-4-3 16,0 4 0-16,-8-4-2 15,-6 0 0-15</inkml:trace>
          <inkml:trace contextRef="#ctx0" brushRef="#br0" timeOffset="313523.9569">18226 9549 17 0,'-9'-7'8'0,"9"-1"-11"0,-4 4 14 0,-1 0-11 16,5-4 0-16,-4 4 0 16,-5 0 0-16,0 12 0 15,5 4 1-15,-1 3 0 16,-8 9 0-16,-1 8 0 16,6 11 0-16,-1 4 0 15,4 4 1-15,1 1-1 16,4-13 0-16,-5 24 0 15,1-20 0-15,4 24-1 16,0-4 1-16,0 0-1 16,0-4 1-16,0 0-1 15,0-4 1-15,0-7-2 16,0-5 1-16,0-8-1 16,0-3 0-16,0-8-4 15,0-9 1-15,-4-3-2 16,-1 0 0-16</inkml:trace>
          <inkml:trace contextRef="#ctx0" brushRef="#br0" timeOffset="315971.1919">18531 9628 11 0,'0'0'5'0,"0"-8"-5"15,0 12 12-15,0-4-12 16,0 4 1-16,-4 4 1 15,0-4 1-15,-1 4-3 16,1 8 0-16,-1-1 2 0,1 1 0 31,-5 27 0-31,0 9 0 16,0-1-1-16,0 4 1 16,5-8-1-16,0 4 1 15,4 1-1-15,0-1 0 16,0-8-1-16,4 0 1 15,0-11-1-15,1 3 0 16,-1-11-2-16,5-4 1 16,0-5-4-16,0-7 0 0,0-8-1 15,0 0 0-15</inkml:trace>
          <inkml:trace contextRef="#ctx0" brushRef="#br0" timeOffset="315392.2911">18545 9648 5 0,'-5'0'2'0,"5"12"1"0,0-8-1 16,0-4-2-16,0 0 0 15,0 4 0-15,-4-1 0 16,4 1 0-16,0 4 0 16,0-4 0-16,0-4 0 15,-5 4-1-15,5-4 1 16,0 4-1-16,0 0 0 15</inkml:trace>
          <inkml:trace contextRef="#ctx0" brushRef="#br0" timeOffset="316391.9904">18740 9644 21 0,'0'0'10'0,"0"8"-14"15,0-4 19-15,0 8-16 16,0 3 1-16,0 1 0 15,0 8 0-15,0 3 0 16,0 1 0-16,0-1 0 16,0 5 1-16,0 3-1 0,0-3 0 15,4-5 0-15,1 1 1 16,3 0 0-16,1-5 0 16,0 1-1-16,0-5 1 15,4 5-1-15,1-4 1 16,-1-1-1-16,0 1 1 15,-4 4-1-15,-5-5 1 16,-4 9-1-16,0 0 0 16,-8 3 0-16,-10-3 1 15,5-5-1-15,-1 1 0 0,1-4-1 16,0-5 0-16,-1 1-3 16,-3-8 0-16,3 0-2 15,-8-4 0-15</inkml:trace>
          <inkml:trace contextRef="#ctx0" brushRef="#br0" timeOffset="316616.6552">18722 9817 24 0,'4'-4'12'0,"10"-8"-17"15,-5 8 23-15,13 1-18 16,-5-5 0-16,6 4-1 16,3 0 0-16,-4 0-1 15,0 0 1-15,5-4-3 0,0-4 0 16,-1 8-2-16,1-8 0 16</inkml:trace>
          <inkml:trace contextRef="#ctx0" brushRef="#br0" timeOffset="311827.2511">16290 10093 17 0,'-13'-8'8'0,"21"4"-9"0,-8 4 17 15,0 0-16-15,14-4 1 16,-5 0 0-16,4 4 0 16,5-4-2-16,4 0 1 15,0 0 0-15,4 0 1 16,5 0-1-16,5-3 1 0,-1-1-1 16,1-4 0-16,4-4 0 15,4 0 1-15,0-3-2 16,-4-1 0-16,0 0-1 15,0 1 0-15,0 3-3 16,-9 0 1-16,4-8-2 16,-8 9 1-16</inkml:trace>
          <inkml:trace contextRef="#ctx0" brushRef="#br0" timeOffset="312428.1766">17269 9766 22 0,'-5'-16'11'0,"5"16"-15"16,0 0 22-16,0 4-19 15,0 4 1-15,-4 0-1 16,-5 12 1-16,-4 3 0 16,0 5 0-16,-1 7 0 15,1 1 0-15,0-1 0 16,-1-3 1-16,6-1-1 15,-1 1 0-15,4-1 0 16,5-3 1-16,0-1-1 16,5-7 1-16,4-4-1 15,8-1 0-15,1-3 0 16,4-4 0-16,5-4 0 16,-1-4 1-16,5-12-1 0,5 4 0 15,-1-3-1-15,-4-9 0 16,0 4-2-16,0 0 0 15,-4 1-4-15,-5 3 1 16</inkml:trace>
          <inkml:trace contextRef="#ctx0" brushRef="#br0" timeOffset="312698.3706">17326 9908 19 0,'-4'4'9'0,"8"0"-11"16,-4 0 15-16,5 3-14 15,-1 5 1-15,1 4 0 16,-1 4 1-16,1 3-1 16,-1-3 0-16,-4 8 0 15,0-1 0-15,0 9 0 16,0-1 1-16,0 0-1 15,0 1 0-15,0-1-3 16,0-11 1-16,0 4-3 16,0-9 1-16</inkml:trace>
          <inkml:trace contextRef="#ctx0" brushRef="#br0" timeOffset="311542.5477">16666 9419 19 0,'-8'-7'9'0,"-1"7"-11"0,9 0 17 16,-5 0-15-16,1 7 0 16,-5 9-1-16,0 8 1 15,5 7 0-15,-5 13 0 0,0-1-1 16,4 12 1-16,1 0 0 16,0 0 1-16,-1 8 0 15,1-4 1-15,4 12-1 16,0 4 1-16,0 0-1 15,0-8 0-15,-5 0 0 16,5 4 0-16,0-8-1 16,-4-4 1-16,-1-12-1 15,1-4 1-15,0-3-2 16,-1-5 1-16,1-7-1 16,-5-1 0-16,4-7-2 15,-3-4 0-15,-1-8-3 16,0 0 1-16,0-8-1 15,0-4 0-15</inkml:trace>
          <inkml:trace contextRef="#ctx0" brushRef="#br0" timeOffset="312082.4319">17030 9738 17 0,'-5'12'8'0,"-13"-20"-7"16,18 8 17-16,-4 0-18 15,0 4 1-15,-1 4-1 16,1 4 1-16,-5 4-2 16,0 3 1-16,0 5 0 15,0 4 1-15,0 11-1 16,5-4 0-16,4 9 0 0,0-1 0 16,0 8 1-16,4-7 0 15,1-1-1-15,4-8 0 16,4 1-1-16,0 3 1 15,5-11-2-15,0-9 1 16,0-7-4-16,-5-4 0 16,0-12-1-16,0-4 1 15</inkml:trace>
          <inkml:trace contextRef="#ctx0" brushRef="#br0" timeOffset="316946.8841">19285 9506 22 0,'4'12'11'0,"14"43"-14"16,-9-43 21-16,0 8-18 16,-1 3 0-16,1 9 0 15,0 7 0-15,-4-4 0 16,-5 9 0-16,0 3 0 16,-5 12 0-16,-8-4 0 15,0 12 0-15,-5 4 0 16,0 0 1-16,-4 4-1 15,0-4 1-15,0-8-3 16,-1-4 0-16,-3-8-4 16,-1-8 0-16</inkml:trace>
        </inkml:traceGroup>
        <inkml:traceGroup>
          <inkml:annotationXML>
            <emma:emma xmlns:emma="http://www.w3.org/2003/04/emma" version="1.0">
              <emma:interpretation id="{66653C6F-BCFD-4E10-ABBC-0F7C066B5027}" emma:medium="tactile" emma:mode="ink">
                <msink:context xmlns:msink="http://schemas.microsoft.com/ink/2010/main" type="inkWord" rotatedBoundingBox="25039,11542 25251,11525 25336,12608 25124,12625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丨</emma:literal>
                </emma:interpretation>
                <emma:interpretation id="interp307" emma:lang="zh-CN" emma:confidence="0">
                  <emma:literal>丿</emma:literal>
                </emma:interpretation>
                <emma:interpretation id="interp308" emma:lang="zh-CN" emma:confidence="0">
                  <emma:literal>1</emma:literal>
                </emma:interpretation>
                <emma:interpretation id="interp30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26945.9384">20711 9553 6 0,'-9'-8'3'0,"0"16"-1"0,9-8 2 0,-4 4-5 16,0 0 1-16,-1 4 0 15,1 0 0-15,-1 8 0 16,1 3 1-16,4 5-1 15,-5 8 1-15,5-1-1 16,0 4 1-16,0 5 0 16,0 3 1-16,0 4 0 15,5 5 0-15,-5-5-1 16,4 12 1-16,-4 4-1 16,0 8 1-16,-4-4-1 15,-1 8 0-15,-3-12-1 16,-1-4 0-16,0-8-2 15,0-4 1-15,0-7-2 16,-9-5 0-16,10-4-1 16,-1-11 0-16</inkml:trace>
        </inkml:traceGroup>
        <inkml:traceGroup>
          <inkml:annotationXML>
            <emma:emma xmlns:emma="http://www.w3.org/2003/04/emma" version="1.0">
              <emma:interpretation id="{5378CE72-B538-4F38-A821-7699AEF78BD9}" emma:medium="tactile" emma:mode="ink">
                <msink:context xmlns:msink="http://schemas.microsoft.com/ink/2010/main" type="inkWord" rotatedBoundingBox="25756,9814 26974,9718 27098,11304 25881,11400"/>
              </emma:interpretation>
              <emma:one-of disjunction-type="recognition" id="oneOf62">
                <emma:interpretation id="interp310" emma:lang="zh-CN" emma:confidence="0">
                  <emma:literal>1</emma:literal>
                </emma:interpretation>
                <emma:interpretation id="interp311" emma:lang="zh-CN" emma:confidence="0">
                  <emma:literal>/</emma:literal>
                </emma:interpretation>
                <emma:interpretation id="interp312" emma:lang="zh-CN" emma:confidence="0">
                  <emma:literal>'</emma:literal>
                </emma:interpretation>
                <emma:interpretation id="interp313" emma:lang="zh-CN" emma:confidence="0">
                  <emma:literal>’</emma:literal>
                </emma:interpretation>
                <emma:interpretation id="interp31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26285.4772">22435 7758 6 0,'-5'0'3'0,"5"-12"0"0,0 12 3 15,0 0-5-15,0 0 0 16,0-8 2-16,0 8 0 16,0 0-3-16,0 4 1 15,0 0 1-15,0-4 0 16,0 0 0-16,-4 4 0 15,4-4-1-15,-5 8 1 0,1-4-2 16,-1-1 0-16,1 1 0 16,-5 0 1-16,0 4-1 15,-4 4 1-15,0 0-1 16,-1 4 1-16,-3-1-1 16,-6 5 0-16,6 0 0 15,-1 3 1-15,0 9-1 16,-4-1 0-16,0 17 0 15,0-9 1-15,0 8-1 16,-9 4 0-16,4 1 0 16,-4 7 0-16,0-4 0 15,0 0 0-15,0 8 0 16,-9 0 0-16,-4 8 0 16,-5 0 0-16,9 0 0 15,-13 0 0-15,4-5 0 16,5 1 0-16,4-7 0 15,5-5 0-15,-1-4 0 16,5 4 1-16,0-12-1 0,5-3 0 16,4-5 0-16,-1-7 0 15,6-1 0-15,3-3 0 16,1-8 0-16,4 3 0 16,0-7-1-16,1 0 0 15,3 4-3-15,1-8 1 16,-1-5-2-16,5 1 0 15</inkml:trace>
        </inkml:traceGroup>
        <inkml:traceGroup>
          <inkml:annotationXML>
            <emma:emma xmlns:emma="http://www.w3.org/2003/04/emma" version="1.0">
              <emma:interpretation id="{5582193A-C9A2-477D-BF4D-E688FB39BB72}" emma:medium="tactile" emma:mode="ink">
                <msink:context xmlns:msink="http://schemas.microsoft.com/ink/2010/main" type="inkWord" rotatedBoundingBox="28277,10303 29342,10220 29426,11293 28361,11377"/>
              </emma:interpretation>
              <emma:one-of disjunction-type="recognition" id="oneOf63">
                <emma:interpretation id="interp315" emma:lang="zh-CN" emma:confidence="0">
                  <emma:literal>、</emma:literal>
                </emma:interpretation>
                <emma:interpretation id="interp316" emma:lang="zh-CN" emma:confidence="0">
                  <emma:literal>丶</emma:literal>
                </emma:interpretation>
                <emma:interpretation id="interp317" emma:lang="zh-CN" emma:confidence="0">
                  <emma:literal>\</emma:literal>
                </emma:interpretation>
                <emma:interpretation id="interp318" emma:lang="zh-CN" emma:confidence="0">
                  <emma:literal>‵</emma:literal>
                </emma:interpretation>
                <emma:interpretation id="interp319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33131.3316">23737 8329 17 0,'9'4'8'0,"22"-12"-10"0,-18 4 15 0,9 0-13 16,5 8 0-16,-5 0 0 16,14 4 1-16,-10 3-1 15,5 9 0-15,5 8 0 16,-1-9 1-16,0 5 0 15,5 4 0-15,0 3 0 16,-4 1 0-16,12 3 0 16,1 4 0-16,4 9-1 15,0 3 0-15,5 4 0 16,-9 0 0-16,-1 0 0 16,-8 0 1-16,0-3-1 15,-4-9 0-15,-1-4 0 16,-8-3 0-16,8-1 0 15,-8-7 1-15,-5-1-1 16,0-3 0-16,-4-4 0 16,-5-5 0-16,-4 1-1 0,-5 0 1 15,10-4-2-15,-10-5 0 16,0 1-3-16,-4 0 1 16,0-4-2-16,0 0 1 15</inkml:trace>
        </inkml:traceGroup>
      </inkml:traceGroup>
    </inkml:traceGroup>
    <inkml:traceGroup>
      <inkml:annotationXML>
        <emma:emma xmlns:emma="http://www.w3.org/2003/04/emma" version="1.0">
          <emma:interpretation id="{01361F29-0D15-43D1-B78B-E052C36DC0AD}" emma:medium="tactile" emma:mode="ink">
            <msink:context xmlns:msink="http://schemas.microsoft.com/ink/2010/main" type="paragraph" rotatedBoundingBox="7579,14366 13418,14114 13424,14244 7584,144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AD8C20C-4BD4-42E9-A860-57C4308C6522}" emma:medium="tactile" emma:mode="ink">
              <msink:context xmlns:msink="http://schemas.microsoft.com/ink/2010/main" type="inkBullet" rotatedBoundingBox="7579,14366 9186,14297 9192,14427 7584,14496"/>
            </emma:interpretation>
            <emma:one-of disjunction-type="recognition" id="oneOf64">
              <emma:interpretation id="interp320" emma:lang="zh-CN" emma:confidence="0">
                <emma:literal>-</emma:literal>
              </emma:interpretation>
            </emma:one-of>
          </emma:emma>
        </inkml:annotationXML>
        <inkml:trace contextRef="#ctx0" brushRef="#br0" timeOffset="342679.8036">3066 12507 9 0,'-23'-12'4'0,"28"0"-2"0,-5 12 5 16,0 0-7-16,0 0 1 16,4-8-1-16,-4 8 1 15,0 0-1-15,5-4 0 16,-1 0 2-16,5 0 0 15,4 4-1-15,1-3 1 0,8 6 0 16,4-3 0-16,1 4 0 16,4 4 0-16,4-4-1 15,5 0 0-15,9 0 0 16,4 4 0-16,18-8-1 16,4 0 1-16,18-8-1 15,-13 8 1-15,-5-12-1 16,5 4 1-16,-5-3-1 15,10-5 0-15,3 0 0 16,-4 0 0-16,1-3 0 16,-10 3 1-16,-13 4-1 15,-9 0 1-15,-13 0-1 16,-5 5 0-16,-8 3 0 16,-5 0 1-16,-4 0-1 15,-5 4 0-15,-4 0-1 16,0 0 0-16,-5 8-4 15,1-4 1-15,-1 7-2 0,-4 9 0 16</inkml:trace>
      </inkml:traceGroup>
      <inkml:traceGroup>
        <inkml:annotationXML>
          <emma:emma xmlns:emma="http://www.w3.org/2003/04/emma" version="1.0">
            <emma:interpretation id="{94439AD5-6C31-4BDF-95C9-E832936EC842}" emma:medium="tactile" emma:mode="ink">
              <msink:context xmlns:msink="http://schemas.microsoft.com/ink/2010/main" type="line" rotatedBoundingBox="12071,14193 13419,14134 13424,14240 12075,14298"/>
            </emma:interpretation>
          </emma:emma>
        </inkml:annotationXML>
        <inkml:traceGroup>
          <inkml:annotationXML>
            <emma:emma xmlns:emma="http://www.w3.org/2003/04/emma" version="1.0">
              <emma:interpretation id="{3633367D-5A3D-4B88-8A14-44ADBF4CF2E4}" emma:medium="tactile" emma:mode="ink">
                <msink:context xmlns:msink="http://schemas.microsoft.com/ink/2010/main" type="inkWord" rotatedBoundingBox="12071,14193 13419,14134 13424,14240 12075,14298"/>
              </emma:interpretation>
              <emma:one-of disjunction-type="recognition" id="oneOf65">
                <emma:interpretation id="interp321" emma:lang="zh-CN" emma:confidence="0">
                  <emma:literal>—</emma:literal>
                </emma:interpretation>
                <emma:interpretation id="interp322" emma:lang="zh-CN" emma:confidence="0">
                  <emma:literal>ㄧ</emma:literal>
                </emma:interpretation>
                <emma:interpretation id="interp323" emma:lang="zh-CN" emma:confidence="0">
                  <emma:literal>一</emma:literal>
                </emma:interpretation>
                <emma:interpretation id="interp324" emma:lang="zh-CN" emma:confidence="0">
                  <emma:literal>-</emma:literal>
                </emma:interpretation>
                <emma:interpretation id="interp325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343476.8636">7536 12239 10 0,'-5'-8'5'0,"5"8"-2"0,0 0 6 16,0 4-8-16,0-4 0 15,0 0 0-15,0 0 0 16,0 0-2-16,5-8 1 0,-1 4 0 16,1 0 1-16,-1 0 0 15,5 0 0-15,4 4 0 16,-4 0 1-16,4 0 0 16,5 4 0-16,4-4-1 15,14 8 1-15,8-4-1 16,9-4 0-16,0 4-1 15,5-4 1-15,-1 4-1 16,5-4 0-16,9 4 0 16,-4 4 1-16,8 0-1 15,-4-4 0-15,4 0 0 16,-4-4 0-16,0 0 0 16,-9 4 1-16,-9 0-1 15,0-12 0-15,-13 4 0 16,0 0 0-16,-9 0 0 15,-4-4 0-15,-5 8-1 16,-9-4 1-16,0 0-1 16,-4 0 0-16,0 4-2 0,-4 0 0 15,-1-4-3-15,0 8 0 16</inkml:trace>
        </inkml:traceGroup>
      </inkml:traceGroup>
    </inkml:traceGroup>
    <inkml:traceGroup>
      <inkml:annotationXML>
        <emma:emma xmlns:emma="http://www.w3.org/2003/04/emma" version="1.0">
          <emma:interpretation id="{4FB217A1-403E-4B07-B2C4-F708B9A1521F}" emma:medium="tactile" emma:mode="ink">
            <msink:context xmlns:msink="http://schemas.microsoft.com/ink/2010/main" type="paragraph" rotatedBoundingBox="6536,15352 10435,15563 10349,17149 6450,169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C1AC60C-96A1-41BC-A2D1-66C9975A9AD9}" emma:medium="tactile" emma:mode="ink">
              <msink:context xmlns:msink="http://schemas.microsoft.com/ink/2010/main" type="inkBullet" rotatedBoundingBox="6531,15445 7394,15491 7319,16866 6457,16819"/>
            </emma:interpretation>
            <emma:one-of disjunction-type="recognition" id="oneOf66">
              <emma:interpretation id="interp326" emma:lang="zh-CN" emma:confidence="0">
                <emma:literal>共</emma:literal>
              </emma:interpretation>
              <emma:interpretation id="interp327" emma:lang="zh-CN" emma:confidence="0">
                <emma:literal>芳</emma:literal>
              </emma:interpretation>
              <emma:interpretation id="interp328" emma:lang="zh-CN" emma:confidence="0">
                <emma:literal>芸</emma:literal>
              </emma:interpretation>
              <emma:interpretation id="interp329" emma:lang="zh-CN" emma:confidence="0">
                <emma:literal>苄</emma:literal>
              </emma:interpretation>
              <emma:interpretation id="interp330" emma:lang="zh-CN" emma:confidence="0">
                <emma:literal>芡</emma:literal>
              </emma:interpretation>
            </emma:one-of>
          </emma:emma>
        </inkml:annotationXML>
        <inkml:trace contextRef="#ctx0" brushRef="#br0" timeOffset="348925.7545">1971 13893 9 0,'-4'12'4'0,"8"-32"-2"0,-4 20 5 0,0 0-6 15,0 0 1-15,0 0 0 16,0 0 1-16,0 0-4 16,0 0 0-16,0 0 2 15,5 4 0-15,-1 8-1 16,1-4 0-16,-1 0-1 15,0 3 0-15,1-3 1 16,-1 0 0-16,1 4 0 16,-1-4 1-16,5 0 0 15,0-4 1-15,4 0 0 16,0-4 0-16,5-8-1 16,4-4 1-16,9-4-1 15,9-4 1-15,9 1-1 0,-9 3 0 16,13-12 0-1,5-7 0-15,-14 4-1 16,0-1 1-16,-4 4-1 0,-5 5 1 16,-8 3-1-16,0 0 0 15,-5 9 0-15,-4-1 1 16,-5 4-2-16,-4 0 0 16,0 0 0-16,-5 4 0 15,-4 8-2-15,0 0 0 16,-4 0-3-16,-1-4 1 15,-4 4 0-15,0-4 0 16</inkml:trace>
        <inkml:trace contextRef="#ctx0" brushRef="#br0" timeOffset="349660.7767">2529 13507 16 0,'23'-12'8'0,"-14"12"-7"0,-5 4 14 15,0 4-14-15,1 8 0 16,-5 7 0-16,0 13 1 16,-5 11-3-16,1 4 1 0,-14 4 0 15,0 5 1-15,-4-1-1 16,-4-4 1-16,-5-4-2 16,-5 4 0-16,-8-4-1 15,-5 0 0-15,9 1-1 16,1-5 1-16,3 0 0 15,1-4 0-15,4-3 2 16,4-5 1-16,5-7 1 16,4-5 0-16,5-11 0 15,0 0 0-15,4-4-1 16,4-4 1-16,10 0-1 16,4-16 0-16,4-4-1 15,5-3 1-15,8-1-1 16,1-4 1-16,13-7 0 15,0 3 1-15,4 1-2 16,5 3 1-16,-1 0-1 16,-8 1 1-16,0 3-1 0,-9 0 1 15,0 5-2-15,-4 3 1 16,-5 0-1-16,-4 4 0 16,-5 4-1-16,0 0 1 31,-4 4-5-31,-9 12 0 15</inkml:trace>
        <inkml:trace contextRef="#ctx0" brushRef="#br0" timeOffset="349916.4576">2255 14566 22 0,'-13'24'11'0,"4"23"-14"16,4-35 17-16,-4 8-14 15,1-4 0-15,-1-1 0 16,0 5 0-16,0 4-1 16,0-5 1-16,0 1-1 15,0 0 1-15,0-5-3 16,1-3 0-16,3 0-2 15,1-4 0-15</inkml:trace>
        <inkml:trace contextRef="#ctx0" brushRef="#br0" timeOffset="349165.9257">2326 13582 10 0,'-31'-4'5'0,"4"-4"-4"15,27 4 10-15,-4 4-9 16,-5 0 0-16,4 0 1 15,-3 8 0-15,8 4-4 16,0 0 1-16,4 15 1 16,0 5 1-16,-4 7-1 15,0 4 0-15,0 1-1 16,-4 3 0-16,4-4 0 16,-9 1 0-16,0-1-1 15,0-4 1-15,1-7-3 16,-1-5 0-16,4-7-2 15,1-4 0-15</inkml:trace>
        <inkml:trace contextRef="#ctx0" brushRef="#br0" timeOffset="350171.1383">2592 14369 17 0,'13'8'8'0,"5"24"-6"0,-10-20 13 16,1 3-15-16,0 1 1 15,0 12-1-15,0-1 0 0,0 5 0 16,4 3 0-16,0-3 0 16,1-1 0-16,-1-7-1 15,0-4 0-15,-4-1-1 16,4-3 0-16,1 0-3 15,-6 3 0-15</inkml:trace>
      </inkml:traceGroup>
      <inkml:traceGroup>
        <inkml:annotationXML>
          <emma:emma xmlns:emma="http://www.w3.org/2003/04/emma" version="1.0">
            <emma:interpretation id="{E89B3054-6F17-47C7-980E-318B3B5CD097}" emma:medium="tactile" emma:mode="ink">
              <msink:context xmlns:msink="http://schemas.microsoft.com/ink/2010/main" type="line" rotatedBoundingBox="8018,15432 10435,15563 10349,17149 7933,17018"/>
            </emma:interpretation>
          </emma:emma>
        </inkml:annotationXML>
        <inkml:traceGroup>
          <inkml:annotationXML>
            <emma:emma xmlns:emma="http://www.w3.org/2003/04/emma" version="1.0">
              <emma:interpretation id="{1AA64C02-2027-4C5D-9235-F3C03E528275}" emma:medium="tactile" emma:mode="ink">
                <msink:context xmlns:msink="http://schemas.microsoft.com/ink/2010/main" type="inkWord" rotatedBoundingBox="8001,15764 8385,15784 8339,16646 7954,16625"/>
              </emma:interpretation>
              <emma:one-of disjunction-type="recognition" id="oneOf67">
                <emma:interpretation id="interp331" emma:lang="zh-CN" emma:confidence="0">
                  <emma:literal>5</emma:literal>
                </emma:interpretation>
                <emma:interpretation id="interp332" emma:lang="zh-CN" emma:confidence="0">
                  <emma:literal>与</emma:literal>
                </emma:interpretation>
                <emma:interpretation id="interp333" emma:lang="zh-CN" emma:confidence="0">
                  <emma:literal>歹</emma:literal>
                </emma:interpretation>
                <emma:interpretation id="interp334" emma:lang="zh-CN" emma:confidence="0">
                  <emma:literal>歺</emma:literal>
                </emma:interpretation>
                <emma:interpretation id="interp335" emma:lang="zh-CN" emma:confidence="0">
                  <emma:literal>丐</emma:literal>
                </emma:interpretation>
              </emma:one-of>
            </emma:emma>
          </inkml:annotationXML>
          <inkml:trace contextRef="#ctx0" brushRef="#br0" timeOffset="351118.8139">3464 13791 9 0,'-4'15'4'0,"4"-38"-2"16,0 23 3-16,0 0-4 15,4 4 1-15,1 4 1 16,-1 3 0-16,1 9-3 0,-1 0 0 16,0 7 2-16,-4 9 1 15,0-1-2-15,0 1 1 16,-4 3-1-16,0 0 1 15,-1-3-1-15,1-5 0 16,-1 1-1-16,1-5 1 16,-1-7-1-16,1-4 1 15,0-4-2-15,4-4 1 16,0-5-1-16,4-3 0 0,5-7 0 16,0-5 0-16,4-4 0 15,0-4 0-15,14 1 1 16,-1-1 1-16,10 4-1 15,-1 0 1-15,-4 9-1 16,0-1 0-16,0 4 0 16,0 8 0-16,-8 4 0 15,-1 3 1-15,-5 5 0 16,-3-4 0-16,-10 12 0 16,-4 7 0-16,-9 5 0 15,0-1 1-15,-8 8-1 16,-1-3 0-16,-4 7-1 15,0-12 1-15,-9 13-2 16,8-13 1-16,-8-3-2 16,5-1 1-16,-5-7-3 15,9-9 0-15,0 1-2 16,-1-8 0-16,6-8 0 16,3-12 1-16</inkml:trace>
          <inkml:trace contextRef="#ctx0" brushRef="#br0" timeOffset="351372.9978">3482 13885 20 0,'0'0'10'0,"9"12"-13"0,-5-16 23 0,5 4-20 16,-4 0 0-16,12 0 0 15,5-8 0-15,1 4 0 16,-1 0 0-16,9-4 0 16,-9 4 0-16,9-3-1 15,-4-1 1-15,-1-4-3 16,1 4 0-16,-1-4-3 16,1 0 1-16</inkml:trace>
        </inkml:traceGroup>
        <inkml:traceGroup>
          <inkml:annotationXML>
            <emma:emma xmlns:emma="http://www.w3.org/2003/04/emma" version="1.0">
              <emma:interpretation id="{1F54F1ED-5D6B-4BEF-A0B9-629093958A95}" emma:medium="tactile" emma:mode="ink">
                <msink:context xmlns:msink="http://schemas.microsoft.com/ink/2010/main" type="inkWord" rotatedBoundingBox="8682,15468 9765,15527 9679,17113 8597,17054"/>
              </emma:interpretation>
              <emma:one-of disjunction-type="recognition" id="oneOf68">
                <emma:interpretation id="interp336" emma:lang="zh-CN" emma:confidence="0">
                  <emma:literal>种</emma:literal>
                </emma:interpretation>
                <emma:interpretation id="interp337" emma:lang="zh-CN" emma:confidence="0">
                  <emma:literal>種</emma:literal>
                </emma:interpretation>
                <emma:interpretation id="interp338" emma:lang="zh-CN" emma:confidence="0">
                  <emma:literal>科</emma:literal>
                </emma:interpretation>
                <emma:interpretation id="interp339" emma:lang="zh-CN" emma:confidence="0">
                  <emma:literal>秆</emma:literal>
                </emma:interpretation>
                <emma:interpretation id="interp340" emma:lang="zh-CN" emma:confidence="0">
                  <emma:literal>舯</emma:literal>
                </emma:interpretation>
              </emma:one-of>
            </emma:emma>
          </inkml:annotationXML>
          <inkml:trace contextRef="#ctx0" brushRef="#br0" timeOffset="351869.3457">4430 13503 19 0,'4'8'9'0,"14"8"-9"0,-18-12 16 15,0 8-17-15,0-1 1 16,-4 9-1-16,-1 8 0 16,-4 15 0-16,-4-4 1 15,-9 5-1-15,-5 3 1 16,1 0-2-16,-1 0 1 16,1-7 0-16,4-1 1 0,-1-3 0 15,-3-1 0-15,4-7 0 16,4-9 0-16,0-3 0 15,5 0 0-15,0-4 0 16,4-5 0-16,0 1-1 16,0-4 1-16,5 0 0 15,4-4 0-15,0 0 0 16,9-4 1-16,4-4 0 16,5 1 0-16,-1-1 0 15,5 0 1-15,9-4-1 16,5-4 0-16,-1 4 0 15,1-3 0-15,4 3-1 16,-1 0 1-16,-3 4-2 16,-1-8 1-16,-8 5-2 15,0 3 1-15,-5 0-4 16,-5 4 1-16,-3 0-1 16,-1 4 0-16</inkml:trace>
          <inkml:trace contextRef="#ctx0" brushRef="#br0" timeOffset="353168.2658">4395 14267 21 0,'-9'8'10'0,"9"4"-12"0,0-12 20 0,-5 16-20 15,-4 7 1-15,1 5-3 16,-15 3 1-16,1-3 2 16,0 3 1-16,0-3-4 15,4-1 1-15,-8-7 0 16,8-4 0-16,5-4 1 16,-1-4 0-16,6-1 1 15,-1-3 0-15,4-8 0 16,5-7 1-16,5-1 1 15,4-12 0-15,4 1 1 16,5-1 0-16,17 0 1 16,-4 5 0-16,4-5 0 15,1 4 1-15,4-3-1 16,0 7 0-16,-5 4-2 16,-4 0 1-16,-4 4-1 15,-1 1 0-15,-4 7-2 16,-4 0 1-16,0 3-2 0,-5-3 0 15,0 4-2-15,-4-4 1 32</inkml:trace>
          <inkml:trace contextRef="#ctx0" brushRef="#br0" timeOffset="352250.635">4474 13858 23 0,'0'15'11'0,"14"25"-18"0,-10-32 24 0,-4 11-18 15,0 1 1-15,-4 4 0 16,4 11 0-16,-5 0 0 16,1-7 1-16,-1 15-1 15,-3 9 1-15,3 7 0 16,1 8 0-16,-1 11 0 16,1 1 0-16,-1-4-1 15,1 0 1-15,4-4-2 16,-5-1 1-16,5-3 0 15,0-11 0-15,0-5-1 16,0-4 0-16,0-12 0 16,0-7 0-16,0-4-1 15,-4-5 0-15,4-11-2 16,0 0 0-16,0-8-1 16,0-12 0-16</inkml:trace>
          <inkml:trace contextRef="#ctx0" brushRef="#br0" timeOffset="353384.4213">4771 13999 18 0,'-4'-19'9'0,"4"15"-10"16,0 12 13-16,4 3-12 16,-4 5 0-16,0 4 1 15,0 3 0-15,0 5-2 16,0 0 1-16,0-5 0 16,0 1 1-16,0-4-1 15,0-1 0-15,0-3-3 16,0-4 0-16,0-8 0 15,0 0 1-15,0-4-1 16,5-12 0-16,3-4 0 16,-3-4 1-16,4 1 1 15,0-5 1-15,-1 0 0 16,1 1 1-16,0-1 0 16,0-3 0-16,4 3 0 15,5 0 0-15,-5 1 1 16,5 3 0-16,4 8 0 0,5 0 1 15,-1 1-1-15,1 3 1 16,-5 4-1-16,0-4 1 16,5 8-2-16,-1 4 1 15,-3 0-2-15,-6 0 1 16,1 0-1-16,0 4 1 16,-5 3-1-16,-9 5 0 15,1 0-1-15,-5 4 1 16,-5 3-1-16,-8 1 0 0,-5 3-1 15,-8 5 0-15,-1-1 1 16,-8 1 0-16,4-5 0 16,0 1 0-16,4 0 2 15,1-5 0-15,4-3 0 16,-1-8 0-16,6 7 0 16,3-15 0-16,6-4-1 15,-6 0 1-15,10 0-1 16,4 0 1-16,0 0-1 15,13-8 1-15,0 1-1 16,-4-1 1-16,18-4 0 16,4 0 0-16,0 0-1 15,0 0 0-15,-5 1-1 16,1-1 0-16,0 0-3 16,-5 0 0-16,-5 0-2 15,-3 1 0-15</inkml:trace>
          <inkml:trace contextRef="#ctx0" brushRef="#br0" timeOffset="353759.6886">4988 13712 12 0,'-17'-40'6'0,"12"25"-2"0,1 15 9 15,4 0-12-15,0-4 0 0,0 4 1 16,4 4 1-16,1 8-4 16,-1-1 0-16,5 9 2 15,-9 4 1-15,0 7-1 16,0 12 1-16,9 5-2 16,-9 3 1-16,4 0 0 15,-8 8 1-15,-1 0-1 16,5 4 1-16,0 8-1 15,-9 0 0-15,9 0-1 16,-4 8 0-16,0-16 0 16,-1-4 0-16,5-8-2 15,0-12 1-15,5 1-1 16,-5-9 0-16,4-3-1 16,5-5 0-16,4-7-4 15,-4-8 1-15</inkml:trace>
        </inkml:traceGroup>
        <inkml:traceGroup>
          <inkml:annotationXML>
            <emma:emma xmlns:emma="http://www.w3.org/2003/04/emma" version="1.0">
              <emma:interpretation id="{C5B481EA-60CD-48E5-A984-3CD4B82C4294}" emma:medium="tactile" emma:mode="ink">
                <msink:context xmlns:msink="http://schemas.microsoft.com/ink/2010/main" type="inkWord" rotatedBoundingBox="10367,16424 10388,16425 10383,16532 10361,16531"/>
              </emma:interpretation>
              <emma:one-of disjunction-type="recognition" id="oneOf69">
                <emma:interpretation id="interp341" emma:lang="zh-CN" emma:confidence="0">
                  <emma:literal>,</emma:literal>
                </emma:interpretation>
                <emma:interpretation id="interp342" emma:lang="zh-CN" emma:confidence="0">
                  <emma:literal>;</emma:literal>
                </emma:interpretation>
                <emma:interpretation id="interp343" emma:lang="zh-CN" emma:confidence="0">
                  <emma:literal>.</emma:literal>
                </emma:interpretation>
                <emma:interpretation id="interp344" emma:lang="zh-CN" emma:confidence="0">
                  <emma:literal>·</emma:literal>
                </emma:interpretation>
                <emma:interpretation id="interp345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354360.6143">5826 14456 5 0,'0'-4'2'15,"4"0"0"-15,0 8-2 0,-4-4-2 16,0 0 0-16</inkml:trace>
          <inkml:trace contextRef="#ctx0" brushRef="#br0" timeOffset="354570.2612">5834 14444 6 0,'0'8'3'0,"-4"-4"-2"16,4-4 7-16,4 4-8 16,-4 0 1-16,0 0 0 15,0 0 0-15,5 4-1 16,-5 0 0-16,0-1 1 16,4 1 0-16,-4 0 0 15,0-4 1-15,0 4-1 16,0 0 1-16,0-4-2 15,-4 0 1-15,4 0-4 16,-5 0 1-16,5 0-2 16,-4-12 0-16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2:17.6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6D9C40-B45A-40B3-81C7-B75CD1DD7733}" emma:medium="tactile" emma:mode="ink">
          <msink:context xmlns:msink="http://schemas.microsoft.com/ink/2010/main" type="inkDrawing" rotatedBoundingBox="8788,8360 12651,5522 12725,5623 8863,8460" semanticType="callout" shapeName="Other">
            <msink:sourceLink direction="with" ref="{FA9651F6-340E-43C2-92EF-3FB3044F46EE}"/>
            <msink:sourceLink direction="with" ref="{7287CE7F-C496-4B2A-BC4F-85F0798E6F21}"/>
          </msink:context>
        </emma:interpretation>
      </emma:emma>
    </inkml:annotationXML>
    <inkml:trace contextRef="#ctx0" brushRef="#br0">3899 1 9 0,'-4'-4'4'0,"4"12"-3"0,0-8 4 0,0 0-4 16,-5 0 0-16,1 0 2 15,-1 0 0-15,-4 4-3 16,1 0 0-16,-1 4 2 16,0 0 1-16,-9 0-1 15,5 3 1-15,-5 1-2 16,-4 4 0-16,-5 0-1 15,1 0 1-15,-1 3-1 16,-4 1 0-16,-4 4 0 16,-5 3 1-16,4 9-1 15,1-5 1-15,0 5-1 16,-5-1 0-16,0 4 0 16,0 1 0-16,-4 3 0 15,4-8 0-15,-9 5 0 16,0-1 1-16,-13 1-1 15,-4-1 0-15,4 4 0 0,0-3 0 16,0-1 0-16,0 0 0 16,0 13 0-16,4-5 0 15,-4 8 0-15,-9 0 0 16,-4 8 0-16,-5 0 1 16,0-8-1-16,5 0 1 15,0 1-1-15,4-1 0 16,4 4 0-16,5-8 0 0,-8 12 0 15,-6-4 1-15,1 0-1 16,-5-8 0-16,9 4 0 16,5 1 0-16,-1-9 0 15,19-12 0-15,-14 9 0 16,4-1 0-16,-4-4 0 16,0 1 0-16,0-1 0 15,-4-4 0-15,-1 1 0 16,5-1 0-16,4 1 0 15,5-1 0-15,5 1 0 16,8-9 0-16,-9 9 0 16,0 3 0-16,9-11 0 15,0 7 0-15,5-7 0 16,4-1 0-16,-13 1 0 16,4-5 0-16,0 1 0 0,9-4 0 15,-4 3 0 1,-1-3 0-16,1 0 0 0,-1-5 0 15,5-3 0-15,5 0 0 16,-1 0-1-16,5-4 1 16,0 4-3-16,4-5 1 15,5 1-4-15,-1-4 1 16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2:40.2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0B0F6DB-22DC-451D-B1A6-4229C186430D}" emma:medium="tactile" emma:mode="ink">
          <msink:context xmlns:msink="http://schemas.microsoft.com/ink/2010/main" type="writingRegion" rotatedBoundingBox="14708,5584 15696,5584 15696,7864 14708,7864"/>
        </emma:interpretation>
      </emma:emma>
    </inkml:annotationXML>
    <inkml:traceGroup>
      <inkml:annotationXML>
        <emma:emma xmlns:emma="http://www.w3.org/2003/04/emma" version="1.0">
          <emma:interpretation id="{AB5B308D-0905-4589-B6DC-FD2810F6C2E1}" emma:medium="tactile" emma:mode="ink">
            <msink:context xmlns:msink="http://schemas.microsoft.com/ink/2010/main" type="paragraph" rotatedBoundingBox="14708,5584 15696,5584 15696,7864 14708,78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DA5104-172A-4618-AF93-105792D65B66}" emma:medium="tactile" emma:mode="ink">
              <msink:context xmlns:msink="http://schemas.microsoft.com/ink/2010/main" type="line" rotatedBoundingBox="14708,5584 15696,5584 15696,7864 14708,7864"/>
            </emma:interpretation>
          </emma:emma>
        </inkml:annotationXML>
        <inkml:traceGroup>
          <inkml:annotationXML>
            <emma:emma xmlns:emma="http://www.w3.org/2003/04/emma" version="1.0">
              <emma:interpretation id="{CBEC2596-71DD-499B-BB99-E67460B1183F}" emma:medium="tactile" emma:mode="ink">
                <msink:context xmlns:msink="http://schemas.microsoft.com/ink/2010/main" type="inkWord" rotatedBoundingBox="14708,5584 15696,5584 15696,7864 14708,7864"/>
              </emma:interpretation>
              <emma:one-of disjunction-type="recognition" id="oneOf0">
                <emma:interpretation id="interp0" emma:lang="zh-CN" emma:confidence="0">
                  <emma:literal>\</emma:literal>
                </emma:interpretation>
                <emma:interpretation id="interp1" emma:lang="zh-CN" emma:confidence="0">
                  <emma:literal>`</emma:literal>
                </emma:interpretation>
                <emma:interpretation id="interp2" emma:lang="zh-CN" emma:confidence="0">
                  <emma:literal>丶</emma:literal>
                </emma:interpretation>
                <emma:interpretation id="interp3" emma:lang="zh-CN" emma:confidence="0">
                  <emma:literal>‵</emma:literal>
                </emma:interpretation>
                <emma:interpretation id="interp4" emma:lang="zh-CN" emma:confidence="0">
                  <emma:literal>个</emma:literal>
                </emma:interpretation>
              </emma:one-of>
            </emma:emma>
          </inkml:annotationXML>
          <inkml:trace contextRef="#ctx0" brushRef="#br0">10172 3627 13 0,'-5'-12'6'0,"5"0"0"16,0 12 8-16,0 0-14 15,0 0 1-15,0 0 0 16,0 0 1-16,0 0-3 16,0 0 1-16,0 0 1 15,5 0 0-15,4 4 0 16,-1 4 1-16,1 8-2 16,0-1 1-16,4 5 0 15,1 4 0-15,3 3-1 16,1 5 0-16,9 11 0 15,-1 12 1-15,1 12-1 0,4 4 0 16,9 0 0-16,0 4 0 16,-1 0 0-16,6 11 0 15,-1-3 0-15,-4 4 0 16,4-1 0-16,-4 1 1 16,-9-8-1-16,0-13 1 15,-4 1-1-15,-1-4 0 16,-4-7 0-16,1-1 0 15,-6-4 0-15,1 0 1 0,-5 0-1 16,1-7 0-16,-1-1 0 16,-4 0 1-16,4-3-1 15,-4 3 0-15,0-8 0 16,0 1 0-16,0-1 0 16,-1-3 0-16,1-5 0 15,0-3 0-15,0-4 0 16,0 3 0-16,4 1-1 15,0 0 1-15,1-1-1 16,-5 1 0-16,-1-1 0 16,1 1 1-16,0-4-1 15,0-1 0-15,0-3 0 16,-5 0 1-16,1-4-5 16,-1-4 1-16,-4 7-2 15,-4 1 1-15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20:00.9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F4EDCF-7551-4407-8B2B-1887B6CAAE3E}" emma:medium="tactile" emma:mode="ink">
          <msink:context xmlns:msink="http://schemas.microsoft.com/ink/2010/main" type="writingRegion" rotatedBoundingBox="14890,11133 15678,11133 15678,11877 14890,11877"/>
        </emma:interpretation>
      </emma:emma>
    </inkml:annotationXML>
    <inkml:traceGroup>
      <inkml:annotationXML>
        <emma:emma xmlns:emma="http://www.w3.org/2003/04/emma" version="1.0">
          <emma:interpretation id="{8DA58031-E37F-4CFF-9845-FA0999384B3E}" emma:medium="tactile" emma:mode="ink">
            <msink:context xmlns:msink="http://schemas.microsoft.com/ink/2010/main" type="paragraph" rotatedBoundingBox="14890,11133 15678,11133 15678,11877 14890,11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646F66-B6BF-49DF-8420-F0A582B24D40}" emma:medium="tactile" emma:mode="ink">
              <msink:context xmlns:msink="http://schemas.microsoft.com/ink/2010/main" type="line" rotatedBoundingBox="14890,11133 15678,11133 15678,11877 14890,11877"/>
            </emma:interpretation>
          </emma:emma>
        </inkml:annotationXML>
        <inkml:traceGroup>
          <inkml:annotationXML>
            <emma:emma xmlns:emma="http://www.w3.org/2003/04/emma" version="1.0">
              <emma:interpretation id="{4D4EE7CD-7BC1-4F68-9F20-1F5C30BF10B0}" emma:medium="tactile" emma:mode="ink">
                <msink:context xmlns:msink="http://schemas.microsoft.com/ink/2010/main" type="inkWord" rotatedBoundingBox="14890,11133 15678,11133 15678,11877 14890,11877"/>
              </emma:interpretation>
              <emma:one-of disjunction-type="recognition" id="oneOf0">
                <emma:interpretation id="interp0" emma:lang="zh-CN" emma:confidence="0">
                  <emma:literal>C</emma:literal>
                </emma:interpretation>
                <emma:interpretation id="interp1" emma:lang="zh-CN" emma:confidence="0">
                  <emma:literal>c</emma:literal>
                </emma:interpretation>
                <emma:interpretation id="interp2" emma:lang="zh-CN" emma:confidence="0">
                  <emma:literal>[</emma:literal>
                </emma:interpretation>
                <emma:interpretation id="interp3" emma:lang="zh-CN" emma:confidence="0">
                  <emma:literal>(</emma:literal>
                </emma:interpretation>
                <emma:interpretation id="interp4" emma:lang="zh-CN" emma:confidence="0">
                  <emma:literal>G</emma:literal>
                </emma:interpretation>
              </emma:one-of>
            </emma:emma>
          </inkml:annotationXML>
          <inkml:trace contextRef="#ctx0" brushRef="#br0">646 18 7 0,'0'-4'3'0,"0"-3"1"0,0 7 4 0,0 0-8 15,0 0 1-15,0-4 2 16,-5 4 0-16,1-4-3 15,-1 4 0-15,-3 0 2 16,-1 0 0-16,0 0 0 16,0 0 1-16,0 4-2 15,0-4 1-15,-4 0 0 16,4 0 0-16,-4 4-1 16,-1-1 0-16,-3-3-1 15,-5 4 1-15,-5 0-1 16,0 4 1-16,1 0-1 15,-5 4 0-15,-5 4-1 16,-3-1 1-16,-1 5 0 16,4 0 0-16,5 3-1 0,-4-3 1 15,8 8 0-15,1-1 0 16,3 9 0-16,1-1 0 16,5 5 0-16,-1 3 0 15,5-4 0-15,4-3 0 16,4-1-1-16,1-3 1 15,4-1-1-15,4 1 1 0,5-5 0 16,0-3 0-16,4-5 0 16,1-3 0-16,3 0 0 15,14 0 0-15,5-1 0 16,4 1 1-16,8-8 0 16,-3 0 0-16,3-4 0 15,-3-4 0-15,-1 0 0 16,0-4 0-16,-4-4-1 15,0 0 1-15,0-4-1 16,-5 1 0-16,1-5 0 16,-5 0 1-16,-5-4-1 15,-3 5 1-15,-6-1-1 16,-3 4 1-16,-1 4-2 16,-4 4 1-16,0-4-2 15,-5 8 1-15,0 4-4 16,-4 0 1-16,0 4-3 15,-4 4 1-15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3:07.0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C3DAD37-4908-42DD-8626-D48105DA1EE9}" emma:medium="tactile" emma:mode="ink">
          <msink:context xmlns:msink="http://schemas.microsoft.com/ink/2010/main" type="inkDrawing" rotatedBoundingBox="17546,5087 26581,7654 26530,7835 17494,5269" semanticType="callout" shapeName="Other">
            <msink:sourceLink direction="with" ref="{569B5B31-F632-4C03-B386-123ED14216B1}"/>
            <msink:sourceLink direction="with" ref="{8B444974-62DB-4AC9-B088-8436DD49978B}"/>
          </msink:context>
        </emma:interpretation>
      </emma:emma>
    </inkml:annotationXML>
    <inkml:trace contextRef="#ctx0" brushRef="#br0">-1 1 6 0,'-4'4'3'0,"13"-4"-1"15,-9 0 4-15,0 0-5 16,9 0 1-16,0 0 0 15,4 0 0-15,0 0-3 16,5 4 1-16,8 8 2 16,-3-4 0-16,3 0-1 15,5 4 1-15,13-5-1 16,5 9 1-16,4-4-1 16,9 0 1-16,-4 4-2 0,0-1 1 15,4 1 0-15,4 4 0 16,1-4-1-16,21 11 1 15,5-7-1-15,9 3 0 16,-9-3 0-16,0 4 1 16,0 3-1-16,13-7 0 15,5 0 0-15,4-1 0 16,-8 1 0-16,-1 4 0 16,0-1 0-16,14 5 1 15,0 3-1-15,4 9 1 0,-9-1 0 16,4 8 0-16,1 9-1 15,17-1 0-15,1-4-1 16,-5 8 1-16,-5-8 0 16,-4 0 0-16,9-3 0 15,9 3 0-15,-14-8 0 16,-4-4 1-16,5-7-1 16,-1 3 1-16,1-3 0 15,-1-1 0-15,-12-3-1 16,-1-8 0-16,-9 3 0 15,0 5 0-15,10-5 0 16,-6-3 0-16,-3 4 0 16,-1-1 1-16,-9 1-1 15,-4 0 0-15,-8 7 0 16,17 1 0-16,-1-1 0 16,6 9 0-16,-14-9 0 15,0 5 1-15,0-1-2 0,-9 0 1 16,9 1 0-16,0-1 0 15,13 1 0-15,-13-1 0 16,0-3 0-16,-4 3 0 16,4 1 0-16,5-5 1 15,-1 1-1-15,1-5 1 16,-1 1-1-16,-4-1 0 16,0 1 0-16,-4-8 0 15,-1-5 0-15,14 1 1 0,-4 0-2 16,4-4 1-16,-14-1 0 15,-4 1 1-15,0-4-1 16,-4 4 0-16,0-4 0 16,0 0 0-16,-1 3 0 15,-8-3 0-15,0 8 0 16,0 0 0-16,-9 0 0 16,-9-1 0-16,-4-3 0 15,-14 0 0-15,5 0 0 16,-13-4 0-16,-1 0 0 15,-3-1 0-15,-6 1-1 16,-3 0 1-16,-1-4-2 16,-4 0 0-16,0 0-3 15,-5-4 0-15,5-4-1 16,0-4 0-16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3:43.2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309447-CB58-4D74-A151-C9CB8C79883F}" emma:medium="tactile" emma:mode="ink">
          <msink:context xmlns:msink="http://schemas.microsoft.com/ink/2010/main" type="writingRegion" rotatedBoundingBox="11514,9880 12449,9880 12449,13362 11514,13362"/>
        </emma:interpretation>
      </emma:emma>
    </inkml:annotationXML>
    <inkml:traceGroup>
      <inkml:annotationXML>
        <emma:emma xmlns:emma="http://www.w3.org/2003/04/emma" version="1.0">
          <emma:interpretation id="{8BFE366A-FCEE-43C3-A120-BDD3F3D4CE02}" emma:medium="tactile" emma:mode="ink">
            <msink:context xmlns:msink="http://schemas.microsoft.com/ink/2010/main" type="paragraph" rotatedBoundingBox="11514,9880 12449,9880 12449,13362 11514,133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7D8519-CF26-441F-BFC1-FED394F5EBC9}" emma:medium="tactile" emma:mode="ink">
              <msink:context xmlns:msink="http://schemas.microsoft.com/ink/2010/main" type="line" rotatedBoundingBox="11514,9880 12449,9880 12449,13362 11514,13362"/>
            </emma:interpretation>
          </emma:emma>
        </inkml:annotationXML>
        <inkml:traceGroup>
          <inkml:annotationXML>
            <emma:emma xmlns:emma="http://www.w3.org/2003/04/emma" version="1.0">
              <emma:interpretation id="{879EDB8F-57E4-478A-8CD8-52F17F5F4329}" emma:medium="tactile" emma:mode="ink">
                <msink:context xmlns:msink="http://schemas.microsoft.com/ink/2010/main" type="inkWord" rotatedBoundingBox="11514,9880 12449,9880 12449,13362 11514,13362"/>
              </emma:interpretation>
              <emma:one-of disjunction-type="recognition" id="oneOf0">
                <emma:interpretation id="interp0" emma:lang="zh-CN" emma:confidence="0">
                  <emma:literal>ⅰ</emma:literal>
                </emma:interpretation>
                <emma:interpretation id="interp1" emma:lang="zh-CN" emma:confidence="0">
                  <emma:literal>i</emma:literal>
                </emma:interpretation>
                <emma:interpretation id="interp2" emma:lang="zh-CN" emma:confidence="0">
                  <emma:literal>ⅳ</emma:literal>
                </emma:interpretation>
                <emma:interpretation id="interp3" emma:lang="zh-CN" emma:confidence="0">
                  <emma:literal>Ⅴ</emma:literal>
                </emma:interpretation>
                <emma:interpretation id="interp4" emma:lang="zh-CN" emma:confidence="0">
                  <emma:literal>F</emma:literal>
                </emma:interpretation>
              </emma:one-of>
            </emma:emma>
          </inkml:annotationXML>
          <inkml:trace contextRef="#ctx0" brushRef="#br0">7097 8277 16 0,'-4'-19'8'0,"17"3"-13"15,-9 8 13-15,5 0-8 16,0 0 0-16,0 0 2 16,4-3 0-16,1 7-2 15,3 4 1-15,5 4 2 16,1 4 0-16,3 7 0 16,5 13 0-16,-4-1 0 15,-5 9 0-15,0-1-1 16,0 5 0-16,5-1-1 15,-5 4 1-15,0 1-1 16,0 7 0-16,0 8-1 16,5 12 1-16,0 12 0 0,-1 3 0 15,1-11-1-15,-5-4 0 16,4-4 0-16,5-4 1 16,-4-8-2-16,0 0 1 15,-1-4-1-15,1-7 1 16,-5-5 0-16,-4-4 0 15,-1-3-1-15,1-4 0 16,-5-1-2-16,-4-7 1 16,0-8-6-16,0-5 1 0,-5 5-1 15,1-4 1-15</inkml:trace>
          <inkml:trace contextRef="#ctx0" brushRef="#br0" timeOffset="34756.2763">6977 7915 4 0,'-4'-4'2'0,"4"-8"1"15,0 12 3-15,0 0-6 16,0 0 1-16,0 0 1 16,0 0 0-16,0 0-3 15,0 0 1-15,0 0 0 16,0 0 1-16,0 0-1 15,4 4 1-15,1 0-1 16,4 0 0-16,-5 4 0 16,9 0 1-16,5 4-1 15,4-4 1-15,5 3-1 0,-5 5 1 16,0 0-1-16,0 4 1 16,1-5-1-16,-1 5 0 15,0 8 0-15,-4-9 1 16,-1 1-1-16,1 0 0 15,-5-12 0-15,1 7 0 16,-6-3 0-16,1-4 0 16,-4-4-1-16,-1 0 1 15,5-8-1-15,-9 4 1 16,0-8-1-16,-4 4 0 0,-1-8 0 16,1 1 0-16,-10-1 0 15,1 0 0-15,0-4 0 16,0 0 1-16,-5 1 0 15,-4-1 0-15,4 0 0 16,0 0 0-16,1 1 0 16,-6-5 0-16,6 4-1 15,3 4 1-15,1 1 0 16,4-1 0-16,0 4 0 16,5 0 0-16,-1 8 0 15,10 0 0-15,-1 4 0 16,5 4 0-16,4 4 0 15,1 3 1-15,4 13-1 16,4 3 0-16,-5 5 0 16,6-5 1-16,-1 1-1 15,0-1 0-15,-4 1-2 16,4-5 0-16</inkml:trace>
          <inkml:trace contextRef="#ctx0" brushRef="#br0" timeOffset="495.3526">7620 10302 12 0,'-18'-12'6'0,"-4"0"-3"0,18 4 11 16,-1 4-15-16,-4-4 0 16,-4 4-1-16,4 4 0 15,-4 0 2-15,0 8 1 16,4 4-1-16,-5 4 0 15,5-1 1-15,1 13 1 16,-1 4 0-16,4 3 0 16,1 8 1-16,-1 5 0 0,1 3-1 15,4 0 1-15,0 12-2 16,4 4 1-16,1 0-1 16,-1-4 1-16,-4 4-2 15,0 12 0 1,-4 3-1-1,-1-15 0-15,1-8-1 16,0-8 0-16,-5-11-3 16,0-9 0-16,0-7-2 15,-9 4 1-15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3:55.5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-1 6 12 0,'0'0'6'0,"0"-8"-2"16,0 8 6-16,0 0-11 16,0 0 1-16,0 0-1 15,0 0 1-15,0 0 0 16,0 0 0-16,0 0-1 15,0 4 1-15,0-4-1 16,0 0 1-16,0 0 0 16,0 0 0-16,0 0 0 15,0 0 0-15,0 0 0 16,0 0 0-16,0 0 0 0,0 0 1 16,0 0-1-16,0 0 0 15,0 0-1-15,0 0 1 16,0 0 0-16,0 0 0 15,0 0-2-15,0 0 0 16,0 0-2-16,0 0 1 16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4:22.58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93DE8A2-A9A3-44BF-97D1-207AAB037B5F}" emma:medium="tactile" emma:mode="ink">
          <msink:context xmlns:msink="http://schemas.microsoft.com/ink/2010/main" type="writingRegion" rotatedBoundingBox="24987,11515 32442,11743 32364,14303 24908,14075"/>
        </emma:interpretation>
      </emma:emma>
    </inkml:annotationXML>
    <inkml:traceGroup>
      <inkml:annotationXML>
        <emma:emma xmlns:emma="http://www.w3.org/2003/04/emma" version="1.0">
          <emma:interpretation id="{35ABF26D-7005-4B77-8938-4A19004610C5}" emma:medium="tactile" emma:mode="ink">
            <msink:context xmlns:msink="http://schemas.microsoft.com/ink/2010/main" type="paragraph" rotatedBoundingBox="24987,11515 32442,11743 32402,13054 24946,12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696A5-8D48-46FE-A9DF-73BE0347C330}" emma:medium="tactile" emma:mode="ink">
              <msink:context xmlns:msink="http://schemas.microsoft.com/ink/2010/main" type="inkBullet" rotatedBoundingBox="24977,11841 25496,11856 25491,11990 24973,11975"/>
            </emma:interpretation>
            <emma:one-of disjunction-type="recognition" id="oneOf0">
              <emma:interpretation id="interp0" emma:lang="zh-CN" emma:confidence="0">
                <emma:literal>-</emma:literal>
              </emma:interpretation>
            </emma:one-of>
          </emma:emma>
        </inkml:annotationXML>
        <inkml:trace contextRef="#ctx0" brushRef="#br0">20436 9990 11 0,'0'0'5'0,"-4"4"-5"0,13-4 11 0,4 0-11 16,-4 0 0-16,4 0 1 15,1 0 1-15,3 0-2 16,1 0 0-16,4 0 0 15,5-4 1-15,-1 1-1 16,10-5 1-16,-1 0-1 16,-4-4 0-16,0 0-1 15,0 0 0-15,5 0 0 16,-1 5 0-16,1-5-2 16,-5 0 0-16,-5 4-1 15,1 0 1-15</inkml:trace>
      </inkml:traceGroup>
      <inkml:traceGroup>
        <inkml:annotationXML>
          <emma:emma xmlns:emma="http://www.w3.org/2003/04/emma" version="1.0">
            <emma:interpretation id="{C1BE826B-F2AB-4407-B885-BF01488965DB}" emma:medium="tactile" emma:mode="ink">
              <msink:context xmlns:msink="http://schemas.microsoft.com/ink/2010/main" type="line" rotatedBoundingBox="25471,11530 32442,11743 32402,13054 25431,12841"/>
            </emma:interpretation>
          </emma:emma>
        </inkml:annotationXML>
        <inkml:traceGroup>
          <inkml:annotationXML>
            <emma:emma xmlns:emma="http://www.w3.org/2003/04/emma" version="1.0">
              <emma:interpretation id="{D6E6A420-3655-4F24-A6B6-C7E7F1332FBC}" emma:medium="tactile" emma:mode="ink">
                <msink:context xmlns:msink="http://schemas.microsoft.com/ink/2010/main" type="inkWord" rotatedBoundingBox="25363,12347 25584,11742 26025,11904 25804,12509"/>
              </emma:interpretation>
              <emma:one-of disjunction-type="recognition" id="oneOf1">
                <emma:interpretation id="interp1" emma:lang="zh-CN" emma:confidence="0">
                  <emma:literal>仁</emma:literal>
                </emma:interpretation>
                <emma:interpretation id="interp2" emma:lang="zh-CN" emma:confidence="0">
                  <emma:literal>《</emma:literal>
                </emma:interpretation>
                <emma:interpretation id="interp3" emma:lang="zh-CN" emma:confidence="0">
                  <emma:literal>“</emma:literal>
                </emma:interpretation>
                <emma:interpretation id="interp4" emma:lang="zh-CN" emma:confidence="0">
                  <emma:literal>口</emma:literal>
                </emma:interpretation>
                <emma:interpretation id="interp5" emma:lang="zh-CN" emma:confidence="0">
                  <emma:literal>江</emma:literal>
                </emma:interpretation>
              </emma:one-of>
            </emma:emma>
          </inkml:annotationXML>
          <inkml:trace contextRef="#ctx0" brushRef="#br0" timeOffset="720.5106">21256 9880 14 0,'5'8'7'0,"17"-8"-6"15,-13 0 12-15,-1 0-14 0,6 4 1 16,-5 4 0-16,-1 0 0 16,1 4-1-16,-4 3 0 15,-5 1 0-15,-5 8 0 16,-4-1-1-16,-4 5 1 31,-9 19-1-31,-9-4 1 16,-4-3 2-16,8-5 0 15,0-3 0-15,10-9 1 0,3 1 0 16,1-8 0-16,4-4 0 16,5-5 0-16,13-7-2 15,4-3 1-15,5-5 0 16,-1 0 0-16,5-4-1 15,1-4 1-15,8-3-1 16,-5-1 1-16,1 4-2 16,-5 0 1-16,0 1-3 15,0 3 0-15,-4 0-2 16,0 0 0-16</inkml:trace>
          <inkml:trace contextRef="#ctx0" brushRef="#br0" timeOffset="270.189">21088 9778 12 0,'-9'8'6'0,"-4"7"-9"0,8-7 12 16,-4 4-7-16,0 0 0 15,-4 4 0-15,0 7 1 16,0 1-5-16,-1 3 1 15,1 5 2-15,-5 7 1 16,5 5-2-16,-5 7 1 16,9-4-1-16,1 0 1 0,8 5-1 15,4-5 1-15,5-4-1 16,4-11 0-16,0-1-1 16,5-7 1-16,4-8-3 15,0-9 1-15,5-7-3 16,0-4 1-16</inkml:trace>
        </inkml:traceGroup>
        <inkml:traceGroup>
          <inkml:annotationXML>
            <emma:emma xmlns:emma="http://www.w3.org/2003/04/emma" version="1.0">
              <emma:interpretation id="{3281906E-0066-48E5-BBBC-FB86B854DFFF}" emma:medium="tactile" emma:mode="ink">
                <msink:context xmlns:msink="http://schemas.microsoft.com/ink/2010/main" type="inkWord" rotatedBoundingBox="25867,12542 26067,11649 26220,11683 26021,12576"/>
              </emma:interpretation>
              <emma:one-of disjunction-type="recognition" id="oneOf2">
                <emma:interpretation id="interp6" emma:lang="zh-CN" emma:confidence="0">
                  <emma:literal>,</emma:literal>
                </emma:interpretation>
                <emma:interpretation id="interp7" emma:lang="zh-CN" emma:confidence="0">
                  <emma:literal>丿</emma:literal>
                </emma:interpretation>
                <emma:interpretation id="interp8" emma:lang="zh-CN" emma:confidence="0">
                  <emma:literal>'</emma:literal>
                </emma:interpretation>
                <emma:interpretation id="interp9" emma:lang="zh-CN" emma:confidence="0">
                  <emma:literal>’</emma:literal>
                </emma:interpretation>
                <emma:interpretation id="interp10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080.7663">21526 9668 11 0,'0'7'5'0,"27"-7"-3"0,-23 4 6 16,14 0-8-16,-5 4 0 16,5 8 2-16,-5 4 0 15,1 3-2-15,-14 9 0 0,4-1 2 16,-8 5 0-16,4 7 0 16,-5 0 0-16,-8 1-1 15,-5 7 0-15,-4 0-1 16,0 8 1-16,0 8-1 15,-5 0 1-15,1-8-2 16,-1 0 0-16,0-4-1 16,5-7 0-16,0-9-3 15,4-4 0-15</inkml:trace>
        </inkml:traceGroup>
        <inkml:traceGroup>
          <inkml:annotationXML>
            <emma:emma xmlns:emma="http://www.w3.org/2003/04/emma" version="1.0">
              <emma:interpretation id="{67E5956D-ABA7-4603-9843-3C0D88D35B44}" emma:medium="tactile" emma:mode="ink">
                <msink:context xmlns:msink="http://schemas.microsoft.com/ink/2010/main" type="inkWord" rotatedBoundingBox="26339,11556 28590,11625 28554,12786 26304,12717"/>
              </emma:interpretation>
              <emma:one-of disjunction-type="recognition" id="oneOf3">
                <emma:interpretation id="interp11" emma:lang="zh-CN" emma:confidence="0">
                  <emma:literal>好</emma:literal>
                </emma:interpretation>
                <emma:interpretation id="interp12" emma:lang="zh-CN" emma:confidence="0">
                  <emma:literal>㚧</emma:literal>
                </emma:interpretation>
                <emma:interpretation id="interp13" emma:lang="zh-CN" emma:confidence="0">
                  <emma:literal>妒</emma:literal>
                </emma:interpretation>
                <emma:interpretation id="interp14" emma:lang="zh-CN" emma:confidence="0">
                  <emma:literal>奷</emma:literal>
                </emma:interpretation>
                <emma:interpretation id="interp15" emma:lang="zh-CN" emma:confidence="0">
                  <emma:literal>劝</emma:literal>
                </emma:interpretation>
              </emma:one-of>
            </emma:emma>
          </inkml:annotationXML>
          <inkml:trace contextRef="#ctx0" brushRef="#br0" timeOffset="4624.2796">23586 9660 13 0,'0'4'6'0,"-4"43"-7"0,0-35 9 16,-1 3-8-16,-4 9 0 0,0 4 1 16,-4 3 1-16,0 1-2 15,-5 7 1-15,9-4 0 16,-4 1 1-16,0-5 0 16,4 1 0-16,0-1-1 15,0-7 0-15,9 0-1 16,0-5 0-16,9 1 0 15,0 0 0-15,0-12 0 16,4-4 0-16,0-4-1 16,5-4 1-16,0 0-2 15,4-4 0-15,4 0-1 16,5-8 0-16,-4 0-1 16,0 1 0-16,-5-1-1 15,0 0 1-15</inkml:trace>
          <inkml:trace contextRef="#ctx0" brushRef="#br0" timeOffset="5132.6425">23679 9790 14 0,'-35'11'7'0,"39"17"-11"0,-4-20 15 15,0 0-11-15,0 7 1 16,0 9 1-16,-8 4 0 0,3 3-3 16,-4 1 0-16,0 3 2 15,1 8 0-15,-1 1-1 16,-5 3 1-16,10 0-2 16,-5 1 0-16,0-1-2 15,5 0 1-15,-1-12-2 16,1-3 0-16</inkml:trace>
          <inkml:trace contextRef="#ctx0" brushRef="#br0" timeOffset="5215.7024">23990 9817 14 0,'4'16'7'0,"14"4"-8"16,-18-16 13-16,9 3-11 0,-1 13 0 15,-3-4-1-15,-1 7 1 16,-4 1-2-16,0 4 1 16,0 7 1-16,-4 1 0 15,-1 7 0-15,-3 4 0 16,-10 4 0-16,-4 1 1 15,-5 3-2-15,-4 0 0 16,0 0-4-16,-4-4 1 16,4-4-2-16,4-3 0 0</inkml:trace>
          <inkml:trace contextRef="#ctx0" brushRef="#br0" timeOffset="2612.3511">21783 10097 15 0,'14'0'7'0,"34"0"-7"0,-34-4 14 0,8 0-14 15,0 0 0-15,4 4 0 16,5-4 1-16,1-4-2 16,-1 0 1-16,4 0-2 15,-4 1 1-15,0-1-3 16,0-4 1-16,4 0-2 16,-4 0 1-16</inkml:trace>
          <inkml:trace contextRef="#ctx0" brushRef="#br0" timeOffset="2372.1834">22040 10034 9 0,'-4'-16'4'0,"4"4"-1"16,0 12 6-16,0 0-7 15,-5-4 0-15,5 4 0 16,-4 4 0-16,0 4-3 15,-1 4 0-15,-4 4 2 16,0 3 1-16,1 9-2 16,-6 3 0-16,5-3 0 15,0 3 0-15,1 5-1 16,-1-5 1-16,-5 1-3 16,1-5 0-16,4 1-1 15,-4-8 0-15</inkml:trace>
        </inkml:traceGroup>
        <inkml:traceGroup>
          <inkml:annotationXML>
            <emma:emma xmlns:emma="http://www.w3.org/2003/04/emma" version="1.0">
              <emma:interpretation id="{D6D34312-C99D-47B8-8A77-FC9712EB656A}" emma:medium="tactile" emma:mode="ink">
                <msink:context xmlns:msink="http://schemas.microsoft.com/ink/2010/main" type="inkWord" rotatedBoundingBox="27195,12362 27339,11642 27654,11705 27510,12425"/>
              </emma:interpretation>
              <emma:one-of disjunction-type="recognition" id="oneOf4">
                <emma:interpretation id="interp16" emma:lang="zh-CN" emma:confidence="0">
                  <emma:literal>“</emma:literal>
                </emma:interpretation>
                <emma:interpretation id="interp17" emma:lang="zh-CN" emma:confidence="0">
                  <emma:literal>ⅱ</emma:literal>
                </emma:interpretation>
                <emma:interpretation id="interp18" emma:lang="zh-CN" emma:confidence="0">
                  <emma:literal>"</emma:literal>
                </emma:interpretation>
                <emma:interpretation id="interp19" emma:lang="zh-CN" emma:confidence="0">
                  <emma:literal>‖</emma:literal>
                </emma:interpretation>
                <emma:interpretation id="interp20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2116.9999">21894 9951 12 0,'0'0'6'0,"4"0"-6"16,-4 0 8-16,5 4-8 16,-1 4 0-16,5 4 0 0,0 3 1 15,0 1-1-15,4 4 1 16,0 7 0-16,1 9 0 15,-1-5 0-15,-4 5 1 16,4 3-1-16,-4-3 1 16,0-1-1-16,0-3 0 15,0-5-1-15,-5-3 0 16,1-5-3-16,-5-3 0 16,0-4-2-16,0 0 0 0</inkml:trace>
          <inkml:trace contextRef="#ctx0" brushRef="#br0" timeOffset="3228.2883">22147 10097 16 0,'4'4'8'0,"31"-16"-9"0,-21 8 15 15,12 0-14-15,5-4 0 16,5 0-1-16,4 0 1 16,-5 1-1-16,9-5 1 15,-8 0-2-15,-1 0 0 16,-4 0-3-16,-4 0 1 16</inkml:trace>
        </inkml:traceGroup>
        <inkml:traceGroup>
          <inkml:annotationXML>
            <emma:emma xmlns:emma="http://www.w3.org/2003/04/emma" version="1.0">
              <emma:interpretation id="{1B88F009-070B-4A77-850C-37A2EA2A305F}" emma:medium="tactile" emma:mode="ink">
                <msink:context xmlns:msink="http://schemas.microsoft.com/ink/2010/main" type="inkWord" rotatedBoundingBox="27791,11975 27913,11919 27918,11932 27796,11987"/>
              </emma:interpretation>
              <emma:one-of disjunction-type="recognition" id="oneOf5">
                <emma:interpretation id="interp21" emma:lang="zh-CN" emma:confidence="0">
                  <emma:literal>一</emma:literal>
                </emma:interpretation>
                <emma:interpretation id="interp22" emma:lang="zh-CN" emma:confidence="0">
                  <emma:literal>‘</emma:literal>
                </emma:interpretation>
                <emma:interpretation id="interp23" emma:lang="zh-CN" emma:confidence="0">
                  <emma:literal>·</emma:literal>
                </emma:interpretation>
                <emma:interpretation id="interp24" emma:lang="zh-CN" emma:confidence="0">
                  <emma:literal>-</emma:literal>
                </emma:interpretation>
                <emma:interpretation id="interp25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2972.6095">22492 9597 17 0,'-13'8'8'0,"0"27"-11"0,13-27 17 15,-5 8-14-15,1 7 0 16,-5 9 0-16,0-1 1 16,0 5-1-16,-4 3 0 15,4 8 1-15,0-3 1 16,-4 3-1-16,0 4 0 16,-1 8 0-16,5 0 0 15,0 8 0-15,1-12 0 0,-6 20-2 16,-3-8 1-16,-1-4-1 15,5-8 0-15,-1-4-1 16,5-7 1-16,1-5-1 16,-1-7 0-16,0-9-1 15,0 1 0-15,0-12-2 16,0-1 1-16</inkml:trace>
        </inkml:traceGroup>
        <inkml:traceGroup>
          <inkml:annotationXML>
            <emma:emma xmlns:emma="http://www.w3.org/2003/04/emma" version="1.0">
              <emma:interpretation id="{2030DAF1-6FE0-47D9-9726-069112330595}" emma:medium="tactile" emma:mode="ink">
                <msink:context xmlns:msink="http://schemas.microsoft.com/ink/2010/main" type="inkWord" rotatedBoundingBox="27953,12364 28042,11630 28303,11662 28214,12395"/>
              </emma:interpretation>
              <emma:one-of disjunction-type="recognition" id="oneOf6">
                <emma:interpretation id="interp26" emma:lang="zh-CN" emma:confidence="0">
                  <emma:literal>4</emma:literal>
                </emma:interpretation>
                <emma:interpretation id="interp27" emma:lang="zh-CN" emma:confidence="0">
                  <emma:literal>¢</emma:literal>
                </emma:interpretation>
                <emma:interpretation id="interp28" emma:lang="zh-CN" emma:confidence="0">
                  <emma:literal>“</emma:literal>
                </emma:interpretation>
                <emma:interpretation id="interp29" emma:lang="zh-CN" emma:confidence="0">
                  <emma:literal>千</emma:literal>
                </emma:interpretation>
                <emma:interpretation id="interp30" emma:lang="zh-CN" emma:confidence="0">
                  <emma:literal>㐃</emma:literal>
                </emma:interpretation>
              </emma:one-of>
            </emma:emma>
          </inkml:annotationXML>
          <inkml:trace contextRef="#ctx0" brushRef="#br0" timeOffset="3559.0251">22833 9671 14 0,'-4'-3'7'0,"-1"30"-8"16,5-19 12-16,-4 4-11 15,0 11 0-15,-5 5 0 16,-5 0 1-16,1 7-1 16,0 8 1-16,0-3 0 15,4 3 1-15,-5 0 0 16,5 9 0-16,1 3-1 16,3-12 1-16,1 8-2 15,4 0 1-15,0-15-2 16,4-1 1-16,1-11-3 15,3-1 0-15,1-3-3 16,5-8 0-16</inkml:trace>
          <inkml:trace contextRef="#ctx0" brushRef="#br0" timeOffset="4023.3533">22997 9711 12 0,'5'4'6'0,"-1"4"-3"16,5-4 8-16,0 3-13 15,4 1 1-15,-4 0-1 16,0 4 0-16,0 0 1 15,-1 4 1-15,-8-5-2 16,0 9 0-16,-8 0 0 16,-6-1 1-16,1 5 0 15,0-4 1-15,-5-1 0 16,0 1 1-16,5 0-1 16,0 0 1-16,4-1-2 15,4-3 1-15,1 0 0 16,4 0 0-16,9-1 0 15,0 1 0-15,0-4 0 0,4 8 1 16,0-9 0-16,-4 1 0 16,-5 4 0-16,1 4 1 15,-5 3-1-15,0 1 1 16,-13 3 0-16,4-7 0 16,-9 8-1-16,0-5 0 15,5 1-3-15,0 3 1 16,-5-11-3-16,5 0 0 15</inkml:trace>
        </inkml:traceGroup>
        <inkml:traceGroup>
          <inkml:annotationXML>
            <emma:emma xmlns:emma="http://www.w3.org/2003/04/emma" version="1.0">
              <emma:interpretation id="{B3C167DD-FCF5-4B21-852E-57CE817B81AB}" emma:medium="tactile" emma:mode="ink">
                <msink:context xmlns:msink="http://schemas.microsoft.com/ink/2010/main" type="inkWord" rotatedBoundingBox="28334,12525 28531,11797 28640,11827 28443,12555"/>
              </emma:interpretation>
              <emma:one-of disjunction-type="recognition" id="oneOf7">
                <emma:interpretation id="interp31" emma:lang="zh-CN" emma:confidence="0">
                  <emma:literal>)</emma:literal>
                </emma:interpretation>
                <emma:interpretation id="interp32" emma:lang="zh-CN" emma:confidence="0">
                  <emma:literal>丿</emma:literal>
                </emma:interpretation>
                <emma:interpretation id="interp33" emma:lang="zh-CN" emma:confidence="0">
                  <emma:literal>'</emma:literal>
                </emma:interpretation>
                <emma:interpretation id="interp34" emma:lang="zh-CN" emma:confidence="0">
                  <emma:literal>,</emma:literal>
                </emma:interpretation>
                <emma:interpretation id="interp35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4249.0163">23250 9994 22 0,'17'0'11'0,"6"-4"-17"15,-15 1 23-15,1-1-19 16,5-4 0-16,-1 0-5 16,0 0 1-16,0 0 5 15,1 0 0-15</inkml:trace>
        </inkml:traceGroup>
        <inkml:traceGroup>
          <inkml:annotationXML>
            <emma:emma xmlns:emma="http://www.w3.org/2003/04/emma" version="1.0">
              <emma:interpretation id="{DD03FFE4-49F9-4EC9-B0EA-89800E11AB86}" emma:medium="tactile" emma:mode="ink">
                <msink:context xmlns:msink="http://schemas.microsoft.com/ink/2010/main" type="inkWord" rotatedBoundingBox="28959,11723 30797,11647 30848,12886 29010,12962"/>
              </emma:interpretation>
              <emma:one-of disjunction-type="recognition" id="oneOf8">
                <emma:interpretation id="interp36" emma:lang="zh-CN" emma:confidence="0">
                  <emma:literal>棚</emma:literal>
                </emma:interpretation>
                <emma:interpretation id="interp37" emma:lang="zh-CN" emma:confidence="0">
                  <emma:literal>㴇</emma:literal>
                </emma:interpretation>
                <emma:interpretation id="interp38" emma:lang="zh-CN" emma:confidence="0">
                  <emma:literal>婀</emma:literal>
                </emma:interpretation>
                <emma:interpretation id="interp39" emma:lang="zh-CN" emma:confidence="0">
                  <emma:literal>掤</emma:literal>
                </emma:interpretation>
                <emma:interpretation id="interp40" emma:lang="zh-CN" emma:confidence="0">
                  <emma:literal>㨥</emma:literal>
                </emma:interpretation>
              </emma:one-of>
            </emma:emma>
          </inkml:annotationXML>
          <inkml:trace contextRef="#ctx0" brushRef="#br0" timeOffset="7581.8789">25226 9943 10 0,'13'0'5'0,"-4"-12"-4"15,4 12 9-15,0 0-11 16,1 0 1-16,-1 4 0 0,0 4 0 16,-4 0-1-16,0 4 1 15,-5 4-1-15,-4 3 0 16,0 1-1-16,-13 8 0 15,0 3 0-15,-9 1 1 16,8 3-1-16,-3 0 1 16,-1-3 1-16,0 3 1 15,5-7 0-15,0 0 1 16,4-1-1-16,0-3 1 16,0-5-1-16,5 1 1 0,8-4-1 15,0-4 1-15,10-1-1 16,-1-7 0-16,9-4-1 15,5-4 0-15,-1-3-1 16,1 3 1-16,-5-4-3 16,0-4 1-16,-4 0-1 15,8 0 0-15</inkml:trace>
          <inkml:trace contextRef="#ctx0" brushRef="#br0" timeOffset="8152.2858">25677 10050 10 0,'-4'-24'5'0,"4"8"-4"15,0 16 11-15,0 0-10 16,0 0 1-16,0 4-1 15,-4 4 1-15,-1 4-5 16,-4 4 1-16,-8 7 2 16,12 5 1-16,-8 7-2 15,-5 1 1-15,0 7-1 16,-4 8 1-16,0-8-1 16,4 5 1-16,-4-13-2 15,9-3 0-15,0-5-2 0,8-7 0 16,-4 0-2-16,5-5 0 15</inkml:trace>
          <inkml:trace contextRef="#ctx0" brushRef="#br0" timeOffset="7897.1023">25474 9963 11 0,'0'0'5'0,"9"4"-5"0,-5-4 10 15,5 4-10-15,-5 4 0 16,14 7 2-16,-5 1 0 15,1 0-2-15,-1 4 0 16,0-1 1-16,0 9 1 16,1-1-1-16,-1 1 1 15,-4 7-2-15,-5-3 1 16,10-8-2-16,-14 3 0 16,13-3-2-16,-13-5 1 15,4-3-3-15,1-8 1 0,-5 0-1 16,0 0 1-16</inkml:trace>
          <inkml:trace contextRef="#ctx0" brushRef="#br0" timeOffset="8602.6034">25881 9935 13 0,'14'4'6'0,"12"-4"-7"15,-21 4 10-15,8 4-10 16,-4 0 1-16,-5 4-1 16,-4 0 0-16,-4 3 1 15,-1 5 0-15,1 4 0 16,-9-5 0-16,8 1 0 15,-4 4 0-15,-4-5 0 16,9 1 1-16,-5-4-1 16,4 3 0-16,1-3 0 15,8 0 0-15,-4 4-1 16,5 3 1-16,4-3 0 16,-5 4 0-16,9-5 0 15,1 5 0-15,-6-4 1 0,6-5 0 16,-1 5 0-16,-4 0 1 15,-9 3 0-15,4 1 0 16,-8 0-1-16,-5-5 0 16,0 1-1-16,-9-4 0 15,-4 0-2-15,5-5 0 16,-1 1-3-16,0-4 1 16</inkml:trace>
          <inkml:trace contextRef="#ctx0" brushRef="#br0" timeOffset="9053.4239">26187 9876 11 0,'-13'0'5'0,"26"-4"-5"15,-13 4 8-15,0-8-7 16,13 16 0-16,-4-4-2 0,-4 0 1 15,8 4 0-15,-4 4 0 16,0 4 1-16,-5 7 0 16,9 1 0-16,-13 3 1 15,9 5 0-15,-9 7 0 16,0 1 0-16,-9 3 1 16,5 8-2-16,-9 0 0 15,-5 1-1-15,0-1 1 16,-4 0-2-16,0 0 1 0,-5-4-3 15,9-3 0-15,1-5-2 16,-5-7 0-16</inkml:trace>
          <inkml:trace contextRef="#ctx0" brushRef="#br0" timeOffset="6695.7496">24446 10203 12 0,'0'4'6'0,"-9"-12"-5"16,18 4 11-16,0 8-12 15,0-4 1-15,4 0 0 16,5-4 1-16,8 0-2 0,1 0 1 16,-1-4 0-16,5-3 1 31,14-5-1-31,-5 0 0 15,-5 0-1-15,5 5 0 16,-9-1-3-16,-5 0 0 16,-3 4-3-16,-6 0 1 15</inkml:trace>
          <inkml:trace contextRef="#ctx0" brushRef="#br0" timeOffset="6410.5471">24871 9794 16 0,'-9'0'8'0,"-4"-12"-9"15,13 4 15-15,0 0-16 16,0 0 1-16,-4 0-2 15,-5 0 1-15,0 0 3 16,-4 1 1-16,-1 7-3 16,1 4 1-16,0 7 0 15,-1-3 1-15,1 8 0 16,4 4 1-16,-4 3-1 0,9 1 0 16,-5 7 0-16,4 9 0 15,1-1 0-15,-1 12 0 16,5 8 0-16,0 1 0 15,0 6 0-15,0 13 0 16,0-8-1-16,0-4 0 16,0 4 0-16,-4-8 0 15,4 0 0-15,0 4 0 0,0-12-1 16,-4-4 1-16,-1-4-1 16,1-7 0-16,-1-1-1 15,1-7 0-15,-5-9-3 16,-4-7 1-16,-1-8-1 15,10-4 0-15</inkml:trace>
          <inkml:trace contextRef="#ctx0" brushRef="#br0" timeOffset="7161.5799">25102 9920 9 0,'0'-8'4'0,"-9"12"-2"0,9-4 4 16,0 0-6-16,-9 0 1 15,-4 4-1-15,-1 3 0 16,1 1 0-16,0 8 0 15,4 4 1-15,-5 3 1 16,6 13 0-16,-6 7 1 16,10 4-1-16,-5 1 0 15,5-1 0-15,-1 12 1 16,5-12-3-16,0 0 0 0,0-7 0 16,0-9 0-16,0 1-3 15,5-8 1-15,-1-5-1 16,5-3 0-16,9-4-2 15,4-4 1-15</inkml:trace>
        </inkml:traceGroup>
        <inkml:traceGroup>
          <inkml:annotationXML>
            <emma:emma xmlns:emma="http://www.w3.org/2003/04/emma" version="1.0">
              <emma:interpretation id="{A0B411A6-9333-49E1-85C4-014B4E6C4918}" emma:medium="tactile" emma:mode="ink">
                <msink:context xmlns:msink="http://schemas.microsoft.com/ink/2010/main" type="inkWord" rotatedBoundingBox="31029,11726 32441,11769 32414,12638 31003,12595"/>
              </emma:interpretation>
              <emma:one-of disjunction-type="recognition" id="oneOf9">
                <emma:interpretation id="interp41" emma:lang="zh-CN" emma:confidence="0">
                  <emma:literal>%</emma:literal>
                </emma:interpretation>
                <emma:interpretation id="interp42" emma:lang="zh-CN" emma:confidence="0">
                  <emma:literal>寸</emma:literal>
                </emma:interpretation>
                <emma:interpretation id="interp43" emma:lang="zh-CN" emma:confidence="0">
                  <emma:literal>丬</emma:literal>
                </emma:interpretation>
                <emma:interpretation id="interp44" emma:lang="zh-CN" emma:confidence="0">
                  <emma:literal>口</emma:literal>
                </emma:interpretation>
                <emma:interpretation id="interp45" emma:lang="zh-CN" emma:confidence="0">
                  <emma:literal>刁</emma:literal>
                </emma:interpretation>
              </emma:one-of>
            </emma:emma>
          </inkml:annotationXML>
          <inkml:trace contextRef="#ctx0" brushRef="#br0" timeOffset="10135.1906">26475 10203 8 0,'13'8'4'0,"5"-16"0"16,-9 8 3-16,0 0-5 15,4-4 1-15,0-4 0 16,9 8 0-16,1-4-4 15,3 4 0-15,-8-8 3 16,4 1 1-16,0 3-2 16,-4 0 0-16,0 4 0 0,-5-4 0 15,0 4-1-15,-8-8 0 16,8 8-3-16,-13-4 1 16,9 4-3-16,-9 0 0 15,0 4 0-15,0-4 0 16</inkml:trace>
          <inkml:trace contextRef="#ctx0" brushRef="#br0" timeOffset="10824.6803">26701 10353 17 0,'18'-8'8'0,"-1"-12"-11"16,-8 12 18-16,-4 0-15 15,8-3 0-15,9-5-1 16,-4 0 1-16,4 0 0 15,0-3 0-15,0 3-2 16,-4 0 0-16,8 4-2 16,-3-3 1-16,-10-1-1 0,9 4 0 15</inkml:trace>
          <inkml:trace contextRef="#ctx0" brushRef="#br0" timeOffset="10621.535">27033 9762 16 0,'-9'12'8'0,"5"-24"-16"16,-5 16 18-16,9-4-10 15,0 4 0-15,-4 0 0 16,-1 4 0-16,1 4 1 15,-5 3 0-15,9 1 0 16,-5 8 1-16,-3 7-1 0,8 5 1 16,0 3 0-16,0 4 1 15,0 5-3-15,-5 7 1 16,-4 4 0-16,9 0 0 16,-4 0-1-16,-5-4 1 15,9-12-1-15,-4-3 0 16,-1-5-1-16,1-3 1 15,-1-5-4-15,1 1 1 16,-1-5-1-16,-4-3 0 0,9-4-1 16,-4-4 0-16</inkml:trace>
        </inkml:traceGroup>
        <inkml:traceGroup>
          <inkml:annotationXML>
            <emma:emma xmlns:emma="http://www.w3.org/2003/04/emma" version="1.0">
              <emma:interpretation id="{D0C11063-3030-45D2-B2D0-7438D952EE7F}" emma:medium="tactile" emma:mode="ink">
                <msink:context xmlns:msink="http://schemas.microsoft.com/ink/2010/main" type="inkWord" rotatedBoundingBox="31800,12036 31838,12521 31635,12536 31597,12052"/>
              </emma:interpretation>
              <emma:one-of disjunction-type="recognition" id="oneOf10">
                <emma:interpretation id="interp46" emma:lang="zh-CN" emma:confidence="0">
                  <emma:literal>(</emma:literal>
                </emma:interpretation>
                <emma:interpretation id="interp47" emma:lang="zh-CN" emma:confidence="0">
                  <emma:literal>l</emma:literal>
                </emma:interpretation>
                <emma:interpretation id="interp48" emma:lang="zh-CN" emma:confidence="0">
                  <emma:literal>L</emma:literal>
                </emma:interpretation>
                <emma:interpretation id="interp49" emma:lang="zh-CN" emma:confidence="0">
                  <emma:literal>C</emma:literal>
                </emma:interpretation>
                <emma:interpretation id="interp50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1109.883">27139 10069 11 0,'-4'-4'5'0,"13"8"-2"0,-9-4 9 16,0 0-12-16,0 0 1 16,0 4-1-16,0 8 0 0,-5 0-1 15,-8 4 1-15,13 7 0 16,-13 1 1-16,8 7-1 16,-3 5 1-16,3 7 0 15,-4-4 0-15,9-3 0 16,-4-5 1-16,8 9-1 15,-4-9 0-15,9-7-1 16,-4 0 1-16,8-5-1 16,0-3 0-16,9-4-2 15,0-4 0-15,-4-12-2 16,13-4 1-16,0-8-2 16,13-8 0-16</inkml:trace>
        </inkml:traceGroup>
        <inkml:traceGroup>
          <inkml:annotationXML>
            <emma:emma xmlns:emma="http://www.w3.org/2003/04/emma" version="1.0">
              <emma:interpretation id="{F8B68122-6EDB-4521-A4DA-D40D0CBDC65B}" emma:medium="tactile" emma:mode="ink">
                <msink:context xmlns:msink="http://schemas.microsoft.com/ink/2010/main" type="inkWord" rotatedBoundingBox="31868,12524 31889,11879 32155,11887 32134,12533"/>
              </emma:interpretation>
              <emma:one-of disjunction-type="recognition" id="oneOf11">
                <emma:interpretation id="interp51" emma:lang="zh-CN" emma:confidence="0">
                  <emma:literal>4</emma:literal>
                </emma:interpretation>
                <emma:interpretation id="interp52" emma:lang="zh-CN" emma:confidence="0">
                  <emma:literal>¢</emma:literal>
                </emma:interpretation>
                <emma:interpretation id="interp53" emma:lang="zh-CN" emma:confidence="0">
                  <emma:literal>《</emma:literal>
                </emma:interpretation>
                <emma:interpretation id="interp54" emma:lang="zh-CN" emma:confidence="0">
                  <emma:literal>厶</emma:literal>
                </emma:interpretation>
                <emma:interpretation id="interp55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11470.1408">27525 9904 13 0,'-13'4'6'0,"-1"19"-7"0,5-19 11 16,5 8-10-16,-5 4 0 15,-4 4 0-15,8 3 0 16,-3 5 0-16,-15 11 1 16,6 4 0-16,-5 1 0 0,8 3 0 15,1-8 1-15,0 1-1 16,4-13 0-16,4 5-1 16,5-9 1-16,5-3-1 15,17-4 0-15,-9-4 0 16,9-4 0-16,-4-1 0 15,0-3 1-15,0-4-2 16,8-4 0-16,-4-7-1 16,0-1 0-16,5 0-1 15,-5-4 0-15,-4 1-2 16,-5-5 1-16</inkml:trace>
          <inkml:trace contextRef="#ctx0" brushRef="#br0" timeOffset="11740.3387">27560 10050 17 0,'-13'11'8'0,"4"5"-11"0,9-12 18 16,0 8-15-16,0 4 0 15,0 7-1-15,0 5 1 16,0 3 0-16,0 5 1 15,0 3-1-15,0-3 0 16,0 3 0-16,-13-4 1 16,13 1-1-16,0-5 0 15,0-3-2-15,0-4 0 0,0-5-3 16,0-3 1-16,0-4-1 16,0-4 0-16</inkml:trace>
        </inkml:traceGroup>
        <inkml:traceGroup>
          <inkml:annotationXML>
            <emma:emma xmlns:emma="http://www.w3.org/2003/04/emma" version="1.0">
              <emma:interpretation id="{6E522C97-4E00-4424-990D-B8703E578CE9}" emma:medium="tactile" emma:mode="ink">
                <msink:context xmlns:msink="http://schemas.microsoft.com/ink/2010/main" type="inkWord" rotatedBoundingBox="32243,12633 32392,12021 32471,12040 32322,12652"/>
              </emma:interpretation>
              <emma:one-of disjunction-type="recognition" id="oneOf12"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丿</emma:literal>
                </emma:interpretation>
                <emma:interpretation id="interp58" emma:lang="zh-CN" emma:confidence="0">
                  <emma:literal>,</emma:literal>
                </emma:interpretation>
                <emma:interpretation id="interp59" emma:lang="zh-CN" emma:confidence="0">
                  <emma:literal>1</emma:literal>
                </emma:interpretation>
                <emma:interpretation id="interp60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2010.5223">27853 10042 10 0,'4'0'5'0,"1"11"-4"16,3-7 10-16,-3 8-11 15,4 4 0-15,-5 8 1 16,-4-1 1-16,0 9-2 16,0 3 0-16,-4 5 2 15,-5 7 0-15,-4-4-1 16,-10 8 1-16,6-3-2 0,-5-1 1 16,-1-4-4-16,-3 4 1 15,8-7-3-15,-13 7 0 16</inkml:trace>
        </inkml:traceGroup>
      </inkml:traceGroup>
    </inkml:traceGroup>
    <inkml:traceGroup>
      <inkml:annotationXML>
        <emma:emma xmlns:emma="http://www.w3.org/2003/04/emma" version="1.0">
          <emma:interpretation id="{D20C2107-736E-4E8A-BA9B-4B32DB6715B7}" emma:medium="tactile" emma:mode="ink">
            <msink:context xmlns:msink="http://schemas.microsoft.com/ink/2010/main" type="paragraph" rotatedBoundingBox="25744,13846 31044,13652 31053,13908 25754,141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E900F5-431C-43AF-BCD9-EA9B19FBFF25}" emma:medium="tactile" emma:mode="ink">
              <msink:context xmlns:msink="http://schemas.microsoft.com/ink/2010/main" type="line" rotatedBoundingBox="25744,13846 31044,13652 31053,13908 25754,14103"/>
            </emma:interpretation>
          </emma:emma>
        </inkml:annotationXML>
        <inkml:traceGroup>
          <inkml:annotationXML>
            <emma:emma xmlns:emma="http://www.w3.org/2003/04/emma" version="1.0">
              <emma:interpretation id="{0F200905-35E1-41B2-984F-6D3BB2B6B6C9}" emma:medium="tactile" emma:mode="ink">
                <msink:context xmlns:msink="http://schemas.microsoft.com/ink/2010/main" type="inkWord" rotatedBoundingBox="25744,13846 27159,13794 27168,14051 25754,14103"/>
              </emma:interpretation>
              <emma:one-of disjunction-type="recognition" id="oneOf13">
                <emma:interpretation id="interp61" emma:lang="zh-CN" emma:confidence="0">
                  <emma:literal>_</emma:literal>
                </emma:interpretation>
                <emma:interpretation id="interp62" emma:lang="zh-CN" emma:confidence="0">
                  <emma:literal>―</emma:literal>
                </emma:interpretation>
                <emma:interpretation id="interp63" emma:lang="zh-CN" emma:confidence="0">
                  <emma:literal>—</emma:literal>
                </emma:interpretation>
                <emma:interpretation id="interp64" emma:lang="zh-CN" emma:confidence="0">
                  <emma:literal>〔</emma:literal>
                </emma:interpretation>
                <emma:interpretation id="interp65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18511.327">21212 11955 9 0,'-5'-7'4'0,"5"11"-3"0,0-4 10 0,0-8-10 15,0 8 1-15,0 0 1 16,5-4 0-16,4 0-4 15,0-4 0-15,8 4 3 16,1 4 0-16,4-8 0 16,9 0 0-16,0 0-1 15,5 4 1-15,3-7 0 16,6 7 0-16,8 0-1 16,-4 4 1-16,4-8-1 15,4 8 0-15,-3-4 0 16,-6 4 0-16,-3-4-1 15,-1 4 1-15,-4-4-1 16,0 0 1-16,-5 4-1 16,-4 4 0-16,0-8-1 15,-9 4 1-15,0 0-1 16,-4-4 1-16,4 0-2 16,-8 0 1-16,3 0-2 0,-3 0 0 15,12 0-4-15,-4 4 1 16</inkml:trace>
          <inkml:trace contextRef="#ctx0" brushRef="#br0" timeOffset="18181.0946">21243 12121 4 0,'0'-16'2'0,"0"-11"3"0,0 15-2 15,0 4-3-15,0-4 0 16,0 0-1-16,0 0 0 15,0 5 0-15,0-5 0 16,0 4-1-16,0 0 1 16</inkml:trace>
          <inkml:trace contextRef="#ctx0" brushRef="#br0" timeOffset="19952.8498">22102 11900 12 0,'-9'0'6'0,"9"16"-3"0,0-16 8 16,0 0-12-16,0-4 0 16,0 4-1-16,0-4 1 15,0 4 1-15,0 0 1 0,0 0-1 16,0 0 0-16,0 0 1 15,5-8 0-15,4 0 0 16,0 1 0-16,4-1 1 16,0 4 0-16,5-4-2 15,4 4 1-15,5 4-1 16,-1-4 1-16,5 4-2 16,5 0 1-16,-1 4 0 15,-4-4 0-15,5 4 0 16,3-4 0-16,-8 8-1 15,0-8 1-15,-8 0-1 16,-1 4 0-16,0-4-2 16,-4 0 0-16,-1 0-1 15,-3 4 0-15</inkml:trace>
        </inkml:traceGroup>
        <inkml:traceGroup>
          <inkml:annotationXML>
            <emma:emma xmlns:emma="http://www.w3.org/2003/04/emma" version="1.0">
              <emma:interpretation id="{54CFD02C-D05F-4C8F-82B3-B93FBF20FD6F}" emma:medium="tactile" emma:mode="ink">
                <msink:context xmlns:msink="http://schemas.microsoft.com/ink/2010/main" type="inkWord" rotatedBoundingBox="29498,13757 31045,13700 31047,13757 29501,13814"/>
              </emma:interpretation>
              <emma:one-of disjunction-type="recognition" id="oneOf14">
                <emma:interpretation id="interp66" emma:lang="zh-CN" emma:confidence="0">
                  <emma:literal>_</emma:literal>
                </emma:interpretation>
                <emma:interpretation id="interp67" emma:lang="zh-CN" emma:confidence="0">
                  <emma:literal>ㄧ</emma:literal>
                </emma:interpretation>
                <emma:interpretation id="interp68" emma:lang="zh-CN" emma:confidence="0">
                  <emma:literal>—</emma:literal>
                </emma:interpretation>
                <emma:interpretation id="interp69" emma:lang="zh-CN" emma:confidence="0">
                  <emma:literal>一</emma:literal>
                </emma:interpretation>
                <emma:interpretation id="interp70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19217.3275">24960 11833 2 0,'4'-7'1'0,"1"14"5"0,-5-7-7 15,4-4 4-15,-4-3 0 16,0 7 3-16,0 0 0 16,13-4-7-16,-4 0 1 15,13 0 4-15,-4 0 0 0,4 0-2 16,-4 4 1-16,17 0-2 15,1 0 1-15,8-8-2 16,0 8 1-16,-4-4-1 16,18 4 0-16,-1 0 0 15,6-4 1-15,12 0 0 16,9-4 0-16,13 0-1 16,-17 1 1-16,4-1-1 15,-8 8 0-15,-1-4 0 16,-13-8 0-16,-9 16-1 15,9 4 1-15,0-8 0 16,-13 0 0-16,0 0-1 16,-9 4 0-16,-5-4-2 15,-8 0 0-15,-1 4-3 16,-8-8 1-16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3:04:40.5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522E169-8F19-4E68-970E-939E2FBDFDFC}" emma:medium="tactile" emma:mode="ink">
          <msink:context xmlns:msink="http://schemas.microsoft.com/ink/2010/main" type="inkDrawing" rotatedBoundingBox="17616,13741 22925,13360 22938,13545 17629,13926" semanticType="underline" shapeName="Other">
            <msink:sourceLink direction="with" ref="{044EDDD5-D91B-4EE5-8DB3-B42AD8BFBE06}"/>
            <msink:sourceLink direction="with" ref="{73935A5E-FEFE-4C45-A471-308CD30F9C06}"/>
            <msink:sourceLink direction="with" ref="{9C590F5C-36C2-41BE-9012-6D7C98373791}"/>
          </msink:context>
        </emma:interpretation>
      </emma:emma>
    </inkml:annotationXML>
    <inkml:trace contextRef="#ctx0" brushRef="#br0">136 415 4 0,'-27'-4'2'0,"1"-8"3"15,21 8-2-15,-3 4-2 16,-1-8 0-16,0 8 1 16,0-4 1-16,-4 4-3 15,4 4 1-15,0-4 2 0,5 0 1 16,-1 4-2-16,1 0 1 16,4 0-1-16,4 0 0 15,5 0-1-15,4-4 0 16,5 4-1-16,4-4 0 15,14 0 0-15,4-8 1 16,8 0 0-16,5 4 0 16,5-4 0-16,0 0 0 15,4 1-1-15,4-13 1 0,1 0 0 16,17 4 0-16,0 1-1 16,4-1 0-16,10 0 0 15,-5-4 0-15,0 5-1 16,0-5 1-16,18 12 0 15,0-8 0-15,-1 1 0 16,-8-1 0-16,-4 4 0 16,-23 0 0-16,22-3 0 15,5 3 1-15,5-4-1 16,3 12 0-16,-8-4 0 16,-4 0 1-16,4 4-1 15,-14 0 1-15,14 4-1 16,0-4 0-16,4 8 0 15,-8-8 0-15,-10 16 0 16,1-8 0-16,-9-4 0 16,0 4 0-16,-1-8 0 15,1 12 0-15,-5 0 0 16,1-8 0-16,-10 0 0 16,1-4 1-16,-10 8-2 0,-4-4 1 15,1-4 0-15,-6 0 0 16,1 8 0-16,-5-4 0 15,1-4-1-15,8 8 1 16,0-4 0-16,-4 4 0 16,-1 0-1-16,6-4 1 15,-1 0-1-15,-5 0 1 16,-3-4-1-16,-1-4 1 0,-4 4 0 16,0-4 0-16,0 4 0 15,0 4 0-15,-1-8 0 16,-8 1 0-16,5 7 0 15,8-4 0-15,5-4-1 16,0 0 1-16,-1 0-1 16,-8 8 1-16,0-4-1 15,-4-4 1-15,-1 0-1 16,-4 4 0-16,-4 0-2 16,-5 4 0-16,-5 0-2 15,1 4 0-15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24.56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3398E9B-5531-474B-BA84-0779ADF0788A}" emma:medium="tactile" emma:mode="ink">
          <msink:context xmlns:msink="http://schemas.microsoft.com/ink/2010/main" type="inkDrawing" rotatedBoundingBox="9875,5894 18740,6041 18726,6923 9861,6775" semanticType="callout" shapeName="Other">
            <msink:sourceLink direction="with" ref="{087B1E7E-FE12-4025-9E52-97A8963D5D36}"/>
            <msink:sourceLink direction="with" ref="{100C7565-4FC8-4895-BDB2-96DBF963ACB3}"/>
          </msink:context>
        </emma:interpretation>
      </emma:emma>
    </inkml:annotationXML>
    <inkml:trace contextRef="#ctx0" brushRef="#br0">0 270 3 0,'5'12'1'0,"17"-36"0"0,-13 16 0 0,4 4-1 15,0-4 1-15,1 4 0 16,3-4 1-16,6 4-3 15,-1-3 1-15,4 3 0 16,5 4 1-16,0-12-1 16,5 4 0-16,4 0 0 15,0 0 0-15,-1 4 0 16,10 0 0-16,4 4 0 16,-8 0 0-16,-6 0 0 15,1 4 0-15,-4-4 0 16,-1 0 1-16,1 0-1 15,-5-4 1-15,4 4 0 16,5-4 1-16,-9 0-1 16,0 4 1-16,9-3-1 15,4 3 0-15,0 0-1 16,1-8 1-16,-1 8-1 0,0 4 0 16,1-4 0-16,-5 4 1 15,-1-1-1-15,-3-3 1 16,-1 0-1-16,1 0 1 15,-1-3 0-15,5-1 0 16,-4-4 0-16,-1 8 1 16,-4-4-1-16,0 4 0 15,9-4 0-15,0 4 0 16,0 0-1-16,4 4 0 16,-4 0 0-16,4 0 0 15,5 4 0-15,-5-5 1 0,-8 1-1 16,3 0 0-16,-3 0 0 15,4 0 1-15,0-4 0 16,-1 0 0-16,-3 0-1 16,-1-4 1-16,1 0 0 15,4-4 0-15,0 1-1 16,4-5 1-16,5 8-1 16,-1-4 0-16,-3 0 0 15,3-8 0-15,-3 5 0 16,-1-1 0-16,5 0 0 15,-9 0 0-15,-1 4 0 16,1-4 0-16,-4 1 0 16,-1 3 0-16,1 0 0 15,-1 4 0-15,5 0 0 16,4 4 0-16,1 0-1 16,-1 0 1-16,0 0 0 0,0 4 0 15,1 0 0-15,-1 0 0 16,-4 4 0-16,0 0 0 15,-5 3 0-15,1-3 0 16,-1 4 0-16,1 0 0 16,-1-4 0-16,0 4 0 15,5-5-1-15,0 1 1 16,5 0 0-16,3-4 1 16,1 4-1-16,-5-8 0 15,5 0 0-15,0 4 0 0,-9-4 0 16,-1-4 0-16,1 4 0 15,0-4 0-15,-4 0 0 16,-1 0 0-16,1 0 0 16,-1-4 1-16,0 4-1 15,10 4 0-15,-1-4-1 16,0 4 1-16,1-3-1 16,3 3 1-16,6 0-1 15,-6 0 1-15,1 3-1 16,-5-3 1-16,1 4-1 15,-1 0 1-15,0 0 0 16,-4 4 0-16,0-4 0 16,0-4 1-16,9 8-1 15,-1-4 0-15,-3 0 0 16,3-4 0-16,10 4 0 16,-5 0 1-16,-4-4-1 0,0 0 0 15,-5 4 0-15,0-4 0 16,-4 0 0-16,4 0 0 15,-4 4 0-15,0-4 0 16,0 0 0-16,0-4 0 16,4 4-1-16,0-4 1 15,5 0 0-15,0 4 0 16,-5 0 0-16,5 0 0 16,-5 0 0-16,-4 0 0 15,0 4 0-15,0 0 0 16,0 0 0-16,0 0 0 0,-1-1 0 15,-3 1 1-15,-1 0-1 16,-4 0 1-16,-4-8-1 16,4 4 0-16,0-8-2 15,-4 8 1-15,-5-3-4 16,-5-1 0-16</inkml:trace>
    <inkml:trace contextRef="#ctx0" brushRef="#br0" timeOffset="3528.0076">6313 108 2 0,'0'8'1'16,"9"-16"4"-16,-4 8-4 0,4 4-1 15,-1 4 1-15,1-4 0 16,5 4 1-16,-1 0-2 16,0 0 1-16,5 3 0 15,0-7 1-15,-1 0-1 16,14 0 1-16,5 0-1 16,-1 0 1-16,1 4-1 15,-1-8 0-15,5 4-1 16,4-4 1-16,-4-4 0 15,0 8 0-15,0-4-1 16,0 0 1-16,0 0-1 16,-5 0 1-16,5 0-1 0,-5 0 1 15,1-4-1-15,-1 4 0 16,19 4-1-16,-6-4 1 16,1 0-1-16,0 4 1 15,8-4-1-15,-4 0 1 16,-4 0 0-16,-5 0 0 15,1-4 0-15,-1 8 1 16,0-8 0-16,1 4 1 16,-5 0-1-16,4-8 1 15,-4 0-1-15,13 4 0 0,-4 4-1 16,-1-4 1-16,1-4-1 16,0 1 1-16,4-5-1 15,-9 4 1-15,1 8-1 16,-6-8 1-16,-3 4-1 15,-1-4 1-15,-4 0-1 16,5 4 0-16,-5-3 0 16,0-1 1-16,-5 4-2 15,1 4 1-15,0-4 0 16,-5 4 0-16,0-4 0 16,9 0 0-16,-9 8-1 15,0 0 1-15,5 0 0 16,-1 4 0-16,-3-8 0 15,-6 0 0-15,1 0 0 16,0 4 0-16,-5-4-1 16,-4 3 1-16,0-3-1 15,0 0 1-15,-9 0-1 0,4 0 0 16,0 0 0-16,-4 0 0 16,0 0 1-16,0 0 1 15,0 0-1-15,0 0 0 16,5 4 0-16,-5 4 1 15,0 0-1-15,0 4 1 16,0 4-1-16,0-1 0 16,0 9 0-16,0 0 0 15,0-1-1-15,0 5 1 16,0 3 0-16,0 1 0 0,0-1-1 16,4 1 1-16,1-4 0 15,-1 7 0-15,-4 8 0 16,5-3 0-16,-5-5 0 15,4 8 0-15,0 1-1 16,1-1 1-16,-1-8-1 16,1 5 1-16,-1-5-1 15,-4-7 1-15,5-5-2 16,-1 1 0-16,0 0-1 16,-4-5 1-16,0-3-2 15,0 0 1-15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26.6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6998C0-0E2F-4C6B-A614-08508ECEE15F}" emma:medium="tactile" emma:mode="ink">
          <msink:context xmlns:msink="http://schemas.microsoft.com/ink/2010/main" type="inkDrawing" rotatedBoundingBox="9805,7178 17825,6983 17831,7234 9811,7429" shapeName="Other"/>
        </emma:interpretation>
      </emma:emma>
    </inkml:annotationXML>
    <inkml:trace contextRef="#ctx0" brushRef="#br0">0 256 7 0,'14'0'3'0,"-23"4"1"15,13-8 2-15,1 0-6 16,4 0 1-16,-5 0 0 16,5 0 0-16,0-4-1 15,0 1 0-15,-1 3 1 16,6-4 1-16,-1 0-1 16,5 0 1-16,-1-4-1 15,6 0 1-15,3 4-1 16,1 1 1-16,8-1-2 0,-4 4 1 15,9 0 0-15,9 0 0 32,31 0-1-32,-10 0 0 15,-8 0 0-15,0 0 1 16,-4 4-1-16,0 0 0 16,-5 0 0-16,0 0 0 15,9 4 0-15,-4-4 0 16,4 0-1-16,0 0 1 15,4 8 0-15,-4 0 1 16,-4 0-1-16,-5 0 0 0,0 3 0 16,0 1 0-16,9 0 0 15,-9-4 1-15,9 0-1 16,0-4 0-16,5 4 0 16,-1-1 1-16,5 1-1 15,-4-4 1-15,4 4-1 16,-5-8 1-16,5 8-1 15,-9-4 0-15,4 0 0 16,1 0 0-16,4-4 0 16,4 4 0-16,-4-4 0 15,0 0 0-15,-5-8 0 16,5 0 0-16,-4 4 0 16,-5 0 0-16,-5 0 0 15,5 4 0-15,0-4 0 16,-4 0 0-16,-1 8 0 15,5 0 0-15,-4-4-1 0,0 4 1 16,-5 8 0-16,0-8 0 16,0 0-1-16,-4 0 1 15,0 4 0-15,-1-8 1 16,5 4-1-16,1-8 0 16,-1 8 0-16,0 0 1 15,5-4-1-15,4 0 1 16,-9 0-1-16,-5 0 1 15,1-4-1-15,-9 0 1 16,13 0-1-16,-4-4 0 0,0 4 0 16,4-4 0-16,4 0 0 15,1-4 0-15,0 4-1 16,8-3 1-16,-8 3 0 16,-5-4 0-16,0 4-1 15,0 0 1-15,0 0 0 16,-4 0 0-16,0 1 0 15,0 3 0-15,4 0 0 16,0-4 0-16,4 4 0 16,6 0 0-16,-1 0-1 15,-9 4 1-15,-5 0 0 16,1 0 0-16,-5-4 0 16,1 4 0-16,-1 0 0 15,0 0 0-15,-4 0 0 16,0 0 0-16,9-4 0 15,0 4 0-15,4 0 0 0,-5 0 0 16,-3 0 0-16,4 0 0 16,-1-4 0-16,-3 0 1 15,-6 0-1-15,6 0 0 16,-1 0 0-16,-9 1 1 16,10-5-1-16,-1 4 1 15,-4 0-1-15,9 0 0 16,8 0 0-16,-17 0 1 15,18-4-1-15,4 4 0 16,-5 0 0-16,-8 0 0 16,0-4 0-16,-9 4 0 0,8 1 0 15,1-5 1-15,-5 4-1 16,1-4 0-16,-1 0 0 16,9 4 0-16,-4 0 0 15,0 4 1-15,-1 0-1 16,1 0 0-16,4 0 0 15,-4 0 0-15,-5 0 0 16,-4 0 0-16,0 0 0 16,-4 4 0-16,-1-4 0 15,0 0 0-15,-4 0 0 16,0 4 0-16,0-4 0 16,-4 0 0-16,-5 0 0 15,0 0 0-15,0 0-1 16,-4 0 1-16,0 0-1 15,4 0 0-15,0 0-3 0,-8 0 1 16,-1 0-3-16,0 0 0 16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40.4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D9CC319-8E44-4CE5-942F-D265376EE10F}" emma:medium="tactile" emma:mode="ink">
          <msink:context xmlns:msink="http://schemas.microsoft.com/ink/2010/main" type="writingRegion" rotatedBoundingBox="10552,6182 10791,10876 9975,10917 9737,6224"/>
        </emma:interpretation>
      </emma:emma>
    </inkml:annotationXML>
    <inkml:traceGroup>
      <inkml:annotationXML>
        <emma:emma xmlns:emma="http://www.w3.org/2003/04/emma" version="1.0">
          <emma:interpretation id="{85ED095C-CD4B-482C-91F6-47B87C6B8AA5}" emma:medium="tactile" emma:mode="ink">
            <msink:context xmlns:msink="http://schemas.microsoft.com/ink/2010/main" type="paragraph" rotatedBoundingBox="10552,6182 10791,10876 9975,10917 9737,62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2A45BF-6F47-4598-A850-6AEB24847C8C}" emma:medium="tactile" emma:mode="ink">
              <msink:context xmlns:msink="http://schemas.microsoft.com/ink/2010/main" type="line" rotatedBoundingBox="10552,6182 10791,10876 9975,10917 9737,6224"/>
            </emma:interpretation>
          </emma:emma>
        </inkml:annotationXML>
        <inkml:traceGroup>
          <inkml:annotationXML>
            <emma:emma xmlns:emma="http://www.w3.org/2003/04/emma" version="1.0">
              <emma:interpretation id="{087B1E7E-FE12-4025-9E52-97A8963D5D36}" emma:medium="tactile" emma:mode="ink">
                <msink:context xmlns:msink="http://schemas.microsoft.com/ink/2010/main" type="inkWord" rotatedBoundingBox="10552,6182 10791,10876 9975,10917 9737,6224">
                  <msink:destinationLink direction="with" ref="{63398E9B-5531-474B-BA84-0779ADF0788A}"/>
                  <msink:destinationLink direction="from" ref="{48D50503-7338-4760-9549-E25A0B84E2BD}"/>
                </msink:context>
              </emma:interpretation>
              <emma:one-of disjunction-type="recognition" id="oneOf0">
                <emma:interpretation id="interp0" emma:lang="zh-CN" emma:confidence="0">
                  <emma:literal>曹</emma:literal>
                </emma:interpretation>
                <emma:interpretation id="interp1" emma:lang="zh-CN" emma:confidence="0">
                  <emma:literal>萬</emma:literal>
                </emma:interpretation>
                <emma:interpretation id="interp2" emma:lang="zh-CN" emma:confidence="0">
                  <emma:literal>嘗</emma:literal>
                </emma:interpretation>
                <emma:interpretation id="interp3" emma:lang="zh-CN" emma:confidence="0">
                  <emma:literal>患</emma:literal>
                </emma:interpretation>
                <emma:interpretation id="interp4" emma:lang="zh-CN" emma:confidence="0">
                  <emma:literal>茁</emma:literal>
                </emma:interpretation>
              </emma:one-of>
            </emma:emma>
          </inkml:annotationXML>
          <inkml:trace contextRef="#ctx0" brushRef="#br0">2991 79 2 0,'0'-7'1'0,"4"22"6"16,-4-15-3-16,0 0-3 16,4 4 0-16,-4-4 1 15,5 4 1-15,-5 4-3 16,4 0 1-16,1 0 1 16,-1 4 1-16,1 3-1 15,-1 1 0-15,0 8-1 16,1-5 1-16,4 1-2 15,0 8 1-15,-1-9-1 16,1 13 1-16,0-1 0 16,-4-7 0-16,-1 4-1 15,0-1 0-15,5-3 0 16,-4-4 1-16,-1-1-1 0,1-3 0 16,-1-4 0-16,0 0 0 15,1-5 0-15,-5 1 0 16,4-4 0-16,-4 0 1 15,0-4-1-15,9-8 1 16,-4 0-1-16,3-7 1 16,1-5-1-16,0-4 1 15,0-3-1-15,0-1 1 16,0-3-1-16,0-5 0 16,4-3 0-16,-4 0 0 15,4 3 0-15,-4 5 1 0,4-1-2 16,-4 8 1-16,0 5 0 15,-5-1 0-15,1 8 0 16,-1 0 0-16,5 1-1 16,-9 3 1-16,0 0 0 15,5 0 1-15,-5 8-1 16,8-4 0-16,-8 4 0 16,5-4 0-16,-5 4 0 15,4-4 0-15,-4 0-1 16,0 4 1-16,0 0-1 15,0-4 1-15,0 4-2 16,0 0 1-16,9-4-2 16,-9 4 0-16,0 0-3 15,5 4 1-15</inkml:trace>
          <inkml:trace contextRef="#ctx0" brushRef="#br0" timeOffset="841.6001">2946 1269 11 0,'-4'-8'5'0,"4"12"-5"0,0-4 8 16,0 0-8-16,0 0 0 15,0 0 2-15,0 0 0 0,0 4-2 16,0 0 0-16,0 0 1 15,4 3 1-15,-4 1-1 16,0 8 1-16,0-4-2 16,5 4 1-16,-5-1-1 15,0 5 1-15,0 0-1 16,0 3 0-16,0 5 0 16,0 4 1-16,0 3-1 15,0 0 0-15,0 1 1 16,0-1 0-16,0 1-1 15,-5 3 1-15,5-3-1 16,-4-5 1-16,4 1-1 16,0-1 1-16,0-3-1 15,0-5 0-15,0-3-1 16,4 0 1-16,-4-5 0 16,5-3 0-16,-5 0 0 0,0-4 0 15,4 0-1-15,-4-4 0 16,0 0-2-16,5 0 1 15,-5-4-3-15,0 0 0 16</inkml:trace>
          <inkml:trace contextRef="#ctx0" brushRef="#br0" timeOffset="1516.0742">3230 1489 10 0,'0'-4'5'0,"-5"8"0"15,5-4 7-15,0 4-11 16,0 0 1-16,0 0 0 16,-4 8 0-16,-1 0-3 15,5 0 0-15,-4 7 1 16,0 5 1-16,-1-4-1 15,5-1 0-15,0 5 0 16,0-1 0-16,0 9 0 16,0-4 0-16,0-1 0 15,0 5 1-15,5-9-1 16,-1 1 0-16,0-4 0 16,1-1 1-16,4-3-1 15,0 4 0-15,0-1 0 16,4-3 0-16,5-4 0 0,4 0 1 15,0-4-1-15,0-4 0 16,0-4 0-16,-4 0 0 16,0-8 1-16,4 0 0 15,-9-4-1-15,0-8 1 16,1-3-1-16,-6 3 1 16,1-8 0-16,0 1 0 15,-4-5-1-15,-5 5 0 16,0-5 0-16,0 5 0 15,0-24 0-15,-5 15 0 0,1 5 0 16,-5-1 0-16,0 8 0 16,0 1 0-16,-4 3 0 15,4 4 1-15,-4 1-1 16,-1 3 0-16,-8 4-1 16,0 4 1-16,4 0-1 15,1 4 1-15,3 0-1 16,-3 0 1-16,3 4-1 15,6-4 1-15,-1 4-2 16,0 0 1-16,4 4-2 16,1 0 0-16,0 0-3 15,-1-1 1-15,5 5 0 16,0 4 0-16</inkml:trace>
          <inkml:trace contextRef="#ctx0" brushRef="#br0" timeOffset="2508.7808">2977 1966 2 0,'0'8'1'0,"5"3"0"0,-5-11 1 16,4 4-2-16,-4-4 1 16,0 4 0-16,0 0 0 15,5 0-2-15,-5 0 1 16,4 0 1-16,0 0 0 16,1 0-1-16,-5 0 0 15,0-4 0-15,0 4 0 16,4-4 0-16,1 4 1 15,-5-4 0-15,4 0 0 16,1 4-1-16,-5-4 0 0,0 0-1 16,4-4 1-16,5 0-2 15,0 0 1-15</inkml:trace>
          <inkml:trace contextRef="#ctx0" brushRef="#br0" timeOffset="22536.4327">2973 2041 2 0,'0'0'1'0,"4"0"0"15,-4 0 2-15,0 0-3 16,0 0 0-16,0 0 0 0,0 0 1 16,5 0-2-16,-5 0 1 15,4 0 0-15,1 0 0 16,-1 0 0-16,0 0 0 15,1 0 0-15,-1 0 0 16,1 0 0-16,-1 0 0 16,1 0 0-16,-1 0 0 15,-4 0 0-15,4 0 0 16,5 0 0-16,-4-4 0 16,4 0 0-16,-1 4 0 15,1-4-1-15,0 4 1 0,0 0-1 16,0-4 1-16,0 0 0 15,0 0 0-15,-5 0-1 16,-4 4 1-16,9-4 1 16,-5 0 0-16,5 0-1 15,-4-4 1-15,-1 0-2 16,0 5 1-16,1-5-1 16,-1 0 1-16</inkml:trace>
          <inkml:trace contextRef="#ctx0" brushRef="#br0" timeOffset="-1035.2332">3646-243 2 0,'0'11'1'0,"5"-19"0"0,-5 8 2 16,-5-7-2-16,5 11 0 15,0-1 0-15,0 1 1 16,0-4-3-16,-4 4 0 16,4 4 2-16,0 0 0 15,0 0-1-15,0 8 1 16,0-4 0-16,0-1 0 15,-5 1 0-15,5 0 1 16,0 4-1-16,-4 3 0 16,4 1 0-16,-4 0 0 15,4 0-1-15,0-1 1 16,-9 13-1-16,0-5 1 0,4 5-1 16,1 3 1-16,-1 1 0 15,1-1 0-15,0 8-1 16,-1-7 1-16,1-1-1 15,-1 5 0-15,1-5 0 16,-1-3 0-16,5-1-1 16,0-3 1-16,0-5 0 15,0 1 0-15,0-4 0 16,0-1 0-16,0 5 0 16,0-4 0-16,0-5 0 15,0 1 1-15,0 0-1 16,0 0 0-16,0-1 0 15,0 1 0-15,0-4 0 16,0 0 0-16,0-4-1 16,0 0 1-16,0 7-1 15,0-7 1-15,0 0 0 0,0 0 0 16,0 0 0-16,0 0 0 16,0-4 1-16,0 0 0 15,0-4-1-15,0 3 1 16,-4 1-2-16,0-4 0 15,-1 0-2-15,5 4 0 16</inkml:trace>
          <inkml:trace contextRef="#ctx0" brushRef="#br0" timeOffset="29058.3888">2999 1867 4 0,'0'0'2'0,"-4"8"-1"15,4-8 1-15,0-4-2 16,0 4 0-16,0 4 0 16,0 0 1-16,0 0-1 15,4 0 0-15,-4 0 0 16,0-4 1-16,0 8-1 0,0-4 1 16,5 4 0-16,-5-4 0 15,0 3-1-15,0-3 1 16,0 0-1-16,0 0 1 15,0 4-1-15,0-4 1 16,0 4-1-16,0 0 1 16,0 0-1-16,0 0 0 15,0-1 0-15,0 1 1 16,0-4-1-16,0 4 1 16,0 0-1-16,0-4 0 15,0 4 0-15,0-4 0 0,0 0 0 16,0 0 0-16,0 0 0 15,4 0 0-15,-4-4 0 16,5 3 0-16,-5-3 0 16,0 0 0-16,0 0 0 15,4 0 1-15,-4 8-1 16,5-8 0-16,-5 0 0 16,4 0 0-16,0 4 0 15,1 0 0-15,-5-4 0 16,4 4 0-16,-4-4 0 15,5 0 0-15,-1 0 0 16,1 0 1-16,-5 0-1 16,4 0 0-16,0 4 0 15,-4-4 0-15,5 0 0 16,-5 0 0-16,9 0 0 16,-9 0 0-16,4 0 0 15,1 0 0-15,-5 0 0 0,4-4 1 16,0 0-1-16,-4 4 1 15,5-8-1-15,4-3 0 16,-5 7 0-16,1 0 1 16,-1-4-1-16,0 0 0 15,1 0 0-15,-1 0 0 16,5 0 0-16,-4 0 0 16,-1 1-1-16,0-1 1 15,1 0-1-15,-5 8 0 16,4-8 0-16,1 0 0 0,-5 8-1 15,4-8 1-15,-4 8 0 16,0 0 0-16,0 0-1 16,0 0 1-16,0 0-1 15,0 0 0-15</inkml:trace>
          <inkml:trace contextRef="#ctx0" brushRef="#br0" timeOffset="56617.6233">3239 847 7 0,'-5'4'3'0,"1"-16"-3"0,4 12 5 16,-5 4-6-16,1 4 1 16,-1 0-1-16,1 0 1 15,-5 0 1-15,0 4 0 16,0 3-1-16,-4 5 1 16,0 8 0-16,0-5 1 15,-5-3-1-15,5 8 1 16,-1-5-2-16,1 1 0 0,0 0-1 15,4-13 0-15,0 1-2 16,5 4 1-16,-1-8-1 16,1 0 0-16</inkml:trace>
          <inkml:trace contextRef="#ctx0" brushRef="#br0" timeOffset="56255.8612">3208 969 4 0,'0'-15'2'0,"0"7"1"16,0 8 2-16,0 0-4 15,0-4 0-15,0 4 0 16,0-4 0-16,0 0-2 16,0 4 1-16,0-12 0 15,0 8 0-15,0 4 0 16,0-8 0-16,0 8 0 16,0 0 0-16,0 0 0 0,0 0 1 15,0-8-1-15,0 8 1 16,0 0 0-16,0 4 0 15,0 4 0-15,0 8 0 16,0 0-1-16,0 4 1 16,-5 3-1-16,1 5 1 15,-1 3-1-15,1 1 1 16,-1-5-1-16,1 1 0 16,0-1 0-16,-1 1 0 15,1-4 0-15,-1-1 1 16,1-3-1-16,-1 0 0 0,5-5-1 15,0 1 1-15,0-4-1 16,0-4 0-16,0-4-2 16,0-4 0-16,0 0 0 15,9-8 0-15</inkml:trace>
          <inkml:trace contextRef="#ctx0" brushRef="#br0" timeOffset="56916.8359">3234 887 9 0,'0'19'4'0,"-4"-11"-5"0,4-4 9 15,4 0-8-15,-4 8 0 16,5 0 0-16,-1 0 0 15,1-1 0-15,-1 1 0 16,5 4 0-16,4 0 1 16,-4 0-1-16,0 3 0 15,4 1 0-15,0-4 0 16,-4-1-1-16,5 1 0 16,-1-4-2-16,-4 0 1 15</inkml:trace>
          <inkml:trace contextRef="#ctx0" brushRef="#br0" timeOffset="26545.1061">3704 3332 4 0,'0'8'2'0,"4"0"-1"16,-4-8 3-16,0 0-4 15,0 0 1-15,0 4 0 16,5 0 1-16,-5 0-3 15,0 0 1-15,0 4 1 16,4-1 0-16,-4 1 0 0,0 4 0 16,0 0-1-16,0 0 1 15,0 4 0-15,0-1 0 16,0 1 0-16,0 0 0 16,-4 4-1-16,4 3 1 15,0 5 0-15,0 3 1 16,0 5-2-16,0-1 1 15,0 1-1-15,0 3 1 16,0 4-1-16,0 1 0 16,0-5-1-16,-5-4 1 15,5 5-1-15,0-9 0 0,0 1 2 16,0-1 0-16,0-3 0 16,0-1 0-16,-4-3-1 15,4-4 1-15,0-1 0 16,0-3 0-16,0 0-1 15,0 0 0-15,0-1 0 16,0 1 0-16,0 0 0 16,0 0 0-16,0-1 0 15,4 1 0-15,-4 4 0 16,0-8 0-16,0-1 0 16,0 1 0-16,0 0 0 15,0-4 0-15,0 0 0 16,0 0 1-16,0 4-1 15,0-5 0-15,0 5 0 16,0-8 0-16,0 4 0 16,5-4 0-16,-5 4-2 0,0 0 1 15,0-4-2-15,0-4 1 16,0 8-1-16,0-8 0 16,0 0-1-16,0 0 0 15</inkml:trace>
          <inkml:trace contextRef="#ctx0" brushRef="#br0" timeOffset="27341.6747">3132 3781 3 0,'0'12'1'0,"9"0"2"0,-4-8 1 16,-5 0-3-16,4 4 0 15,0 3 1-15,1 5 0 16,-1-4-3-16,5 4 1 16,0-1 1-16,-5 9 1 15,1 0-1-15,-1-5 0 16,5 1-1-16,0 0 1 16,0-1-1-16,0 5 1 0,-5-4-1 15,1-1 0-15,-1 1 0 16,1-4 0-16,-1 0 0 15,0-5 0-15,1-3 0 16,-1 0 0-16,1-4 0 16,4 0 1-16,-1-8-1 15,6 0 1-15,-1-8-1 16,0 1 1-16,1-1 0 16,3-4 0-16,1 0 0 15,-5-3 0-15,5-5 0 16,0-8 0-16,-5 1 0 15,5 3 1-15,-1-3-2 16,1-9 1-16,-5 5-1 16,5 4 1-16,0-5-2 15,0 9 1-15,-5 3 0 16,0 0 0-16,-4 5-1 0,0 7 1 16,-5-8 0-16,1 8 0 15,-1 4-2-15,-4 8 1 16,0 0-2-16,0 0 1 15,0 0-2-15,0 0 0 16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57.6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8D50503-7338-4760-9549-E25A0B84E2BD}" emma:medium="tactile" emma:mode="ink">
          <msink:context xmlns:msink="http://schemas.microsoft.com/ink/2010/main" type="inkDrawing" rotatedBoundingBox="9905,9429 19063,9514 19053,10629 9895,10544" semanticType="callout" shapeName="Other">
            <msink:sourceLink direction="from" ref="{087B1E7E-FE12-4025-9E52-97A8963D5D36}"/>
            <msink:sourceLink direction="to" ref="{4A6DEA38-783D-4460-9610-5B147E297A2F}"/>
          </msink:context>
        </emma:interpretation>
      </emma:emma>
    </inkml:annotationXML>
    <inkml:trace contextRef="#ctx0" brushRef="#br0">0 411 4 0,'5'-4'2'0,"8"-4"0"0,-13 8 3 0,9 0-5 16,0-4 1-16,0 4 0 15,0-4 0-15,-1 0-1 16,6 0 0-16,-1 0 0 15,0 0 1-15,5 4 0 16,4-4 0-16,0 0-1 16,0 0 1-16,1-3 0 15,12-1 0-15,1 4 0 16,-1-4 1-16,5 0 0 16,0 0 0-16,0 0-1 15,-1-4 1-15,1 5-1 16,-4-1 1-16,-1 0-1 15,1-4 0-15,-1 8-1 16,-4-8 0-16,5 8 0 16,-1-4 1-16,0 1-1 0,1 7 0 15,-1-4 0-15,5 0 0 16,4 0 0-16,1 8 0 16,-1 0-1-16,0 0 1 15,-4 0 0-15,5-1 0 16,-6-3 0-16,-3 4 0 15,-5 0 0-15,0-4 1 16,0 0-1-16,0 4 0 16,4 0 0-16,-4 0 1 15,0 0-1-15,0 0 0 0,0 0 0 16,-4 0 0-16,4 0 0 16,9 0 0-16,0 0 0 15,4 0 0-15,0 4 0 16,1-1 0-16,-1 1 0 15,0-4 1-15,-4 0-1 16,0-4 0-16,0 0 0 16,0 0 1-16,0 0-1 15,-5 0 0-15,5 0 0 16,-5 0 1-16,1 0 0 16,-1 0 0-16,5-4-1 15,0 4 1-15,0 0-1 16,-9 0 1-16,9-4-1 15,0 0 0-15,0 4 0 16,-1-4 1-16,-3 4-1 0,-10 0 0 16,10-4 0-16,-1 4 0 15,-4 0 0-15,0 0 0 16,5 0 0-16,-10 0 0 16,10 0 0-16,-1 0 1 15,-4 0-1-15,9 4 0 16,0 0 0-16,0 0 0 15,0-4 0-15,4 0 1 16,0 0-1-16,-4 0 1 16,0 0 0-16,0 0 0 15,-9 0-1-15,4 0 0 0,-4 0 0 16,0 0 1-16,0 0-1 16,0 0 0-16,0 0 0 15,0 0 0-15,0-4 0 16,0 0 0-16,5 4 0 15,4 0 0-15,0-4 0 16,8 4 0-16,-3-3 0 16,-1 3 0-16,5 0 0 15,-5 0 0-15,-4 0 0 16,0-4 0-16,0 0 1 16,0 0 0-16,-1 0-1 15,6 0 1-15,-1 0-1 16,0 4 1-16,9 0-1 15,1 0 0-15,-1 0 0 16,0 0 0-16,5 0 0 16,-5 0 0-16,-5 0 0 15,-3 0 0-15,-1 4 0 16,0-4 0-16,1 0 0 0,-1 4 0 16,0 0-1-16,1-4 1 15,8 0 0-15,0 0 1 16,4 0-1-16,14 0 0 15,-9 4-1-15,-8-4 1 16,-6 4 0-16,1-4 0 16,-5 0 0-16,5 0 0 15,-5-4 0-15,1-4 0 16,-5 0 0-16,4 4 1 0,0-4-1 16,0 4 1-16,5-4-1 15,-9 0 0-15,0-3 0 16,0 7 1-16,4 0-1 15,-4-4 0-15,-5 0 0 16,1 0 0-16,-1 0-1 16,-4 0 1-16,0 0-1 15,0 5 1-15,-4-1-1 16,4 0 1-16,0 0-1 16,-4 4 1-16,4-4 0 15,-5 4 0-15,18-4 0 16,-8 4 1-16,4-4-1 15,0 0 1-15,4-4-1 16,-4 4 0-16,0 0 0 16,0 0 0-16,-1 0 0 15,-3 0 0-15,-1 0 0 16,1 4 0-16,-1 0 0 0,1-3 0 16,-1 3 0-16,0 0 0 15,5-4 0-15,14 0 0 16,-6-8 0-16,5 12 1 15,-4-8-1-15,0 8 0 16,0-4 0-16,-1 0 0 16,-3 4 0-16,-5-4 0 15,-1 0 0-15,1-4 0 16,0 0-1-16,0 5 1 16,-5-1 0-16,1 0 0 0,-5 0 0 15,4 0 0-15,1 0 0 16,-1 4 0-16,1-8 0 15,4 0 1-15,-5 4-1 16,0 0 0-16,-4 4 0 16,0 0 0-16,5-4 0 15,-1 4 0-15,-4 0 0 16,-4 0 0-16,-1 0 0 16,1 0 0-16,0 8 0 15,-1-4 0-15,5 0 0 16,-4 0 0-16,-1-4 0 15,5 4 1-15,-4 0-1 16,0-4 0-16,4 4-1 16,4 0 0-16,-8 0 0 15,4-4 0-15,0 4 0 16,4-4 1-16,1 4-1 0,-5-8 0 16,0 4 1-16,4 0 1 15,-4-4-1-15,-4 4 0 16,-5 0 0-16,0 0 0 15,-4-4 0-15,-1 4 0 16,-3 0-1-16,3-4 1 16,-3 4 0-16,-1 0 0 15,-4-4-1-15,0 0 1 16,0 4-1-16,-1-4 1 16,1 4 0-16,-9 0 0 0,5 0-1 15,4 0 1-15,-5 4-1 16,5 0 1-1,0-8-1 1,4 4 1-16,0 4-1 16,-4 0 1-16,0-8-1 15,0 4 1-15,0-8 0 16,0 8 0-16,-1 0-1 16,-3 0 1-16,-1 0-1 15,-4 0 1-15,5 4 0 16,-5-4 0-16,4 0 0 15,-4 8 1-15,0-8-1 16,0 8 1-16,0-4 0 16,0 0 0-16,-4 7-1 15,-1-3 1-15,1 4-1 16,-1 0 1-16,1 4-1 16,0-1 1-16,-1 1-1 0,1 4 1 15,-1-1-1-15,-4 1 1 16,1 0-1-16,3 7 1 15,1 5-1-15,-1-1 1 16,1 1-1-16,-1-1 0 16,1 9 0-16,0-5 1 15,-1 13-1-15,5-5 1 16,0 4-1-16,-4 4 0 16,4-3 0-16,0-5 0 15,0-4 0-15,0-3 0 0,0-5 0 16,0 5 0-16,0-9 0 15,0-3 0-15,0-1 0 16,0-3 0-16,0 0-1 16,0-4 1-16,0-1-1 15,0 1 0-15,4 0 0 16,1 0 1-16,-1-5-2 16,-4 1 1-16,0-4-1 15,4 0 1-15,-4 0-3 16,0-4 1-16,0 0-2 15,0 0 0-15,0 0-1 16,0-4 1-16</inkml:trace>
    <inkml:trace contextRef="#ctx0" brushRef="#br0" timeOffset="30445.9615">7780 478 9 0,'0'0'4'0,"4"0"-1"15,-4 0 6-15,0 0-10 16,0 0 1-16,0 0 1 15,0 0 0-15,0 0-1 0,0 0 0 16,5 8 0-16,-1-1 0 16,1 9 0-16,-1-4 1 15,0 8-1-15,1-1 1 16,-1 1 0-16,1 4 0 16,4-1-1-16,-5 1 1 15,5 0-1-15,-5-1 1 16,1 5-1-16,-1-1 1 15,1-3-1-15,-1 0 0 16,1-5 0-16,-1 1 0 16,0 4 0-16,5-9 0 0,0 1-2 15,4-4 1-15,-4 0 0 16,0-4 0-16,0-4 1 16,0 0 0-16,0-1 0 15,0 1 1-15,-1-8 0 16,6 1 1-16,-1-9-1 15,0 0 1-15,-4-4-2 16,4-4 1-16,-4-3-1 16,5-9 0-16,-1 1 0 15,0-5 0-15,-4 1 0 16,4 3 0-16,-4 1 0 16,4-5 0-16,1 5 0 15,-1 7 1-15,0 1-1 16,1-1 0-16,-1 0-1 15,0-3 1-15,-4 7 0 0,0-3 0 16,0 3-1-16,0 0 1 16,0 0-1-16,-1 5 1 15,1 3-1-15,0 0 0 16,-4 0-2-16,-1 4 0 16,-4 1-1-16,0 7 0 15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7:00.5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A6DEA38-783D-4460-9610-5B147E297A2F}" emma:medium="tactile" emma:mode="ink">
          <msink:context xmlns:msink="http://schemas.microsoft.com/ink/2010/main" type="inkDrawing" rotatedBoundingBox="9935,10941 19090,10667 19095,10844 9940,11117" shapeName="Other">
            <msink:destinationLink direction="to" ref="{48D50503-7338-4760-9549-E25A0B84E2BD}"/>
          </msink:context>
        </emma:interpretation>
      </emma:emma>
    </inkml:annotationXML>
    <inkml:trace contextRef="#ctx0" brushRef="#br0">-1 311 5 0,'0'12'2'0,"4"-20"1"0,1 0 3 0,-1 12-6 15,-4-4 1-15,5-4-1 16,3 4 1-16,1 0-2 16,0-4 1-16,4 0 0 15,1 0 0-15,3 8 0 16,6-4 0-16,-6 0 0 15,1 0 0-15,4 0 0 16,9 0 1-16,5 0-1 16,-1-4 1-16,1 4-1 15,-1-4 1-15,5 8-1 16,4-8 1-16,0 4 0 16,-4 0 0-16,0 0 0 15,0-4 0-15,0 1-1 0,0-5 1 16,-5 4-1-16,10 0 1 15,-10-4-1-15,5 4 0 16,9 4 0-16,-1-4 0 16,1 0 0-16,4 0 0 15,0 4 0-15,1 0 0 16,-6 0 0-16,-3 0 1 16,-1 0-2-16,-4 4 1 15,4-4 0-15,0 4 0 16,-4 0 0-16,5-4 0 15,8 0 0-15,0 4 1 0,0-4-1 16,0 0 1-16,5 4 0 16,-1 4 0-16,-8-8-1 15,0 4 1-15,0 0-1 16,4 0 0-16,-9-4 0 16,0 0 0-16,-4 3 0 15,5-3 1-15,3-3-1 16,5-1 1-16,1 4-1 15,-1-4 1-15,-5 4-1 16,6 0 0-16,-6 0 0 16,-8 0 0-16,5-4 0 15,-10 4 0-15,5 0 0 16,0-4 1-16,0 4-1 16,-5 0 1-16,5-4-1 15,9 0 1-15,-5-4-1 16,5 8 0-16,-1 0 0 0,1-8 0 15,0 4 0-15,0 4 0 16,-5 0 0-16,5-8 0 16,-9 0 0-16,-1 8 0 15,1 0-1-15,5 0 1 16,-1 0 0-16,-4 8 1 16,13-4-2-16,0 8 0 15,0 0 1-15,5 0 0 16,-5-4-1-16,5-1 1 15,-1 1 0-15,-8 0 0 16,0 0 0-16,-1-4 1 0,1 0 0 16,0-4 0-16,-5 4-1 15,9-4 1-15,0-4 0 16,5-4 0-16,-5-4-1 16,0 0 1-16,14 5-1 15,-14-5 0-15,-4 8-1 16,-1-8 1-16,1 0-1 15,0 4 1-15,0-4 0 16,-5 5 0-16,0-5 0 16,9 4 0-16,1 0 0 15,-1 0 0-15,9 0 0 16,-5 0 0-16,-3 4 0 16,-1-3 0-16,-5 7 0 15,-3 0 1-15,-1-4-1 16,0 8 0-16,1 0 0 15,-5-1 0-15,-1 1 0 0,1 0 0 16,9 0 0-16,0 0 0 16,4 4-1-16,-9 0 0 15,0-4 0-15,10 0 0 16,-10 0 1-16,0 0 0 16,-4 0 0-16,0-4 0 15,0 0 1-15,0-4 0 16,0 4 0-16,-5-4 1 15,1 4-2-15,-5 0 0 16,8-4-1-16,10 0 1 0,-5 0 0 16,5 0 1-16,0 4-1 15,4-12 0-15,-9 0 0 16,1 8 1-16,-5 1 0 16,-1-9 0-16,1 4-1 15,-4 4 0-15,-1-4 1 16,5 0 0-16,-5 0-1 15,1 4 1-15,4 0-1 16,4-3 1-16,-4 3-2 16,0-4 1-16,0 12-1 15,0-8 1-15,-1 4 0 16,6-4 0-16,-5 4 0 16,-1-4 0-16,-3 4 0 15,-5 0 1-15,0 0-1 16,0 0 1-16,-4 4-1 15,4-4 0-15,0 0 0 16,4-4 0-16,-4 8 0 0,-4-4 0 16,-1 0 0-16,10 0 0 15,4 4 0-15,-5-8 0 16,0 4 0-16,1-4 0 16,-1 4 0-16,5-4 0 15,0 4 0-15,-5 0 0 16,1 0 0-16,-1-4 1 15,1-4-2-15,-1 4 1 16,1 4 0-16,4-8 0 16,-5 8 0-16,0-4 0 15,5 8-1 1,9-4 1-16,-5-4 0 16,1 4 0-16,-5 0 0 15,-1 4 0-15,-3-4 0 16,-5 0 1-16,4 4-1 15,1 4 0-15,-10 0 0 16,1-4 0-16,-5 0-1 16,0-4 1-16,-4 0 0 15,0 4 0-15,-1-4 0 16,-3-4 0-16,-6 4 0 16,1 4 1-16,0-4-1 15,0 0 0-15,0-4 0 16,4 0 0-16,1 4-1 15,-6 0 1-15,6-12-1 16,-1 8 1-16,0 4-1 0,1-8 1 16,-6 4-1-16,1 0 1 15,0-3 0-15,0 3 0 16,0 0-1-16,0 0 1 16,0 0-1-16,-9 4 1 15,4-4 0-15,-4 4 0 16,4-4-1-16,5 4 1 15,-9 0-1-15,5-4 1 16,-5 4-1-16,0 0 0 16,0 0-1-16,0 0 0 15,0 0-3-15,0 0 1 0,0 0 0 16,0 0 0-16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1:40.8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1C02D7E-55DC-43FE-87F2-67B232D04956}" emma:medium="tactile" emma:mode="ink">
          <msink:context xmlns:msink="http://schemas.microsoft.com/ink/2010/main" type="writingRegion" rotatedBoundingBox="19681,3596 19655,11440 8575,11403 8601,3559"/>
        </emma:interpretation>
      </emma:emma>
    </inkml:annotationXML>
    <inkml:traceGroup>
      <inkml:annotationXML>
        <emma:emma xmlns:emma="http://www.w3.org/2003/04/emma" version="1.0">
          <emma:interpretation id="{3BB6D857-989F-4728-ADEE-9B15AF48B9AE}" emma:medium="tactile" emma:mode="ink">
            <msink:context xmlns:msink="http://schemas.microsoft.com/ink/2010/main" type="paragraph" rotatedBoundingBox="19382,3625 19676,11294 18712,11331 18418,3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B00E23-7BCC-4F1A-9342-9B9CAF9A1E6B}" emma:medium="tactile" emma:mode="ink">
              <msink:context xmlns:msink="http://schemas.microsoft.com/ink/2010/main" type="line" rotatedBoundingBox="19382,3625 19676,11294 18712,11331 18418,3662"/>
            </emma:interpretation>
          </emma:emma>
        </inkml:annotationXML>
        <inkml:traceGroup>
          <inkml:annotationXML>
            <emma:emma xmlns:emma="http://www.w3.org/2003/04/emma" version="1.0">
              <emma:interpretation id="{1914ED87-8527-4622-BF26-1E4DAC0A66FB}" emma:medium="tactile" emma:mode="ink">
                <msink:context xmlns:msink="http://schemas.microsoft.com/ink/2010/main" type="inkWord" rotatedBoundingBox="19325,7875 19379,9296 18635,9325 18580,7904"/>
              </emma:interpretation>
              <emma:one-of disjunction-type="recognition" id="oneOf0">
                <emma:interpretation id="interp0" emma:lang="zh-CN" emma:confidence="0">
                  <emma:literal>言</emma:literal>
                </emma:interpretation>
                <emma:interpretation id="interp1" emma:lang="zh-CN" emma:confidence="0">
                  <emma:literal>;</emma:literal>
                </emma:interpretation>
                <emma:interpretation id="interp2" emma:lang="zh-CN" emma:confidence="0">
                  <emma:literal>宫</emma:literal>
                </emma:interpretation>
                <emma:interpretation id="interp3" emma:lang="zh-CN" emma:confidence="0">
                  <emma:literal>吾</emma:literal>
                </emma:interpretation>
                <emma:interpretation id="interp4" emma:lang="zh-CN" emma:confidence="0">
                  <emma:literal>壬</emma:literal>
                </emma:interpretation>
              </emma:one-of>
            </emma:emma>
          </inkml:annotationXML>
          <inkml:trace contextRef="#ctx0" brushRef="#br0">11971 1325 7 0,'-5'-7'3'0,"5"7"0"16,0 0 4-16,0 0-6 15,0 0 0-15,0-4 0 16,0 4 0-16,0 0-2 15,0 0 1-15,0 0 0 16,0 0 1-16,-4 0-1 16,4 7 0-16,-5 1 0 15,5 4 1-15,0 4-1 0,0 11 1 16,0 5 0-16,0 3 0 16,0 5 0-16,0 7 0 15,-4-4 0-15,-1 9 0 16,1-1-1-16,0-8 1 15,-5-4-1-15,0 1 1 16,0-9-1-16,4-3 1 16,1-4-1-16,-5-5 1 0,5-3-1 15,-1-4 0-15,1-4 0 16,-5 0 0-16,9-1 0 16,0-3 0-16,0-4-2 15,0 0 1-15,9-8 0 16,0 1 1-16,0-1-1 15,4-4 0-15,0 0 0 16,1 0 0-16,3 4 1 16,1 1 0-16,0-1-1 15,-1 0 1-15,1 4 0 16,0 4 0-16,0 0 0 16,-1 4 0-16,1 4 0 15,-5 0 0-15,1 3 0 16,-6 5 0-16,1 0 0 15,-4 4 1-15,-5-5 0 16,0 1 0-16,-5 0 0 16,1 4 0-16,-5 3 0 15,0-3 0-15,-4 7 0 0,0-3 0 16,-5-4-1-16,0-5 0 16,0 9 0-16,1-8 0 15,-1 0-2-15,0-1 1 16,1-7-2-16,-1 0 0 15,0-8-2-15,0 4 1 16</inkml:trace>
          <inkml:trace contextRef="#ctx0" brushRef="#br0" timeOffset="574828.8802">12165 5630 10 0,'-4'0'5'0,"0"-8"-3"0,4 8 8 0,0 0-9 16,0 0 0-16,0 0 0 16,0 4 0-16,0 8-2 15,0 3 1-15,0 9 0 16,-5 3 1-16,1 17-1 15,-1 11 1-15,1-4-1 16,-1 8 1-16,5 8 0 16,0 4 0-16,-4 12-1 15,4 7 1-15,-4 1 0 16,-1-1 0-16,1-15 1 16,-1-4 0-16,1-8-1 15,-1-4 1-15,1-8 0 16,0-3 0-16,4-13-1 15,0 1 0-15,0-9-1 16,0-3 1-16,0-1-1 16,0-7 0-16,0-4-1 0,-5 0 1 15,5-4-2-15,0-4 1 16,0-1-2-16,0 5 0 16,0-8-3-16,0-8 0 15</inkml:trace>
          <inkml:trace contextRef="#ctx0" brushRef="#br0" timeOffset="568433.3332">12086 3322 3 0,'0'-8'1'0,"-5"4"-1"0,5 4 2 0,0 0-1 15,0 0 0-15,0 0 2 16,0 0 0-16,0-8-3 16,0 8 0-16,0 0 3 15,0 0 0-15,0 0 0 16,0 0 0-16,0 0-1 15,0 0 1-15,0 0-1 16,0 0 0-16,0 4-1 16,0 0 0-16,5 4-1 15,-5 4 1-15,0 0-1 16,0 3 1-16,4 5 0 16,-4 4 0-16,5 11-1 15,-5 1 1-15,0 7 0 16,0 8 0-16,0-4 0 15,0 9 0-15,0-1-1 16,0-4 1-16,0 0-1 0,0 0 1 16,0 0-1-16,0-7 1 15,0-9-1-15,0 1 1 16,0-1-1-16,0 1 0 16,0-5 0-16,0-3 1 15,-5-5-1-15,5-3 1 16,0 0-1-16,-4-5 0 15,4-3 0-15,0 0 0 16,0-4-1-16,0 0 1 0,0-4-2 16,0 0 1-16,-5 0-3 15,1-4 1-15,-1-4-3 16,1-4 0-16</inkml:trace>
          <inkml:trace contextRef="#ctx0" brushRef="#br0" timeOffset="536785.1888">10265 5909 4 0,'0'4'2'0,"4"-8"-1"16,-4 0 3-16,-4-4-4 15,4 4 0-15,-5 1 0 0,1-5 1 16,4 0-1-16,0 4 1 16,0-4 0-16,0 4 0 15,0 4 0-15,0 0 1 16,0 0-1-16,0 0 1 15,0-8-1-15,-4 8 1 16,4 4-1-16,-5 4 1 16,1 0-1-16,-1 0 0 15,5 0-1-15,-4 7 0 0,-1 5 1 16,-8 0 0-16,0-1-2 16,4-3 1-16,-4 4 0 15,-1 0 0-15,1 3 1 16,4 5 0-16,0-1-1 15,1 1 0-15,-1-1 0 16,0 5 0-16,0 3-1 16,5 1 0-16,-1 7 1 15,1 0 0-15,-1 1 0 16,5 3 0-16,0 0 0 16,5 1 0-16,-1-1 1 15,5-4 0-15,4 0-2 16,9-3 0-16,5-1 0 15,0-7 1-15,-5-5-1 16,4 1 1-16,1-8-1 16,-1-1 0-16,1-3 1 15,4-4 0-15,-4-4 0 16,-5 0 1-16,0-8 0 0,0-8 0 16,-4 0 0-16,0 0 0 15,-5-8 0-15,0 0 1 16,0-3-2-16,1-5 1 15,-1 4-1-15,-4-7 1 16,0-13-1-16,0-3 1 16,-5 4-1-16,0-8 1 15,-4 3-1-15,0-3 0 16,-4 4 0-16,0-1 0 0,-1 5 0 16,-4 3 1-16,0 5-1 15,1-1 0-15,-1 1 0 16,0 3 1-16,0 1-1 15,-4 3 0-15,-5 1 0 16,0 3 1-16,1 4-1 16,-1 0 1-16,5 5-1 15,-5-1 0-15,0 4 0 16,0 0 1-16,1-4-1 16,3 8 0-16,1-4 0 15,0 4 0-15,4 0-1 16,-4 4 1-16,4-3-1 15,0-1 0-15,4-4-2 16,1 4 1-16,4 4-3 16,0 4 0-16,0 0 0 15,9 0 1-15</inkml:trace>
          <inkml:trace contextRef="#ctx0" brushRef="#br0" timeOffset="538030.0623">10336 7839 5 0,'-9'-4'2'0,"-9"8"0"16,18-4 4-16,-4 0-6 16,-1 0 1-16,-4 0 1 15,1 0 0-15,-1-4-3 16,0 4 1-16,4 4 1 16,1-4 1-16,-5 4-1 15,5 4 0-15,-5 0-1 16,0 7 1-16,5 1-1 15,-10 4 1-15,5 3-1 16,-4 9 1-16,0-1-1 16,0 5 0-16,4-1 0 15,0 1 0-15,0 3 0 16,5 4 0-16,-1 9 0 16,1 7 0-16,-1 4 0 15,1 8 0-15,-1-5-1 0,1 1 1 16,4-7 0-16,0-5 1 15,0 0-1-15,4 0 0 16,5-12 0-16,9-3 0 16,4-9 0-16,-4-3 1 15,4-5-1-15,5-3 1 16,-1-4-1-16,-4-4 1 16,5-5-1-16,-1-3 1 15,1-4-1-15,0-4 1 0,-1-7-1 16,-4-5 0-16,-4-8 1 15,0-3 0-15,0-1-1 16,-5-7 1-16,0-5 0 16,-4-7 0-16,0-4 0 15,-5-4 0-15,-4-4-1 16,0 3 1-16,0 5-1 16,-4 4 1-16,-1 0-1 15,1-4 0-15,0 7 0 16,-5 5 1-16,-5-4-1 15,1-1 0-15,0 5 0 16,0 3 0-16,-1 1 0 16,1 7 1-16,0 5-1 15,-1-1 1-15,1 8-1 16,0-3 1-16,-1 3-1 16,1 8 0-16,-5 0-1 0,1 0 1 15,3 4-1-15,1 4 0 16,0-4-1-16,4 4 0 15,0 4-1-15,0-4 1 16,5 0-3-16,-1 4 0 16,5 0 0-16,5 4 1 15</inkml:trace>
          <inkml:trace contextRef="#ctx0" brushRef="#br0" timeOffset="518409.1984">12440 7654 5 0,'-4'0'2'0,"-1"-12"2"15,5 12 3-15,0 0-6 16,-4-4 0-16,-1 0 0 0,1 0 1 16,-5 0-3-16,5 4 1 15,-1-4 1-15,1 4 0 16,-1 4 0-16,-3 0 0 16,-1 0 0-16,4 0 0 15,-4 0-1-15,1 12 1 16,-1-1-1-16,0 1 1 15,0 0 0-15,-9 4 0 16,0-5-1-16,5 9 1 0,-5 4-1 16,1-1 1-16,3 1-1 15,1 3 1-15,0 1-1 16,0 3 1-16,4 1-1 16,0-5 0-16,0 5 1 15,0-5 0-15,0 1-1 16,0 3 0-16,1 4 0 15,3-3 1-15,1-1-1 16,-1 13 0-16,5 3 0 16,0 8 1-16,0-8-1 15,0 0 0-15,5 0 0 16,-1 1 1-16,5-9-1 16,-5-4 0-16,5-3 0 15,0 3 1-15,0-7-1 16,4-1 0-16,9-3 0 15,1-5 0-15,-1-3 0 16,0 0 0-16,0-5 0 16,-4-3 0-16,4-4 0 0,0 0 0 15,0-4 0-15,5-4 0 16,4-4 0-16,-5 0 1 16,-3-4-1-16,-1-4 0 15,4-3 0-15,-4-9 0 16,-4 4 0-16,0-3 1 15,0-9-1-15,-1 1 0 16,1-13 0-16,-5 5 0 0,1-4 0 16,-6-5 0-16,1 1 0 15,-4 4 1-15,-5 3-1 16,0 9 0-16,-5 3 0 16,-4 5 1-16,1-5-1 15,-6 5 0-15,1 3 0 16,4 4 1-16,-9 0-1 15,-4 1 0-15,-9 3-1 16,5 4 1-16,-10 0 0 16,5 4 0-16,0 4 0 15,5 0 0-15,-19 8 0 16,6 0 0-16,3 8 0 16,1-5 0-16,4 5 0 15,4 8 0-15,5 3-1 16,0 1 1-16,4-4-1 15,0-5 1-15,5 5-1 16,4-4 0-16,0-1-1 16,5-3 1-16,-1 0-5 0,5-4 1 15</inkml:trace>
        </inkml:traceGroup>
      </inkml:traceGroup>
    </inkml:traceGroup>
    <inkml:traceGroup>
      <inkml:annotationXML>
        <emma:emma xmlns:emma="http://www.w3.org/2003/04/emma" version="1.0">
          <emma:interpretation id="{2D0DCF5A-3F6D-4F31-B6A9-AEC6FCA947D4}" emma:medium="tactile" emma:mode="ink">
            <msink:context xmlns:msink="http://schemas.microsoft.com/ink/2010/main" type="paragraph" rotatedBoundingBox="17821,3581 17873,11337 16892,11343 16840,3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4B1AC6-93B7-45E0-A109-BD4A7806D76B}" emma:medium="tactile" emma:mode="ink">
              <msink:context xmlns:msink="http://schemas.microsoft.com/ink/2010/main" type="line" rotatedBoundingBox="17821,3581 17873,11337 16892,11343 16840,3587"/>
            </emma:interpretation>
          </emma:emma>
        </inkml:annotationXML>
        <inkml:traceGroup>
          <inkml:annotationXML>
            <emma:emma xmlns:emma="http://www.w3.org/2003/04/emma" version="1.0">
              <emma:interpretation id="{0E76DB51-9EF4-4353-A64C-E766B5C4B667}" emma:medium="tactile" emma:mode="ink">
                <msink:context xmlns:msink="http://schemas.microsoft.com/ink/2010/main" type="inkWord" rotatedBoundingBox="17835,5631 17843,6792 17194,6797 17186,5635"/>
              </emma:interpretation>
              <emma:one-of disjunction-type="recognition" id="oneOf1">
                <emma:interpretation id="interp5" emma:lang="zh-CN" emma:confidence="0">
                  <emma:literal>喜</emma:literal>
                </emma:interpretation>
                <emma:interpretation id="interp6" emma:lang="zh-CN" emma:confidence="0">
                  <emma:literal>ⅰ</emma:literal>
                </emma:interpretation>
                <emma:interpretation id="interp7" emma:lang="zh-CN" emma:confidence="0">
                  <emma:literal>声</emma:literal>
                </emma:interpretation>
                <emma:interpretation id="interp8" emma:lang="zh-CN" emma:confidence="0">
                  <emma:literal>走</emma:literal>
                </emma:interpretation>
                <emma:interpretation id="interp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502435.1232">10291 3314 9 0,'-4'-4'4'0,"13"0"-1"15,-9 4 4-15,0 0-7 16,0 0 1-16,0 0-1 16,0 0 1-16,0 4-1 15,0 0 0-15,0 4 1 16,0 0 0-16,0 0 0 15,0 4 0-15,0-1 0 16,0 5 0-16,0 0 0 16,0 4 1-16,-5-1-2 15,5 9 1-15,0 3-1 0,-4 5 1 16,4 3-1-16,-4-3 0 16,4 3 0-16,-5 4 1 15,1 1-1-15,-1-1 0 16,1-8 0-16,-1-3 1 15,1-1-1-15,0-3 0 16,-1 3 0-16,1-7 0 16,4-4 0-16,-5-1 0 0,5-3 0 15,0-4 1-15,0 0-1 16,-4-4 0-16,-1-4 0 16,5 0 0-16,0 0 0 15,0-4 0-15,0 0 0 16,0 0 0-16,5-8 0 15,4 0 0-15,0 0 0 16,-1-4 0-16,6 4-1 16,-1-4 1-16,5 4 0 15,-5 1 0-15,0-1-1 16,5 4 1-16,4 0-1 16,0 0 0-16,1 4 0 15,-6 4 1-15,1 0-1 16,0 4 1-16,-1 3 0 15,1 5 0-15,0 0 0 16,-5 0 0-16,0 0 1 16,-4 3 0-16,0-3-1 15,-4 0 1-15,-1-4 0 16,-4 11 0-16,-4 1 0 0,-1-5 0 16,-4 9-1-16,0 0 1 15,-4-5 0-15,4 5 0 16,-17-5-1-16,4-3 0 15,-5 4 0-15,0-1 1 16,1-3-1-16,-1-4 0 16,1 0-2-16,-1-5 1 15,5-3-3-15,0 4 0 0,-5-4-2 16,1-8 1-16</inkml:trace>
          <inkml:trace contextRef="#ctx0" brushRef="#br0" timeOffset="503155.1665">10362 3472 6 0,'9'4'3'0,"40"-32"3"16,-36 24 2-16,1 0-7 16,-1 4 0-16,0 0 1 15,5 0 0-15,0 0-3 16,4 0 1-16,0 0 1 16,4 0 1-16,1 0-2 15,4 0 1 1,4-4 0-1,-8-4 1-15,0 4-1 16,-1 0 1-16,-4-3-1 16,1 3 1-16,-6 0-1 15,-8 4 1-15,4-4-1 16,1 0 0-16,-5 4-1 0,-9 0 1 16,4 0-1-16,-8 0 1 15,4 0-1-15,0 0 0 16,0 0-1-16,-5 0 1 15,1 0-2-15,4 0 1 16,-5 0-3-16,5 0 0 16,0 0-2-16,-4 4 1 15</inkml:trace>
          <inkml:trace contextRef="#ctx0" brushRef="#br0" timeOffset="-1546.6018">9986 1266 7 0,'0'-4'3'0,"0"0"-3"0,0 4 6 15,0 0-6-15,0 0 0 16,0 0 0-16,0 4 1 16,0 4-1-16,-5 4 1 15,1 4-1-15,-1 0 1 16,1 3 0-16,0 5 0 15,-5 3-1-15,0 5 1 0,0-1-1 16,0 5 1-16,0-1-1 16,0 1 1-16,1-1-1 15,-1 1 0-15,4 3 0 16,1-7 1-16,-1-5-1 16,1-3 0-16,0-1-1 15,4-3 1-15,0-4 0 16,4-4 0-16,0-1 0 15,5-3 0-15,5 0 0 16,-1-4 1-16,5-4-1 16,4 0 1-16,4 0-1 15,14 0 1-15,0-12-1 16,9 4 1-16,0-7-1 16,-1-1 1-16,5 0-1 15,-4 0 1-15,-5 5-1 16,-4-9 1-16,-4 4-1 15,-5-3 1-15,-5-1 0 16,-3-4 0-16,-6 8-1 0,1 5 0 16,-5-1-1-16,-4 4 1 15,0 0-2-15,-9 8 0 16,0 0-2-16,0 0 0 16,0 0 0-16,0 0 0 15</inkml:trace>
          <inkml:trace contextRef="#ctx0" brushRef="#br0" timeOffset="-1097.7838">10393 1290 7 0,'-4'8'3'0,"-5"12"-2"16,9-13 7-16,0-3-8 16,0 12 0-16,-4 4 0 15,4 3 1-15,0 1-1 16,0 8 0-16,0 3 1 15,0 8 0-15,0 5 0 16,0 3 1-16,-5 4-1 16,1-4 1-16,-1 4-1 0,1 4 1 15,-1 4-1-15,1 4 0 16,0 4-1-16,4 0 1 16,-5-4-1-16,1-4 1 15,-1-8-1-15,1-8 1 16,-1-19-1-16,1-1 1 15,4 1-3-15,0-12 1 16,0 0-2-16,-4-9 0 0,4-7-1 16,8-11 0-16</inkml:trace>
          <inkml:trace contextRef="#ctx0" brushRef="#br0" timeOffset="448.8136">11873 1518 6 0,'0'0'3'0,"18"4"0"16,-9-8 4-16,-1-3-7 16,6-5 1-16,4 4 0 15,-1 0 0-15,5 0-2 0,1 0 1 16,-1 4 1-16,4 0 0 16,1-8-1-16,4-3 0 15,9-5 0-15,-5 8 1 16,1 0-1-16,-5 5 1 15,0-1-1-15,-9 0 1 16,0 0-1-16,-4 4 1 16,-5 0 0-16,-4 0 0 0,0 4-1 15,-5-4 1-15,5 4-2 16,-9 0 1-16,0 0-4 16,-4 0 1-16</inkml:trace>
          <inkml:trace contextRef="#ctx0" brushRef="#br0" timeOffset="574334.0182">11917 5571 8 0,'0'0'4'0,"5"-8"0"0,-5 8 2 0,0 0-6 15,0 0 0-15,0 0 1 16,0 0 1-16,0 0-3 16,0 0 1-16,0 0 1 15,0 0 1-15,0 0-1 16,0 0 1-16,0 4-1 15,0 0 0-15,0 0 0 16,0-1 1-16,0 5-1 16,0 0 0-16,0 16-1 15,0-4 1-15,0 3-1 16,0 9 1-16,-5-1 0 16,1 5 0-16,-1 11-1 15,-3 0 0-15,-6-4 0 16,-8 1 0-16,4 3 0 15,-4-4 1-15,0 1-2 16,-4-9 1-16,-1 4 0 16,5 5 0-16,0-9 0 0,4-3 0 15,5-5-1-15,-1-3 1 16,6-8 0-16,3-5 0 16,1 1-1-16,-1-4 0 15,5 0 1-15,5-4 0 16,4 0-1-16,8-12 1 15,1 4-1-15,4-4 0 16,14 0 1-16,-5 0 0 0,0-3-1 16,0-1 1-16,4 0-1 15,5 0 1-15,0 4 0 16,0 0 0-16,-5 5 0 16,1-5 1-16,-1 4-1 15,5-4 1-15,-5 0-1 16,-4-4 1-16,0 4-1 15,-4-4 1-15,-5 1 0 16,-4-1 0-16,0 0-1 16,-5 0 1-16,0 4-2 15,-4-3 1-15,0 3-2 16,-5 0 1-16,-4 0-2 16,5 0 0-16,-5 8-2 15,0-4 1-15</inkml:trace>
        </inkml:traceGroup>
      </inkml:traceGroup>
    </inkml:traceGroup>
    <inkml:traceGroup>
      <inkml:annotationXML>
        <emma:emma xmlns:emma="http://www.w3.org/2003/04/emma" version="1.0">
          <emma:interpretation id="{7F608FCB-A1E6-4D35-8C57-446D95D56D9B}" emma:medium="tactile" emma:mode="ink">
            <msink:context xmlns:msink="http://schemas.microsoft.com/ink/2010/main" type="paragraph" rotatedBoundingBox="15360,3659 15335,11256 14411,11253 14437,3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CAC323-C33E-419F-8C5B-95CA31E19608}" emma:medium="tactile" emma:mode="ink">
              <msink:context xmlns:msink="http://schemas.microsoft.com/ink/2010/main" type="line" rotatedBoundingBox="15360,3659 15335,11256 14411,11253 14437,3656"/>
            </emma:interpretation>
          </emma:emma>
        </inkml:annotationXML>
        <inkml:traceGroup>
          <inkml:annotationXML>
            <emma:emma xmlns:emma="http://www.w3.org/2003/04/emma" version="1.0">
              <emma:interpretation id="{094E418D-C8A0-4797-B642-9B8CF0471CA3}" emma:medium="tactile" emma:mode="ink">
                <msink:context xmlns:msink="http://schemas.microsoft.com/ink/2010/main" type="inkWord" rotatedBoundingBox="15338,8094 15334,9405 14418,9402 14422,8091"/>
              </emma:interpretation>
              <emma:one-of disjunction-type="recognition" id="oneOf2">
                <emma:interpretation id="interp10" emma:lang="zh-CN" emma:confidence="0">
                  <emma:literal>叾</emma:literal>
                </emma:interpretation>
                <emma:interpretation id="interp11" emma:lang="zh-CN" emma:confidence="0">
                  <emma:literal>言</emma:literal>
                </emma:interpretation>
                <emma:interpretation id="interp12" emma:lang="zh-CN" emma:confidence="0">
                  <emma:literal>吾</emma:literal>
                </emma:interpretation>
                <emma:interpretation id="interp13" emma:lang="zh-CN" emma:confidence="0">
                  <emma:literal>圣</emma:literal>
                </emma:interpretation>
                <emma:interpretation id="interp14" emma:lang="zh-CN" emma:confidence="0">
                  <emma:literal>互</emma:literal>
                </emma:interpretation>
              </emma:one-of>
            </emma:emma>
          </inkml:annotationXML>
          <inkml:trace contextRef="#ctx0" brushRef="#br0" timeOffset="458400.8026">7997 5791 10 0,'-9'-16'5'0,"9"5"-4"16,0 11 5-16,0 0-6 15,0 0 1-15,0 0 0 16,0 0 0-16,0 0-2 15,0 0 1-15,0 3 0 16,0 5 1-16,0 12 0 16,0-4 0-16,0 3 0 15,0 9 0-15,0 0 0 16,0 3 0-16,0 1 0 16,-5 3 1-16,5 8-1 15,0 1 0-15,0 11 0 0,0 24 0 16,0-1-1-16,-4 1 1 15,-1 0-1-15,1-12 1 16,0 0-1-16,-1-8 1 16,1-4-1-16,-1 0 1 15,1-8-1-15,-1-3 1 16,1-1-1-16,0 0 0 16,-1-7 0-16,5-9 0 0,-4-3 0 15,4-8 0-15,-5-1-1 16,5-3 1-16,0 0-2 15,0-4 1-15,0-4-2 16,0-4 1-16,-4-4-3 16,4 4 0-16</inkml:trace>
          <inkml:trace contextRef="#ctx0" brushRef="#br0" timeOffset="457800.3841">7740 5921 4 0,'-5'-12'2'0,"10"8"-1"15,-5 4 3-15,0-8-5 16,0 1 1-16,0 7 0 16,0 0 0-16,0 0 0 15,0 0 1-15,0 0-1 16,0 0 1-16,0 3 0 16,0 1 1-16,0 4 0 15,0 4 0-15,0 0 0 16,-5 8 1-16,1-1-1 15,-1-3 0-15,1 4-1 16,-9-1 1-16,-1 5-1 16,1 0 0-16,0-1-1 15,-5 5 1-15,0-1 0 16,1 5 0-16,-1-4-1 0,0-1 1 16,5 5-1-16,-5-5 1 15,5 1-1-15,-5 3 1 16,5-3-2-16,0-1 1 15,-1-3 0-15,1-4 0 16,9-5-1-16,-5 1 1 16,4 0 0-16,5-4 0 15,0 0-1-15,5-1 1 16,4-3 0-16,-1 0 0 0,10-8 0 16,0 0 0-16,0 0 0 15,4-4 1-15,9-8-1 16,0-3 0-16,0-1 0 15,0 0 0-15,0-4 0 16,0 5 0-16,4-1 0 16,1 0 0-16,4 0 0 15,-5 1 0-15,5 3 0 16,9-4 0-16,-1 4 0 16,1 4 0-16,0 8 0 15,-9-11 0-15,-5 3 0 16,-4 0 1-16,-4 0-1 15,-5-4 1-15,4 4-1 16,-3 4 0-16,-6 0 0 16,-8-3 0-16,0 7-2 15,0-4 1-15,-5 0-4 16,-8 0 0-16</inkml:trace>
          <inkml:trace contextRef="#ctx0" brushRef="#br0" timeOffset="-2793.4835">7819 1345 7 0,'-4'0'3'0,"0"4"-1"0,4-4 4 16,0 0-6-16,0 0 0 0,0 0 0 15,0 0 0-15,4 0 0 16,5 0 0-16,0-4 1 15,4 0 0-15,5 0 0 16,-1 4 0-16,1 0 0 16,0-4 1-16,4 0-1 15,0 4 0-15,0 0 0 16,5 0 0-16,4 0 0 16,-5 4 0-16,-3 4-1 15,3 4 0-15,-8 4 0 16,-5 7 0-16,-4 1 0 15,-4 7 0-15,-1 1 0 16,-4 3 0-16,-9 5 1 16,-9-1 0-16,-4 1-1 15,-4-1 0-15,3-4 0 16,-3-3 0-16,-5-1 0 16,0 1 0-16,0-5 0 15,4-3 1-15,1 0-1 0,4-5 0 16,-1-3 0-16,1-4 0 15,5 0 0-15,3-4 0 16,5-4 0-16,1 0 0 16,3-1-1-16,5-3 0 15,0 0 0-15,9-7 0 16,4-5 0-16,1 0 1 16,3 0-1-16,5 0 1 15,1 1 0-15,-1 3 0 0,4 0 0 16,-4 4 0-16,1 4 0 15,-1 0 0-15,9 4 0 16,-5 0 0-16,-4 4 0 16,1-1 0-16,-1 5 0 15,-9 4 0-15,0 0 0 16,-4 0 0-16,-9-1 1 16,0 1 0-16,-4 0 0 15,-9 7 0-15,-5 5 0 16,-4-4 1-16,4 3-2 15,0-3 1-15,0 3-1 16,1 1 1-16,-5-4-1 16,-1-1 0-16,1 1-1 15,-4-1 0-15,4-3-1 16,4 0 0-16,0-4-3 16,5-5 1-16,4 1-1 15,5-8 1-15</inkml:trace>
          <inkml:trace contextRef="#ctx0" brushRef="#br0" timeOffset="468489.88">7859 3543 4 0,'0'0'2'0,"0"-24"-1"16,0 24 3-16,0 0-3 16,0 4 0-16,0-4 0 15,0 0 1-15,0-4-2 16,0 4 0-16,0 0 2 15,-4-4 0-15,-1 4 0 16,5 4 0-16,0-4 0 16,0 4 0-16,0 0-1 15,0-4 0-15,0 8-1 0,0-4 1 16,0 3-1-16,5 1 1 16,-1 0-1-16,1-4 0 15,-1 0 0-15,1 4 0 16,-1 0 1-16,0 8 0 15,1 3-1-15,-1 5 1 16,1-4-1-16,4 7 1 31,-1 24-1-31,-3 1 1 0,-1-1-1 16,1 0 0-16,-1 0 0 16,-4-8 0-16,0 1 0 15,0 3 1-15,0-4-1 16,0 1 0-16,0-1 0 15,0-8 1-15,0 1-1 16,0-1 1-16,-4-3-1 16,-1-9 0-16,5 1-1 15,0-4 1-15,0-5-1 16,-4 1 1-16,4-4-1 16,0-4 0-16,0-4-1 15,0 0 0-15,0-4-2 16,0 0 0-16,0 0 0 15,0 4 0-15</inkml:trace>
          <inkml:trace contextRef="#ctx0" brushRef="#br0" timeOffset="493291.9987">7930 7878 5 0,'-9'-4'2'0,"5"0"1"0,4 4 2 15,0 8-4-15,-5-4 0 16,1 0 1-16,-5 8 0 16,0 0-2-16,0-4 1 15,1-1 1-15,-1 5 1 16,0 0-2-16,0 0 1 0,0 0-1 16,0 3 1-16,0 1-2 15,1 8 0-15,-1-4 0 16,0-1 1-16,0-3-1 15,0 0 1-15,0 3-1 16,0 1 0-16,1 4 0 16,3-1 1-16,1 1-1 15,-1 0 0-15,-4-5 0 16,0 1 0-16,5 4 0 16,0 3 0-16,-5 9-1 15,0-1 1-15,9 1 0 16,0-1 1-16,0 0-1 15,0 1 0-15,9-5-1 16,-5 9 1-16,1-5 0 16,-1 1 0-16,0-5 0 15,1-7 0-15,-1-1 0 16,5 5 0-16,-4-8 0 16,4-1 0-16,-1-3 0 0,1 0 0 15,0-4 0-15,0-1 0 16,0 1 0-16,4-4 0 15,0 0 0-15,1 0 1 16,3-4-1-16,1 0 0 16,0 0 1-16,0-4 0 15,4-4-1-15,-5 0 1 16,1 0-1-16,4-4 1 16,5 0-1-16,4 4 1 0,-5-4-1 15,5-3 0-15,5-1 0 16,-5 0 1-16,-4-8-1 15,-1-3 0-15,5-5 0 16,0-7 1-16,-9 7-1 16,-4-3 1-16,0-1-1 15,-5 4 1-15,-4-7-1 16,-5-8 1-16,-8 11-1 16,-1-3 1-16,-3-1-2 15,3 1 1-15,-8-8 0 16,4 3 0-16,0 5 0 15,-4-1 0-15,4 1 0 16,0 7 0-16,0-3 0 16,0-1 0-16,1 1-1 15,-1-1 1-15,0 5 0 16,0-1 1-16,-4 4-1 16,-5 5 0-16,0-1 0 0,5 4 0 15,-9 1 0 1,0-1 0-16,-1 4 0 0,6 4 0 15,-1 4 0-15,0-8 0 16,5 12 0-16,-5 0 0 16,5 0 0-16,0 4 0 15,-1 4 0-15,1 0 0 16,0 0 0-16,0 0 0 16,-1 0 0-16,1 0 1 15,0-1-1-15,4 1 0 0,-4 0-1 16,4 0 1-16,0 4 0 15,0-8 0-15,5 4-1 16,-1 0 0-16,1-4-2 16,-1 3 1-16,1-3-4 15,4 0 1-15</inkml:trace>
        </inkml:traceGroup>
      </inkml:traceGroup>
    </inkml:traceGroup>
    <inkml:traceGroup>
      <inkml:annotationXML>
        <emma:emma xmlns:emma="http://www.w3.org/2003/04/emma" version="1.0">
          <emma:interpretation id="{55746B66-CC57-4781-8EDE-208AFC01B26B}" emma:medium="tactile" emma:mode="ink">
            <msink:context xmlns:msink="http://schemas.microsoft.com/ink/2010/main" type="paragraph" rotatedBoundingBox="13148,3888 12759,11294 12038,11256 12427,3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336AB9-CB33-4EB7-8BC6-A06A49FEC8DA}" emma:medium="tactile" emma:mode="ink">
              <msink:context xmlns:msink="http://schemas.microsoft.com/ink/2010/main" type="line" rotatedBoundingBox="13148,3888 12759,11294 12038,11256 12427,3850"/>
            </emma:interpretation>
          </emma:emma>
        </inkml:annotationXML>
        <inkml:traceGroup>
          <inkml:annotationXML>
            <emma:emma xmlns:emma="http://www.w3.org/2003/04/emma" version="1.0">
              <emma:interpretation id="{42197ECB-93FB-424C-A0E7-9566FDDFDA22}" emma:medium="tactile" emma:mode="ink">
                <msink:context xmlns:msink="http://schemas.microsoft.com/ink/2010/main" type="inkWord" rotatedBoundingBox="12791,10097 12728,11292 12191,11264 12254,10068"/>
              </emma:interpretation>
              <emma:one-of disjunction-type="recognition" id="oneOf3">
                <emma:interpretation id="interp15" emma:lang="zh-CN" emma:confidence="0">
                  <emma:literal>ⅰ</emma:literal>
                </emma:interpretation>
                <emma:interpretation id="interp16" emma:lang="zh-CN" emma:confidence="0">
                  <emma:literal>言</emma:literal>
                </emma:interpretation>
                <emma:interpretation id="interp17" emma:lang="zh-CN" emma:confidence="0">
                  <emma:literal>害</emma:literal>
                </emma:interpretation>
                <emma:interpretation id="interp18" emma:lang="zh-CN" emma:confidence="0">
                  <emma:literal>急</emma:literal>
                </emma:interpretation>
                <emma:interpretation id="interp1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90769.2078">5604 7764 3 0,'-13'0'1'0,"9"-8"1"15,4 8 1-15,-9 0-3 16,4 12 0-16,1 0 0 16,-1 0 1-16,-3-5-1 15,-1 5 0-15,4 4 1 16,1 0 0-16,-5 0-1 15,0-1 1-15,0-3 0 16,5 0 0-16,-5 0-1 16,5 0 1-16,-1-5-1 15,1 1 1-15,-1-4 0 0,5 0 0 16,-4 4-1-16,4-4 0 16,0-4 0-16,0 4 1 15,-5 4-1-15,5 0 0 16,-4 0 0-16,0-1 0 15,4 1 0-15,-5 4 1 16,1 4-1-16,4-4 1 16,-5 3-1-16,5-3 1 0,-4-4-1 15,-1 4 1-15,1-4-1 16,-1 0 1 0,1 0-1-16,-5-1 0 0,5 1 0 15,-5 0 1-15,4 0-1 16,1 0 0-16,0 0 0 15,-1 0 0-15,1 0 1 16,4-4 0-16,-5-1-1 16,1 1 0-16,-1 0 0 15,1 0 1-15,4 0-1 16,0 0 0-16,0 0 0 16,0 0 0-16,0 0 0 15,-4-4 0-15,4 0 0 16,0 0 0-16,0 0-1 15,0 0 1-15,0 0-3 16,0 0 1-16,0 0-1 16,4-8 0-16</inkml:trace>
          <inkml:trace contextRef="#ctx0" brushRef="#br0" timeOffset="450158.7643">5325 8134 6 0,'-18'-4'3'0,"18"-31"-1"0,0 35 1 0,0-12-3 15,-4 12 1-15,4 0-1 16,0 0 1-16,-4-12-1 16,-1 12 0-16,1 4 0 15,-1 4 1-15,5 4 0 16,0-4 0-16,0 4 0 16,-4 3 0-16,4 5 0 15,-5 8 1-15,5 3-1 16,-4 1 0-16,4 7 0 15,-4 4 0-15,4 12-1 16,0 12 1-16,0-4-1 16,0 4 1-16,0-12-1 15,0 1 0-15,4-5-1 16,5 0 1-16,0-12 0 16,4-7 0-16,0-5-1 15,1-7 1-15,-1-4 0 16,5-4 0-16,-1-5 0 15,1-3 1-15,0-4-1 0,4-4 0 16,0-3 0-16,5-1 0 16,-1 0 0-16,1 0 0 15,-1-4 0-15,1-4 0 16,-5 5 0-16,0-5 0 16,0-8 1-16,1-3 0 31,3-40 0-31,-4 0 0 15,-4 4 0-15,-5 4 0 0,1 4 0 16,-6 3 0-16,-3-3 0 16,-5 8 0-16,0 0-1 15,-5 7 1-15,1-3 0 16,0 0 0-16,-5-5-1 16,0 5 0-16,0 4 0 15,-4-5 1-15,-1 5-1 16,1 4 0-16,-5-1 0 15,-4 1 0-15,5 7 0 16,-6 8 0-16,6 5-1 16,-5 3 1-16,-5 4 0 15,5 8 1-15,0 8-2 16,4 4 1-16,0 7 0 16,1 1 0-16,3 8 0 15,1 3 0-15,0 5 0 16,4 3 0-16,0-4-1 15,4 1 1-15,1-9-2 16,4 1 0-16,0-4-3 0,0-5 1 16,4 1-1-16,-4-4 0 15</inkml:trace>
          <inkml:trace contextRef="#ctx0" brushRef="#br0" timeOffset="452084.8342">5418 7969 5 0,'-4'27'2'0,"8"17"-2"15,-4-36 2-15,0 7-2 0,0 1 0 16,-4 0-1-16,4 0 1 16,-5-1-1-16,5 1 0 15</inkml:trace>
          <inkml:trace contextRef="#ctx0" brushRef="#br0" timeOffset="491206.5281">5347 8079 4 0,'0'4'2'0,"-26"12"1"16,21-12 1-16,1 0-4 15,-1 0 1-15,1 3 0 16,0 1 0-16,-1 0-2 15,1 4 1-15,-1 0 0 16,1 4 1-16,-1-1-1 16,1 1 1-16,0 0-1 15,-1 0 0-15,1-5 0 16,-1 1 1-16,5 0-2 0,0-4 0 16,5-4-1-16,-1 0 0 15</inkml:trace>
          <inkml:trace contextRef="#ctx0" brushRef="#br0" timeOffset="-4188.9702">5542 1633 6 0,'18'7'3'0,"31"-34"-2"15,-36 27 4-15,-4 0-5 16,4-4 1-16,5-4 1 16,0 4 0-16,-1 0-3 15,5-4 1-15,1-3 0 16,-1 3 1-16,0 4-1 16,-4-8 1-16,-1 4-1 15,1 8 0-15,-5 4 0 16,1 0 0-16,-1 4 0 15,0 8 0-15,-4-5 0 16,0 9 1-16,0 4 0 16,-5-1 0-16,1 9 0 15,-5-5 0-15,0 1 0 16,-5-4 1-16,1 3-1 16,-1 1 0-16,-3-1 0 0,-6 1 0 15,1-1-1-15,-5 1 1 16,1-4-1-16,-1 3 1 15,-4 1-1-15,-1 3 0 16,-3-3 0-16,-1-1 0 16,-4 1 0-16,5-1 0 15,-1-3-1-15,1 0 1 16,-1-9 0-16,0 1 0 0,5-4 0 16,0 0 0-16,0-8-1 15,4 4 1-15,1 0-1 16,3-5 1-16,5 1-1 15,0 4 0-15,1-8 0 16,3 0 0-16,1 4 0 16,4-4 0-16,4 0 1 15,5-4 0-15,4-4-1 16,5 1 1-16,0-1 0 16,4 4 0-16,5 4 0 15,-1-4 0-15,1 0-1 16,4 0 1-1,9-4 0 1,-1 8 0-16,-3 4 0 16,-1-4 0-16,-4-4 0 15,0 4 0-15,-4 0 0 16,-5-4 1-16,14 0 0 16,-5-4 0-16,0 4 0 0,-5 0 1 15,1-3-1-15,-5-1 0 16,-4 4 0-16,-1 0 1 15,-3 4-2-15,-6-4 0 16,6 0 0-16,-10 0 1 16,1 0-1-16,-5 4 0 15,4 4-4-15,-8-4 0 16,-1 4-1-16,-4 0 1 16</inkml:trace>
          <inkml:trace contextRef="#ctx0" brushRef="#br0" timeOffset="394684.2046">5569 3586 4 0,'4'-4'2'0,"-4"12"-1"0,0-8 3 0,0 0-4 16,5 0 1-16,8-4 0 15,-4 0 0-15,0 8-2 16,0-4 1-16,-1 0 1 15,6 0 0-15,-1 4 0 16,0-4 0-16,1 0 0 16,-1 4 0-16,0 0 0 15,0 0 0-15,5 0-1 16,-5 3 1-16,5 1-1 16,0 8 1-16,0-4-1 15,-5 4 0-15,0-5 1 16,1 9 0-16,-6 0-1 15,1 3 1-15,0-3-1 16,-4 4 0-16,-5 7 1 16,0-7 0-16,-9-1-1 0,0 5 0 15,-4 7 0-15,-5-3 1 16,0-4-1-16,-4-1 1 16,0 1-1-16,0-5 1 15,-5 5-1-15,-8-1 1 16,-5 1-2-16,-5 4 0 15,1-1 0-15,4-3 1 16,5-5-1-16,4 1 1 0,13-12-1 16,5-1 1-16,-5 1-1 15,14 0 1-15,4-4 0 16,4-4 0-16,5-8 0 16,9-8 0-16,4-4 0 15,9 1 0-15,4-9 0 16,1 0 0-16,-5 5 0 15,9-1 0-15,-5 4 0 16,0 1 0-16,1 3 0 16,-1 0 0-16,1 4 0 15,-5 0 0-15,-5 4 0 16,1 4 0-16,0 0 0 16,-10 4 0-16,1 0 1 15,-5 8 0-15,1 8-1 16,-6 3 1-16,-8 9-1 15,-4 3 1-15,-5 1 0 16,0 3 0-16,-4 8-1 16,-5 8 0-16,-4-7 1 0,0-5 0 15,-5 0-1-15,1-3 1 16,-1 3-1-16,1-8 0 16,-1 1 0-16,-4-1 1 15,-4-3-1-15,4-1 0 16,4-3 0-16,5-5 0 15,0-3 0-15,4-8 0 16,5 0-2-16,4-4 1 16,4 0-1-16,5-8 0 0,0 0-2 15,9-4 1-15,9-8-1 16,9-8 0-16</inkml:trace>
          <inkml:trace contextRef="#ctx0" brushRef="#br0" timeOffset="448357.4886">5666 5929 4 0,'-4'4'2'0,"-5"-20"-1"16,9 16 2-16,-4 0-4 15,-1 0 1-15,1 0 1 16,-5 0 0-16,0 0-1 15,5 0 1-15,-5 12 0 16,0-4 0-16,0 4 0 16,-4-1 1-16,8 5-2 15,1 0 1-15,-5 0 0 16,0 3 0-16,0 5 0 16,0 0 0-16,1 3 0 15,-1 1 0-15,-5 7 0 0,6 5 1 16,-1 3-1-16,0 8 0 15,0 0-1-15,5 0 0 16,-5 1 0-16,4-5 0 16,1 4 0-16,4-11 0 15,0-1-1-15,0-4 0 16,4 1 2-16,5-5 0 16,0-3-1-16,4-5 0 0,1-3-1 15,3-4 1-15,1 0-1 16,0-5 1-16,4 1-1 15,0-4 1-15,-4 0 1 16,-1 0 0-16,1-4-1 16,0-4 1-16,0-4 0 15,4-4 0-15,0-4 0 16,0 0 0-16,-4-3-1 16,-1-5 0-16,1 0 0 15,0-3 1-15,0-5-1 16,-1-7 1-16,-3-5-1 15,-1-3 1-15,0-8-1 16,-4 0 1-16,0-5-1 16,0 5 0-16,-5 0 0 15,-4 0 0-15,0 4 0 16,-4 3 1-16,-1 5-1 16,-3-4 0-16,-1 11 0 15,0 1 0-15,0-5 0 16,-4 9 1-16,-1-1-1 0,1 4 0 15,0 5 0-15,-1 3 0 16,-3 0 0-16,-1 8 0 16,0 4-1-16,1 8 1 15,-1 4 0-15,0 8 0 16,-4 0 0-16,-5 3 0 16,5 5 0-16,0-4 0 15,0 3-2-15,-5 1 0 0,14-4-3 16,4-1 1-16</inkml:trace>
        </inkml:traceGroup>
      </inkml:traceGroup>
    </inkml:traceGroup>
    <inkml:traceGroup>
      <inkml:annotationXML>
        <emma:emma xmlns:emma="http://www.w3.org/2003/04/emma" version="1.0">
          <emma:interpretation id="{510B114C-DE3B-483E-B3DC-7648D6AD7F68}" emma:medium="tactile" emma:mode="ink">
            <msink:context xmlns:msink="http://schemas.microsoft.com/ink/2010/main" type="paragraph" rotatedBoundingBox="11449,3955 11253,11196 10323,11170 10519,3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DF804F-BA4B-440A-BFA1-822D596075A2}" emma:medium="tactile" emma:mode="ink">
              <msink:context xmlns:msink="http://schemas.microsoft.com/ink/2010/main" type="inkBullet" rotatedBoundingBox="10965,3942 10942,4818 10862,4815 10886,3940"/>
            </emma:interpretation>
            <emma:one-of disjunction-type="recognition" id="oneOf4">
              <emma:interpretation id="interp20" emma:lang="zh-CN" emma:confidence="0">
                <emma:literal>-</emma:literal>
              </emma:interpretation>
            </emma:one-of>
          </emma:emma>
        </inkml:annotationXML>
        <inkml:trace contextRef="#ctx0" brushRef="#br0" timeOffset="-6035.7827">3974 1629 7 0,'-4'0'3'0,"8"-16"-1"15,-4 16 3-15,4 4-5 16,-4-4 0-16,0 0 0 15,0 0 1-15,0 0-1 16,0 4 0-16,0 4 1 16,0-8 0-16,5 0 0 15,-5 4 0-15,4 7 0 16,-4 1 0-16,0 4 0 16,0 0 1-16,0 7-1 15,0 5 0-15,0-4 0 16,0-5 0-16,0 5 0 15,0-1 0-15,-4 5-1 16,4 4 0-16,0-1 0 16,-5-3 1-16,5 3-1 0,0 5 1 15,-8 7-1-15,-1-4 0 16,9 1 0-16,-5-5 0 16,1 1 0-16,-1-5 0 15,1 4 0-15,-5-3 0 16,0-4 0-16,5-1 1 15,-1-3-1-15,1-5 0 16,-1 5 0-16,1-4 0 16,4-8 0-16,0-5 0 0,-4-3-1 15,4 4 1-15,0-4-1 16,0-4 0-16,-5 4-3 16,5-4 1-16,-4-4-1 15,4-4 0-15</inkml:trace>
      </inkml:traceGroup>
      <inkml:traceGroup>
        <inkml:annotationXML>
          <emma:emma xmlns:emma="http://www.w3.org/2003/04/emma" version="1.0">
            <emma:interpretation id="{A45F4DAE-5174-4F94-A210-8A199F295E93}" emma:medium="tactile" emma:mode="ink">
              <msink:context xmlns:msink="http://schemas.microsoft.com/ink/2010/main" type="line" rotatedBoundingBox="11391,6091 11253,11196 10323,11170 10461,6066"/>
            </emma:interpretation>
          </emma:emma>
        </inkml:annotationXML>
        <inkml:traceGroup>
          <inkml:annotationXML>
            <emma:emma xmlns:emma="http://www.w3.org/2003/04/emma" version="1.0">
              <emma:interpretation id="{AC8458CE-B35F-447E-A08B-116FEAF09761}" emma:medium="tactile" emma:mode="ink">
                <msink:context xmlns:msink="http://schemas.microsoft.com/ink/2010/main" type="inkWord" rotatedBoundingBox="10333,11172 10447,6067 11377,6088 11264,11193"/>
              </emma:interpretation>
              <emma:one-of disjunction-type="recognition" id="oneOf5">
                <emma:interpretation id="interp21" emma:lang="zh-CN" emma:confidence="0">
                  <emma:literal>ⅰ</emma:literal>
                </emma:interpretation>
                <emma:interpretation id="interp22" emma:lang="zh-CN" emma:confidence="0">
                  <emma:literal>纟</emma:literal>
                </emma:interpretation>
                <emma:interpretation id="interp23" emma:lang="zh-CN" emma:confidence="0">
                  <emma:literal>i</emma:literal>
                </emma:interpretation>
                <emma:interpretation id="interp24" emma:lang="zh-CN" emma:confidence="0">
                  <emma:literal>氵</emma:literal>
                </emma:interpretation>
                <emma:interpretation id="interp25" emma:lang="zh-CN" emma:confidence="0">
                  <emma:literal>占</emma:literal>
                </emma:interpretation>
              </emma:one-of>
            </emma:emma>
          </inkml:annotationXML>
          <inkml:trace contextRef="#ctx0" brushRef="#br0" timeOffset="386531.8338">3845 3755 4 0,'0'0'2'0,"0"8"1"15,0-16 0-15,0 0-3 16,0 8 0-16,0 0 1 15,0 0 1-15,0 0-2 16,0 0 0-16,0 0 1 16,0 0 0-16,0 0 0 15,0 0 0-15,0 4-1 16,0 0 1-16,0-4-1 16,0 0 0-16,0 0 0 0,5 4 1 15,-5 0-1-15,0 0 1 16,0 0-1-16,4 4 1 15,-4 0-1-15,0 0 1 16,0-1-1-16,5 9 0 16,-5 0 0-16,4 4 1 15,-4-5-1-15,5 1 1 16,-5 0-1-16,0 7 0 16,0 1 1-16,0 0 0 15,0 3-1-15,0 1 1 0,-5-1 0 16,5 1 0-16,-4 7-1 15,4 1 1-15,-5-1-1 16,5 9 0-16,-4 7 0 16,4-12 0-16,-5 1 0 15,5 7 0-15,-4 0 0 16,4-11 1-16,-4-5-1 16,-1 1 0-16,1-5 0 15,4-3 1-15,0-1-1 16,0 5 0-16,0-4 0 15,0-5 0-15,-5-3 0 16,5 0 0-16,0-4-1 16,0-1 1-16,0 1 0 15,0-4 0-15,0 0 0 16,0 0 0-16,0-4 0 16,0 0 0-16,0 0 0 15,0-4 0-15,0 0-1 0,0 4 0 16,0-4-1-16,0 4 1 15,0-4-3-15,0 0 0 16,0 0 0-16,5-12 1 16</inkml:trace>
          <inkml:trace contextRef="#ctx0" brushRef="#br0" timeOffset="378169.4057">3624 6110 2 0,'0'0'1'0,"0"-12"1"0,0 12 1 0,4-4-3 16,1-4 1-16,-1 1 0 16,5-1 1-16,0 0-3 15,0 0 1-15,0 4 1 16,4-4 1-16,5 0-2 15,-5 0 1-15,0 0-1 16,5-3 1-16,-5-1-1 16,5 4 1-16,0 0-1 15,-1 4 0-15,1 0 0 16,4 4 1-16,5 0-1 16,-1 4 1-16,1 4 0 15,-5 4 0-15,0 0-1 16,1-1 1-16,-6 1-1 15,1 0 1-15,-5 4-1 16,-4 0 1-16,0-1-1 0,-5 5 0 16,1 0 0-16,-10-1 1 15,1 5-1-15,-5 0 0 16,-4-5 0-16,-5 9 1 16,-8 3-1-16,-1-3 0 15,0 4-1-15,1 3 1 16,-5-4 0-16,0 9 0 15,0-9 0-15,0 5 0 16,0-1 0-16,4-3 0 16,1-1 0-16,-5-7 1 0,4 0-1 15,0-5 0-15,-8-3-1 16,0-4 1-16,3 0 0 16,6-5 0-16,4 1-1 15,0 0 1-15,4-4-1 16,5 0 1-16,4 0 0 15,0-4 0-15,9 0 0 16,0 0 0-16,9 0 0 16,8-4 0-16,1-4 0 15,9-4 0-15,-1 5 0 16,1-9 0-16,4 4 0 16,0 0 0-16,4 0 0 15,1 1 0-15,4-1 0 16,0 4 0-16,13 0 0 15,0 8 0-15,0 0 0 16,5-8 0-16,-5 8 0 16,0-4 0-16,-9 0 0 0,-4 0 1 15,-4-4-1-15,-5 8 1 16,-5-4-1-16,-4 1 1 16,-4 6 0-16,-5-6 0 15,1-1-1-15,-5 4 1 16,4-4-1-16,-13 4 1 15,0 0-1-15,4 0 1 16,-4 0-2-16,0 0 1 16,0 0-1-16,0 0 0 15,0 0-3-15,5 0 1 0</inkml:trace>
          <inkml:trace contextRef="#ctx0" brushRef="#br0" timeOffset="388889.0125">3659 8059 2 0,'-4'-8'1'0,"4"5"1"0,0 3 1 16,0 0-2-16,0 0 0 15,0-4 0-15,-4 0 1 16,-1 0-2-16,5-4 0 15,-4 8 1-15,4-8 1 16,-5 16-1-16,1-8 0 0,-1 0 0 16,1 0 0-16,0 4-1 15,4 0 0-15,-5 0 0 16,1 7 0-16,-1 1 0 16,1 4 0-16,-1 0 0 15,1 0 0-15,0-1 0 16,-1 5 0-16,1 0 0 15,-1 3 0-15,1-3 0 16,-1 0 0-16,-3 3 0 16,3-3 0-16,1 4 0 15,-1 7 0-15,5 1 0 16,0-1 0-16,5 5 0 16,-5-5 0-16,0 1-1 15,0-1 1-15,9 1 0 16,-5-1 0-16,0 1 0 15,1-5 0-15,-1 5 0 16,1-9 0-16,-1 1 0 0,1 0 0 16,-1-5 0-16,5 5 0 15,0-8 0-15,4-1 0 16,0-3 0-16,1-4 0 16,3 0 0-16,1-4 1 15,9-4 0-15,-5-4 0 16,0 0-1-16,0 0 1 15,0-4-1-15,5-8 1 16,4-7-1-16,-5-5 0 0,1-3 0 16,4-5 0-16,-4 1 0 15,-1-4 0-15,-4-1 0 16,0-3 0-16,1-1-1 16,-6 5 1-16,-3-4 0 15,-1-1 0-15,0 5 0 16,-4 0 1-16,0 3-1 15,0 1 0-15,-5-5 0 16,-4 5 1-16,0 0-1 16,-4 3 0-16,-1-3 0 15,-4-1 1-15,-4 9-1 16,0-1 0-16,0-7 0 16,-5 3 0-16,0-3 0 15,-8 3 1-15,3 1-1 16,1 3 1-16,0 4-1 15,4 5 1-15,1 3-1 16,3 0 1-16,1 4 0 16,0 1 0-16,-1 3-1 0,1-4 1 15,0 8-1-15,4 0 0 16,-4 4 0-16,4 0 0 16,-4 0-2-16,-1 4 1 15,5 12-1-15,-4 0 1 16,4 3-2-16,0 5 1 15,1-1-1-15,-1 5 1 16,0 0-1-16,0-5 0 16</inkml:trace>
        </inkml:traceGroup>
      </inkml:traceGroup>
    </inkml:traceGroup>
    <inkml:traceGroup>
      <inkml:annotationXML>
        <emma:emma xmlns:emma="http://www.w3.org/2003/04/emma" version="1.0">
          <emma:interpretation id="{3C690127-3055-486B-9CE5-3D88A4244C8B}" emma:medium="tactile" emma:mode="ink">
            <msink:context xmlns:msink="http://schemas.microsoft.com/ink/2010/main" type="paragraph" rotatedBoundingBox="9379,4045 9151,11418 8535,11399 8764,4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518CCE-EB52-4460-A74F-6A60E120CD4B}" emma:medium="tactile" emma:mode="ink">
              <msink:context xmlns:msink="http://schemas.microsoft.com/ink/2010/main" type="line" rotatedBoundingBox="9379,4045 9151,11418 8535,11399 8764,4026"/>
            </emma:interpretation>
          </emma:emma>
        </inkml:annotationXML>
        <inkml:traceGroup>
          <inkml:annotationXML>
            <emma:emma xmlns:emma="http://www.w3.org/2003/04/emma" version="1.0">
              <emma:interpretation id="{BFF3986D-CB40-4ECC-8142-15EEF7D45A7B}" emma:medium="tactile" emma:mode="ink">
                <msink:context xmlns:msink="http://schemas.microsoft.com/ink/2010/main" type="inkWord" rotatedBoundingBox="9102,6282 9078,7042 9015,7040 9038,6280"/>
              </emma:interpretation>
              <emma:one-of disjunction-type="recognition" id="oneOf6">
                <emma:interpretation id="interp26" emma:lang="zh-CN" emma:confidence="0">
                  <emma:literal>吉</emma:literal>
                </emma:interpretation>
                <emma:interpretation id="interp27" emma:lang="zh-CN" emma:confidence="0">
                  <emma:literal>宫</emma:literal>
                </emma:interpretation>
                <emma:interpretation id="interp28" emma:lang="zh-CN" emma:confidence="0">
                  <emma:literal>古</emma:literal>
                </emma:interpretation>
                <emma:interpretation id="interp29" emma:lang="zh-CN" emma:confidence="0">
                  <emma:literal>圭</emma:literal>
                </emma:interpretation>
                <emma:interpretation id="interp30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362645">2096 3960 3 0,'-5'-8'1'0,"14"12"1"16,-9-4 3-16,0 0-5 16,0 0 1-16,0 0 0 15,0 0 0-15,0 0-1 16,0 0 0-16,0 0 1 16,9 0 0-16,-9 0-1 0,0 0 1 15,0 4 0-15,0 0 0 16,0 4-1-16,-5 4 1 15,1-1 0-15,0 5 0 16,-1 4 0-16,1 0 0 16,-1-1 0-16,5 1 1 15,-4 4-1-15,-1 3 0 16,1 1 0-16,0 7 0 0,4 1-1 16,0 7 1-16,0-4-1 15,0 5 0-15,0-1 0 16,-5 0 0-16,5-3 0 15,0-9 1-15,0-3-1 16,0-5 0-16,0 1 0 16,0-4 0-16,-4-1 0 15,4 1 1-15,0-8-1 16,0 0 0-16,-5-5 0 16,5 1 0-16,0-4 0 15,0 0 1-15,-4 0-2 16,4 0 0-16,0-4-1 15,0 0 0-15,0 0-1 16,0 0 1-16,-5 0-2 16,5 0 0-16</inkml:trace>
          <inkml:trace contextRef="#ctx0" brushRef="#br0" timeOffset="362150.1536">2127 4023 2 0,'0'-4'1'0,"-5"-8"-1"16,5 12 1-16,0-4-2 16,0 4 1-16</inkml:trace>
          <inkml:trace contextRef="#ctx0" brushRef="#br0" timeOffset="-8272.7502">1914 1841 1 0,'-9'-12'0'0,"13"12"1"0,-4 0 0 15,0 0 0-15,-4 0 1 0,4-3 1 16,-9 3 0-16,9 0-4 15,-4 3 1-15,4 1 2 16,-9 0 0-16,4-4 0 16,-3 0 0-16,-1 4-2 15,0 0 1-15,4 4-1 16,1 0 1-16,0 4-1 16,-1 0 0-16,1-1-1 15,-1 5 1-15,1 0 0 16,-1 4 0-16,1-5 0 15,0 1 0-15,-5 4 0 16,4-4 0-16,5 11 0 16,0 1 1-16,0-1-1 15,0 5 0-15,0-5 0 16,0 5 0-16,0-5 0 16,0 1 0-16,0 3 0 15,5-3 0-15,-5 0-1 0,9 3 1 16,-1-3 0-16,1-1 0 15,9-3 0-15,-9-4 0 16,4-1-1-16,5-3 1 16,-5-4 0-16,5-4 0 15,4 0 0-15,0-1 1 16,0-3-1-16,0 0 1 16,1 0-1-16,8 0 0 15,-5-4 0-15,-4-8 1 16,1 0-1-16,-1 1 1 0,-5-9 0 15,1-4 0-15,0-4-1 16,0 1 1-16,-1-1-1 16,-3-7 1-16,-1 7 0 15,0-3 0-15,0-5-1 16,-4-3 1-16,5-1-1 16,-6 1 1-16,1 3-1 15,-4 9 0-15,-1-5 0 16,1 0 0-16,-1 1 0 15,-4-5 1-15,4 5-1 16,-4-1 0-16,0 5 0 16,0 3 0-16,0 0 1 15,-4 4 0-15,0-3-1 16,-5 3 0-16,4-8 0 16,-4 5 0-16,1-1 0 15,-1 4 1-15,0 4-2 16,0-3 1-16,0 7 0 0,0 0 0 15,-4 0 0-15,4 0 0 16,0 4 0-16,0 0 0 16,-4 4 0-16,0 4 0 15,0-4 0-15,-1 0 0 16,-3 4-1-16,-1 0 1 16,5 0-1-16,-5 4 1 15,0 8-1-15,0-1 1 16,5-3-1-16,-5 4 1 0,1 0 0 15,-6 0 0-15,1 3 0 16,0 1 0-16,-4 0 0 16,3-1 1-16,1 1-1 15,5 0 0-15,-1-5 0 16,5 1 0-16,-1-4-1 16,1-4 1-16,0 4-2 15,4-4 0-15,4-4-2 16,1-1 0-16</inkml:trace>
          <inkml:trace contextRef="#ctx0" brushRef="#br0" timeOffset="363906.3882">1923 5972 2 0,'-18'0'1'0,"14"20"1"16,-1-12-2-16,-4-4-1 16,5 4 1-16,-5-1-1 15,-4 5 1-15,-1 4 0 16,1 4 1-16,4 3-1 0,0 1 1 16,1 4 0-16,-6-1 1 15,5-3-1-15,1 7 0 16,3 5 0-16,1 3 1 15,-1 4-1-15,5 9 0 16,0-1-1-16,0 4 0 16,5-4 0-16,-1 0 0 15,5-3 0-15,0-1 0 16,0-4 0-16,4-7 0 16,-4-9 0-16,9-3 0 15,-1-5 0-15,5-7 1 0,1-4-1 16,-1-4 1-16,4-4-1 15,1-8 1-15,4-8-1 16,4-3 1-16,-4-5-1 16,-4-7 1-16,0-5-1 15,-1-3 0-15,-4-1 0 16,-4-11 0-16,0 4 0 16,-1-8 0-16,-3 4 0 15,-5 3 0-15,-1 5 0 16,-3 4 0-16,-5-1 0 15,-5 1 1-15,1 4-1 16,-5 3 1-16,0-7-1 16,-4 11 0-16,-5 1 0 15,1-1 0-15,-1 4 0 16,-4 12 0-16,0-7 0 16,-1 3 1-16,1 4-1 15,0 4 1-15,0 4-1 0,-5 4 1 16,5-4-1-16,4 8 0 15,-8 4-2-15,-1 4 1 16,5 0-2-16,4 4 1 16,1-1-1-16,3 9 0 15</inkml:trace>
          <inkml:trace contextRef="#ctx0" brushRef="#br0" timeOffset="365016.6756">1732 7827 7 0,'-9'-12'3'0,"5"20"-2"15,4-16 7-15,-4 8-8 16,-1 0 0-16,1 12 0 15,-1 4 0 1,-12 47 0 0,3 0 0-16,1 4 0 15,0 0 0-15,-1 0 0 16,5 4 0-16,5 3 0 16,0 1 1-16,-1 8-1 15,5-8 0-15,-4-4 0 16,4-1 0-16,4-3 0 0,1-4 0 15,-1-11 0-15,5-13 0 16,0 0 0-16,0-7 0 16,4-1-1-16,0-7 1 15,1-4-1-15,3-5 1 16,1-11 0-16,4-4 0 16,0-4 0-16,9 0 0 15,5-7 0-15,-1-5 1 16,1-4-1-16,-5-7 1 0,0-5-1 15,4 1 0-15,-4-13 0 16,0-3 0-16,-4-4 0 16,-5-12 0-16,-4 0 0 15,-5-8 0-15,-4 8 0 16,-5 0 0-16,-4 4 0 16,-4-4 1-16,-5 8-1 15,-4-12 0-15,-1 0 0 16,-3 12 1-16,-1 4-1 15,0 3 0-15,0 13 0 16,-4 3 0-16,0 1 0 16,-9 7 0-16,0-3 0 15,4 7 1-15,1 4-1 16,4 0 1-16,0 1-1 16,-1 7 0-16,-3 0 0 15,4 4 1-15,0 4-1 16,4 0 0-16,0 4-1 0,0 4 0 15,1 4-1-15,3-1 1 16,6 1-2-16,3 0 0 16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7:26.5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960294-7C7A-48CE-87A7-DD2F8BD421AC}" emma:medium="tactile" emma:mode="ink">
          <msink:context xmlns:msink="http://schemas.microsoft.com/ink/2010/main" type="writingRegion" rotatedBoundingBox="17469,9893 17268,12234 15669,12096 15869,9755"/>
        </emma:interpretation>
      </emma:emma>
    </inkml:annotationXML>
    <inkml:traceGroup>
      <inkml:annotationXML>
        <emma:emma xmlns:emma="http://www.w3.org/2003/04/emma" version="1.0">
          <emma:interpretation id="{2D7EDE2F-172A-4991-950C-0D8AD6611FBA}" emma:medium="tactile" emma:mode="ink">
            <msink:context xmlns:msink="http://schemas.microsoft.com/ink/2010/main" type="paragraph" rotatedBoundingBox="16990,9983 17433,9983 17433,10550 16990,105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38596C-7899-4456-925C-EB9439DCE540}" emma:medium="tactile" emma:mode="ink">
              <msink:context xmlns:msink="http://schemas.microsoft.com/ink/2010/main" type="inkBullet" rotatedBoundingBox="17408,9959 17447,10528 17003,10558 16965,9989"/>
            </emma:interpretation>
            <emma:one-of disjunction-type="recognition" id="oneOf0">
              <emma:interpretation id="interp0" emma:lang="zh-CN" emma:confidence="0">
                <emma:literal>弓</emma:literal>
              </emma:interpretation>
              <emma:interpretation id="interp1" emma:lang="zh-CN" emma:confidence="0">
                <emma:literal>ㄢ</emma:literal>
              </emma:interpretation>
              <emma:interpretation id="interp2" emma:lang="zh-CN" emma:confidence="0">
                <emma:literal>≥</emma:literal>
              </emma:interpretation>
              <emma:interpretation id="interp3" emma:lang="zh-CN" emma:confidence="0">
                <emma:literal>于</emma:literal>
              </emma:interpretation>
              <emma:interpretation id="interp4" emma:lang="zh-CN" emma:confidence="0">
                <emma:literal>干</emma:literal>
              </emma:interpretation>
            </emma:one-of>
          </emma:emma>
        </inkml:annotationXML>
        <inkml:trace contextRef="#ctx0" brushRef="#br0">5702-35 16 0,'-5'-4'8'0,"14"0"-11"0,-9 4 15 16,0 0-13-16,0 0 1 16,0 0 0-16,0 0 0 15,0 0-1-15,0 0 1 16,0 0-1-16,5 0 1 15,8 0-1-15,-4 0 1 0,8 4 0 16,1 0 1-16,4 4-1 16,0-1 1-16,1 5 0 15,-1 0 0-15,-5 0-1 16,6 0 1-16,-6-1-1 16,-3-3 0-16,3-4 0 15,-3 0 1-15,-6 4-1 16,-3-8 0-16,4 4 0 15,-9-4 1-15,0 0 0 16,0 4 0-16,0 0-1 16,0 0 0-16,-5 0 0 15,1 4 1-15,-5 3-1 16,0 1 1-16,-4 0-1 16,0 0 0-16,-1-4 0 15,-3 0 1-15,-1 7-2 0,-4 1 1 16,-9-4 0-16,4 0 0 15,1 4 0-15,3-1 0 16,1 1-1-16,5 0 1 16,-1-8-1-16,0 3 1 15,5-3-1-15,4-4 0 16,0 0-2-16,0 0 1 16,5 4-2-16,4-4 1 15,0 4-1-15,0-8 0 16</inkml:trace>
        <inkml:trace contextRef="#ctx0" brushRef="#br0" timeOffset="526.3743">6074 295 10 0,'-9'12'5'0,"5"-16"-5"0,4 12 10 15,-5-4-10-15,-4 4 1 16,5 8 0-16,-5-4 0 15,-4 3-1-15,4-3 0 16,-5 0 1-16,1 0 0 16,-5 0 0-16,1-1 0 0,-1 1 0 15,0 0 0-15,1 0-1 16,-1 0 1-16,-4-1-2 16,4-3 1-16,-4 0-2 15,4 0 1-15,5 0-2 16,0-4 1-16,4 0-3 15,4-4 1-15</inkml:trace>
      </inkml:traceGroup>
    </inkml:traceGroup>
    <inkml:traceGroup>
      <inkml:annotationXML>
        <emma:emma xmlns:emma="http://www.w3.org/2003/04/emma" version="1.0">
          <emma:interpretation id="{6990469A-0F35-45D5-AE1A-7C9F01117515}" emma:medium="tactile" emma:mode="ink">
            <msink:context xmlns:msink="http://schemas.microsoft.com/ink/2010/main" type="paragraph" rotatedBoundingBox="16169,9781 15969,12122 15669,12096 15869,97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32A4A7-4167-4638-A00D-D64B709F9E18}" emma:medium="tactile" emma:mode="ink">
              <msink:context xmlns:msink="http://schemas.microsoft.com/ink/2010/main" type="inkBullet" rotatedBoundingBox="16088,9774 16002,10778 15986,10776 16072,9773"/>
            </emma:interpretation>
            <emma:one-of disjunction-type="recognition" id="oneOf1">
              <emma:interpretation id="interp5" emma:lang="zh-CN" emma:confidence="0">
                <emma:literal>丨</emma:literal>
              </emma:interpretation>
              <emma:interpretation id="interp6" emma:lang="zh-CN" emma:confidence="0">
                <emma:literal>|</emma:literal>
              </emma:interpretation>
              <emma:interpretation id="interp7" emma:lang="zh-CN" emma:confidence="0">
                <emma:literal>l</emma:literal>
              </emma:interpretation>
              <emma:interpretation id="interp8" emma:lang="zh-CN" emma:confidence="0">
                <emma:literal>1</emma:literal>
              </emma:interpretation>
              <emma:interpretation id="interp9" emma:lang="zh-CN" emma:confidence="0">
                <emma:literal>Ⅰ</emma:literal>
              </emma:interpretation>
            </emma:one-of>
          </emma:emma>
        </inkml:annotationXML>
        <inkml:trace contextRef="#ctx0" brushRef="#br0" timeOffset="-2989.6323">4723-252 5 0,'0'4'2'0,"0"-8"2"0,0 4 2 0,0 0-6 16,0 0 1-16,0 0 0 16,0 0 1-16,0 0-3 15,0 0 1-15,0 0 1 16,0 4 1-16,0 4-1 15,0 0 0-15,-5 0 0 16,5 3 0-16,0 1 0 16,-4 4 1-16,4 0-1 15,-5 3 0-15,1-3 0 16,4 4 0-16,0 7-1 16,0 5 1-16,0 7-1 15,-5 1 0-15,1 3 0 16,0 0 1-16,-1 1-1 15,-4 3 0-15,5-4 0 16,-1-3 1-16,1-5-1 16,0 4 0-16,4-7 0 0,0-1 0 15,-5 1 0-15,1-4 1 16,4-5-1-16,0 1 0 16,0-5 0-16,0 1 0 15,0 4 0-15,0-8 0 16,0 7 0-16,0-7 0 15,-5 0 0-15,5-1 0 16,0-7 0-16,0 4 0 16,-4 4 0-16,4-8 0 15,0 4 0-15,0-9 0 0,0 1 0 16,0 0 0-16,0-4-1 16,0 4 0-16,0 0-1 15,0-4 0-15,0 0-3 16,0-8 1-16</inkml:trace>
      </inkml:traceGroup>
      <inkml:traceGroup>
        <inkml:annotationXML>
          <emma:emma xmlns:emma="http://www.w3.org/2003/04/emma" version="1.0">
            <emma:interpretation id="{D241A354-44E6-4BD7-89B7-10D472E23D60}" emma:medium="tactile" emma:mode="ink">
              <msink:context xmlns:msink="http://schemas.microsoft.com/ink/2010/main" type="line" rotatedBoundingBox="16040,11295 15969,12122 15669,12096 15740,11269"/>
            </emma:interpretation>
          </emma:emma>
        </inkml:annotationXML>
        <inkml:traceGroup>
          <inkml:annotationXML>
            <emma:emma xmlns:emma="http://www.w3.org/2003/04/emma" version="1.0">
              <emma:interpretation id="{5CE3DB76-A986-4ED3-95D3-896C7FC3DF3A}" emma:medium="tactile" emma:mode="ink">
                <msink:context xmlns:msink="http://schemas.microsoft.com/ink/2010/main" type="inkWord" rotatedBoundingBox="16040,11295 15969,12122 15669,12096 15740,11269"/>
              </emma:interpretation>
              <emma:one-of disjunction-type="recognition" id="oneOf2">
                <emma:interpretation id="interp10" emma:lang="zh-CN" emma:confidence="0">
                  <emma:literal>j</emma:literal>
                </emma:interpretation>
                <emma:interpretation id="interp11" emma:lang="zh-CN" emma:confidence="0">
                  <emma:literal>」</emma:literal>
                </emma:interpretation>
                <emma:interpretation id="interp12" emma:lang="zh-CN" emma:confidence="0">
                  <emma:literal>』</emma:literal>
                </emma:interpretation>
                <emma:interpretation id="interp13" emma:lang="zh-CN" emma:confidence="0">
                  <emma:literal>Ⅰ</emma:literal>
                </emma:interpretation>
                <emma:interpretation id="interp14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-2237.5966">4572 1264 5 0,'0'0'2'0,"4"-4"-2"16,-4 4 0-16,0 0 0 15,0 0 0-15,9 4 1 0,0 0 1 16,-4 4-2-16,3 0 0 16,1 0 1-16,0 0 1 15,0 3-1-15,-5 1 1 16,10-4-1-16,-5-4 1 15,-5 0-1-15,0 0 0 16,1 0 0-16,-5 0 1 16,0-4-1-16,0 0 0 15,-5-4-1-15,1 0 1 16,0 0-2-16,-5 0 1 16,4 0-1-16,-4-4 0 0,1 0-2 15,-1 4 0-15,4 0 0 16,1 4 0-16</inkml:trace>
          <inkml:trace contextRef="#ctx0" brushRef="#br0" timeOffset="-1546.593">4568 1670 8 0,'0'8'4'0,"4"-8"-4"0,-4 0 8 15,0 0-8-15,0 0 1 16,0-4-1-16,0 4 0 16,-4 0 0-16,4-8 0 15,-5 8 0-15,1 0 0 16,4 4 0-16,0 0 1 0,0 0-1 16,0 0 1-16,0 3-1 15,-5 1 1-15,5 0 0 16,0 4 1-16,0 4-2 15,0 0 1-15,0-1-1 16,0 1 1-16,5 4 0 16,-5-5 0-16,0 9-1 15,0-4 0-15,0-1 0 16,0 1 1-16,0 0-1 16,0 4 0-16,4-1 0 15,-4-7 1-15,0-4-1 16,0 3 0-16,0-3 0 15,0 0 1-15,0 0-1 16,0 0 1-16,0-4-1 16,0-4 1-16,0 3-1 15,0-3 0-15,0 4 0 16,-4-8 1-16,-1 4-1 0,1-4 1 16,-1 0-1-16,-3-4 1 15,3 4-1-15,-4 0 0 16,0-4 0-16,-4 4 1 15,0-4-2-15,-14 4 1 16,5-8-1-16,-5 8 0 16,5 0-1-16,-4-3 0 15,-5-1-3-15,9 0 0 16</inkml:trace>
        </inkml:traceGroup>
      </inkml:traceGroup>
    </inkml:traceGroup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29.2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FD2340-D947-4D4E-BD00-E72DC565DAEC}" emma:medium="tactile" emma:mode="ink">
          <msink:context xmlns:msink="http://schemas.microsoft.com/ink/2010/main" type="writingRegion" rotatedBoundingBox="18965,6835 19118,8361 17758,8498 17605,6972"/>
        </emma:interpretation>
      </emma:emma>
    </inkml:annotationXML>
    <inkml:traceGroup>
      <inkml:annotationXML>
        <emma:emma xmlns:emma="http://www.w3.org/2003/04/emma" version="1.0">
          <emma:interpretation id="{113D1510-01C3-41A7-8DC1-C4BA2B85E218}" emma:medium="tactile" emma:mode="ink">
            <msink:context xmlns:msink="http://schemas.microsoft.com/ink/2010/main" type="paragraph" rotatedBoundingBox="18965,6835 19118,8361 17758,8498 17605,6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ADDD5B-7CFB-4833-A198-6893D1629ECC}" emma:medium="tactile" emma:mode="ink">
              <msink:context xmlns:msink="http://schemas.microsoft.com/ink/2010/main" type="line" rotatedBoundingBox="18965,6835 19118,8361 17758,8498 17605,6972"/>
            </emma:interpretation>
          </emma:emma>
        </inkml:annotationXML>
        <inkml:traceGroup>
          <inkml:annotationXML>
            <emma:emma xmlns:emma="http://www.w3.org/2003/04/emma" version="1.0">
              <emma:interpretation id="{100C7565-4FC8-4895-BDB2-96DBF963ACB3}" emma:medium="tactile" emma:mode="ink">
                <msink:context xmlns:msink="http://schemas.microsoft.com/ink/2010/main" type="inkWord" rotatedBoundingBox="18824,6849 18958,8185 17739,8307 17605,6972">
                  <msink:destinationLink direction="with" ref="{63398E9B-5531-474B-BA84-0779ADF0788A}"/>
                </msink:context>
              </emma:interpretation>
              <emma:one-of disjunction-type="recognition" id="oneOf0">
                <emma:interpretation id="interp0" emma:lang="zh-CN" emma:confidence="0">
                  <emma:literal>下</emma:literal>
                </emma:interpretation>
                <emma:interpretation id="interp1" emma:lang="zh-CN" emma:confidence="0">
                  <emma:literal>木</emma:literal>
                </emma:interpretation>
                <emma:interpretation id="interp2" emma:lang="zh-CN" emma:confidence="0">
                  <emma:literal>卞</emma:literal>
                </emma:interpretation>
                <emma:interpretation id="interp3" emma:lang="zh-CN" emma:confidence="0">
                  <emma:literal>忄</emma:literal>
                </emma:interpretation>
                <emma:interpretation id="interp4" emma:lang="zh-CN" emma:confidence="0">
                  <emma:literal>要</emma:literal>
                </emma:interpretation>
              </emma:one-of>
            </emma:emma>
          </inkml:annotationXML>
          <inkml:trace contextRef="#ctx0" brushRef="#br0">-719-470 5 0,'14'0'2'0,"8"-16"0"0,-13 12 2 15,4-4-4-15,5 4 0 16,-1 0 0-16,6-3 1 0,3 3-1 16,5 0 0-16,5 4 0 15,-1 0 1-15,5 0-1 16,4 0 0-16,-4 0 0 15,0 0 1-15,0 0-1 16,-5-4 1-16,1 4-1 16,-1 0 1-16,1 0-1 15,4 0 1-15,-9 0-1 16,0 0 1-16,0 0-1 16,-5 0 1-16,-4 0-1 15,0 0 1-15,1 0-1 16,-1 0 1-16,0 0-1 15,-4 0 1-15,4 0 0 16,0 0 0-16,0 0 0 16,0 0 1-16,0-4-1 15,-4 0 0-15,0 4 0 16,0 0 0-16,-5-4-1 0,0 4 0 16,0-4-1-16,-4 4 0 15,0-8-1-15,0 4 1 16,4 4-1-16,-4 0 0 15,4 0-1-15,1 0 1 16,-1-4-1-16,-4-4 1 16,-5 0-1-16,-4 8 1 15,5-3-1 1,26-17 3 0,-58 28-1-16,27-20 0 15,0 0 3-15,0 0 0 0,-9 4 0 16,5 4 1-16,-1-3 0 15,1-1 0-15,0 4-1 16,-1-4 0-16,1 4-1 16,-1 0 0-16,1 4-1 15,-1 4 1-15,1 4-2 16,0 0 1-16,-1 4-1 16,5 3 0-16,-4 1-2 15,-10 4 0-15</inkml:trace>
          <inkml:trace contextRef="#ctx0" brushRef="#br0" timeOffset="61104.6988">4-2 6 0,'0'8'3'0,"0"-16"-2"0,0 8 3 16,0 0-4-16,0 0 1 15,0 0 0-15,0 0 1 16,0 0-2-16,0 0 0 15,0 0 1-15,0 0 0 16,0 0-1-16,0 0 1 16,0 0-1-16,4 4 1 15,0 0-1-15,-4 0 1 16,0 8-1-16,5 4 1 16,-5 4-1-16,0-1 1 0,0 1-1 15,0 7 0-15,0 1 0 16,0 4 1-16,0 3-1 15,0 4 0-15,0 5 0 16,0 3 0-16,0-4 0 16,0 5 1-16,0-5 0 15,-5-4 0-15,1-3 0 16,4-1 0-16,-4-15 0 16,4 7 0-16,0-3-2 15,0-8 1-15,0-4 0 16,0-5 1-16,0-3-1 15,0 0 1-15,0-4-1 16,0 0 0-16,0-8 1 16,0-3 0-16,0-1-2 15,0-4 1-15,0-4 0 0,0-3 0 16,0-1 0-16,0-7 0 16,0 3 0-16,0-7 0 15,0 7-1-15,4 0 1 16,0 1-1-16,5-1 1 15,5 1 0-15,-6 3 0 16,6 0-1-16,-1 5 1 16,0-1 0-16,1 4 0 15,3 5 0-15,5-1 0 16,-4 0 0-16,0 4 0 16,0 4 0-16,-5 0 1 0,0 4-1 15,1 4 0-15,-1 0 0 16,-4 8 0-16,0 0 0 15,-5 3 0-15,5 1-1 16,-5 0 1-16,1 11 0 16,-1 5 0-16,-4 0 0 15,5-1 0-15,-5 4 0 16,0 1 0-16,4-5 0 16,-4 1 1-16,0-5-1 15,4-3 0-15,1 0 0 16,-1-5 1-16,5-3-2 15,0-4 1-15,0-4 0 16,0 0 1-16,0-4-2 16,-1-4 1-16,1 0-1 15,0-4 0-15,4-4-3 16,5-4 0-16,-5-4 0 0,10-3 0 16</inkml:trace>
        </inkml:traceGroup>
        <inkml:traceGroup>
          <inkml:annotationXML>
            <emma:emma xmlns:emma="http://www.w3.org/2003/04/emma" version="1.0">
              <emma:interpretation id="{47109368-C9B6-428D-B783-CB30DD89802B}" emma:medium="tactile" emma:mode="ink">
                <msink:context xmlns:msink="http://schemas.microsoft.com/ink/2010/main" type="inkWord" rotatedBoundingBox="18992,7100 19118,8361 18714,8402 18588,7140"/>
              </emma:interpretation>
              <emma:one-of disjunction-type="recognition" id="oneOf1">
                <emma:interpretation id="interp5" emma:lang="zh-CN" emma:confidence="0">
                  <emma:literal>尖</emma:literal>
                </emma:interpretation>
                <emma:interpretation id="interp6" emma:lang="zh-CN" emma:confidence="0">
                  <emma:literal>尘</emma:literal>
                </emma:interpretation>
                <emma:interpretation id="interp7" emma:lang="zh-CN" emma:confidence="0">
                  <emma:literal>%</emma:literal>
                </emma:interpretation>
                <emma:interpretation id="interp8" emma:lang="zh-CN" emma:confidence="0">
                  <emma:literal>芒</emma:literal>
                </emma:interpretation>
                <emma:interpretation id="interp9" emma:lang="zh-CN" emma:confidence="0">
                  <emma:literal>∶</emma:literal>
                </emma:interpretation>
              </emma:one-of>
            </emma:emma>
          </inkml:annotationXML>
          <inkml:trace contextRef="#ctx0" brushRef="#br0" timeOffset="63432.3424">473-399 4 0,'-4'0'2'0,"4"0"0"0,0 0 3 0,0 0-4 16,0 0 0-16,9 0 1 16,-5 0 0-16,0 4-2 15,-4 0 0-15,5 0 1 16,-5 3 0-16,4-3 0 16,-4 8 0-16,5 0-1 15,-5 0 1-15,0 4-1 16,0 3 0-16,0 1 0 15,0 4 0-15,0-1 0 16,0 1 1-16,-5-1-1 16,5 5 1-16,0-4-1 15,0-5 1-15,0 1-1 16,0 0 0-16,0-1 0 16,0-7 1-16,0 0-1 15,-4 0 0-15,4-4-1 16,0 0 1-16,0-1-2 0,0-3 1 15,0-4-3-15,0 0 1 16,4 4 0-16,-4-4 0 16</inkml:trace>
          <inkml:trace contextRef="#ctx0" brushRef="#br0" timeOffset="63748.067">473-391 3 0,'-9'-8'1'16,"9"0"3"-16,0 8 2 0,0 0-5 16,0 0 0-16,-4 4 0 15,-1 0 1-15,1 4-2 16,-5-1 0-16,5 5 1 15,-1 0 1-15,-4 4-1 16,1 0 0-16,-1 3-1 16,-5 1 1-16,6 0-1 15,-1-9 1-15,0 5-2 16,0-8 0-16,5 8-2 16,-1-8 1-16,1 0-1 15,-1-4 0-15</inkml:trace>
          <inkml:trace contextRef="#ctx0" brushRef="#br0" timeOffset="64032.7692">557-411 7 0,'0'12'3'0,"9"0"-2"0,-4-9 6 0,-1 1-7 16,5 0 1-16,0 0 0 15,0 4 0-15,0-4-2 16,-1 0 1-16,1 4 0 16,0 0 1-16,0 4-1 15,0-1 0-15,-5-3-1 16,1-4 1-16,-1 0-3 15,1 8 1-15</inkml:trace>
          <inkml:trace contextRef="#ctx0" brushRef="#br0" timeOffset="64575.1598">504 254 11 0,'-4'-4'5'0,"4"4"-6"16,0 0 9-16,0 0-8 16,0 0 1-16,4 4 0 15,-4-4 0-15,5 4-1 16,-1 0 1-16,9 0 0 16,-4 4 1-16,0-4-1 15,0 4 0-15,0 0 0 16,0-4 0-16,-5 0-1 15,1 0 0-15,-1 0 0 0,0-1 0 16,1 1-2-16,-1 0 1 16,-4 0-3-16,0-4 0 15</inkml:trace>
          <inkml:trace contextRef="#ctx0" brushRef="#br0" timeOffset="65099.0339">354 573 10 0,'0'24'5'0,"17"-32"-4"0,-17 8 6 0,9-12-7 15,4 8 0-15,-4-3 0 16,13-1 0-16,-4 4 0 16,0-8 0-16,-5 8 0 15,0-8 1-15,1 4-1 16,-1 0 0-16,0 1 0 16,-4 3 1-16,-9 4-1 15,0 0 1-15,0 0-1 16,0 0 1-16,0 0-1 15,5 4 1-15,-5-1-1 16,0 5 1-16,-5 0-2 0,1 4 1 16,-1 0-1-16,1 4 1 15,-5 7-1-15,5 1 1 16,-5-1 0-16,4 1 0 16,1 8 0-16,4-5 1 15,0-3-1-15,4-1 0 16,-4-3 0-16,5 0 1 15,4-4-1-15,4-1 1 16,-4-3-1-16,4-4 1 16,-4-4-1-16,4-4 1 15,1-4-2-15,-1 0 1 0,0-4-4 16,0 0 0-16</inkml:trace>
        </inkml:traceGroup>
      </inkml:traceGroup>
    </inkml:traceGroup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6:32.0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C5FE9FF-BBC8-4D26-9C24-5A7132B59597}" emma:medium="tactile" emma:mode="ink">
          <msink:context xmlns:msink="http://schemas.microsoft.com/ink/2010/main" type="writingRegion" rotatedBoundingBox="5844,6474 9734,5955 10378,10782 6488,11301"/>
        </emma:interpretation>
      </emma:emma>
    </inkml:annotationXML>
    <inkml:traceGroup>
      <inkml:annotationXML>
        <emma:emma xmlns:emma="http://www.w3.org/2003/04/emma" version="1.0">
          <emma:interpretation id="{CD8DFDC4-E9DF-40AA-A017-4B1FB7AEC6CE}" emma:medium="tactile" emma:mode="ink">
            <msink:context xmlns:msink="http://schemas.microsoft.com/ink/2010/main" type="paragraph" rotatedBoundingBox="6507,6131 9776,6130 9777,7434 6508,7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4FFB8F-67F4-450E-94E0-D9DAC001843C}" emma:medium="tactile" emma:mode="ink">
              <msink:context xmlns:msink="http://schemas.microsoft.com/ink/2010/main" type="line" rotatedBoundingBox="6507,6131 9776,6130 9777,7434 6508,7435"/>
            </emma:interpretation>
          </emma:emma>
        </inkml:annotationXML>
        <inkml:traceGroup>
          <inkml:annotationXML>
            <emma:emma xmlns:emma="http://www.w3.org/2003/04/emma" version="1.0">
              <emma:interpretation id="{701C219A-04B5-4070-8A92-70E081DEAFD5}" emma:medium="tactile" emma:mode="ink">
                <msink:context xmlns:msink="http://schemas.microsoft.com/ink/2010/main" type="inkWord" rotatedBoundingBox="6507,6431 7318,6430 7319,7331 6508,7332"/>
              </emma:interpretation>
              <emma:one-of disjunction-type="recognition" id="oneOf0">
                <emma:interpretation id="interp0" emma:lang="zh-CN" emma:confidence="0">
                  <emma:literal>問</emma:literal>
                </emma:interpretation>
                <emma:interpretation id="interp1" emma:lang="zh-CN" emma:confidence="0">
                  <emma:literal>切</emma:literal>
                </emma:interpretation>
                <emma:interpretation id="interp2" emma:lang="zh-CN" emma:confidence="0">
                  <emma:literal>忉</emma:literal>
                </emma:interpretation>
                <emma:interpretation id="interp3" emma:lang="zh-CN" emma:confidence="0">
                  <emma:literal>均</emma:literal>
                </emma:interpretation>
                <emma:interpretation id="interp4" emma:lang="zh-CN" emma:confidence="0">
                  <emma:literal>內</emma:literal>
                </emma:interpretation>
              </emma:one-of>
            </emma:emma>
          </inkml:annotationXML>
          <inkml:trace contextRef="#ctx0" brushRef="#br0">13 221 10 0,'-13'8'5'0,"35"-12"-5"0,-22 4 9 16,0-8-9-16,5 4 0 15,-1-4-1-15,5 1 1 16,4 3 0-16,1-4 0 16,-1-12-1-16,5 8 1 15,4 0 0-15,-5 1 0 16,6-1 0-16,-1-4 0 15,0 0 0-15,0 1 1 16,0-1-1-16,0 4 1 0,1 0-1 16,-1 0 1-16,-5 5-1 15,1-1 0-15,-5 4 0 16,1 4 0-16,-1 0 0 16,-4 4 1-16,0 4-1 15,-5-1 1-15,1 9 0 16,-5 4 0-16,0 11 0 15,0 5 0-15,0 15-1 16,-5 12 1-16,1-8-1 16,-1 0 1-16,-4 4-1 15,1 0 1-15,-1-3-1 16,0 3 1-16,0-4-1 16,0-4 0-16,0-4 0 15,0-7 1-15,1-1-1 16,-1-12 1-16,0-3-1 15,0-4 1-15,0-8-1 0,0-5 0 16,0-7-1-16,1-3 0 16,-1-5-2-16,0-8 0 15,0-8-2-15,0-7 1 16</inkml:trace>
          <inkml:trace contextRef="#ctx0" brushRef="#br0" timeOffset="-1124.7917">-394 139 4 0,'0'3'2'0,"9"-3"-3"0,-9 0 2 16,4 8-1-16,-4-4 0 16,5 0 0-16,-1 4 1 15,0 0-2-15,-4 4 1 16,5-4 0-16,-5 3 0 0,4-3 0 15,-4 4 1-15,5-4-1 16,-5 0 0-16,4 0 0 16,-4 0 1-16,0 0-1 15,0-5 1-15,0 1-1 16,5 4 1-16,-5 0 0 16,0-4 0-16,0-4-1 15,0 0 1-15,4-4-1 16,0-4 1-16,1 0-1 15,-1 4 1-15,5 1-1 16,0-1 1-16,0-4-1 16,4 0 1-16,0 0-1 15,1 0 1-15,3-4 0 16,1 0 0-16,9 5 0 16,-1-5 0-16,1-4 0 15,4 4 0-15,0-4 0 16,-4 5 0-16,-1-5-1 0,1 8 1 15,-10 4-1-15,1-4 0 16,-5 4-1-16,-4 0 0 16,-9 4-3-16,0 4 1 15,-4-4 0-15,-5 4 0 16</inkml:trace>
          <inkml:trace contextRef="#ctx0" brushRef="#br0" timeOffset="-585.9175">-226 40 3 0,'-4'12'1'0,"8"15"1"15,-4-15 2-15,0 4-4 16,0 8 1-16,-4 3 0 16,-1 13 0-16,1-5-1 15,-5 4 0-15,0 9 1 16,0-5 0-16,0 4 0 0,1-3 0 15,-1-1 0-15,0 4 0 16,0 0 0-16,0-3 0 16,5-1 0-16,-1-8 0 15,1 1-1-15,-1-9 0 16,1-7 0-16,4-4 1 16,0 0-1-16,0-5 1 15,0 1 0-15,0-4 0 16,4-4 1-16,1-12 0 15,4 0-1-15,0-3 1 16,-1-1-1-16,1-4 0 16,0 0-2-16,4-3 0 0,1-1-1 15,-1-4 1-15,0 1-1 16,1-1 1-16,3 0-2 16,1 1 0-16,4 3 0 15,0-4 0-15</inkml:trace>
          <inkml:trace contextRef="#ctx0" brushRef="#br0" timeOffset="255.1865">191 335 8 0,'0'4'4'0,"0"-8"-2"0,0 16 5 0,0-4-5 16,0 12 1-16,-5 7 1 16,1 1 1-16,-5 3-6 15,0 1 0-15,-9-1 3 16,1 9 1-16,-1-5-2 15,0-3 1-15,-4 7-2 16,0 1 1-16,-5-5-1 16,1 0 0-16,-10-3-3 15,10-8 1-15,4-5-4 16,4-7 1-16</inkml:trace>
        </inkml:traceGroup>
        <inkml:traceGroup>
          <inkml:annotationXML>
            <emma:emma xmlns:emma="http://www.w3.org/2003/04/emma" version="1.0">
              <emma:interpretation id="{BC64BCF8-8754-430E-9509-4B58E13D3042}" emma:medium="tactile" emma:mode="ink">
                <msink:context xmlns:msink="http://schemas.microsoft.com/ink/2010/main" type="inkWord" rotatedBoundingBox="7357,6336 7969,6335 7970,7103 7358,7104"/>
              </emma:interpretation>
              <emma:one-of disjunction-type="recognition" id="oneOf1">
                <emma:interpretation id="interp5" emma:lang="zh-CN" emma:confidence="0">
                  <emma:literal>场</emma:literal>
                </emma:interpretation>
                <emma:interpretation id="interp6" emma:lang="zh-CN" emma:confidence="0">
                  <emma:literal>书</emma:literal>
                </emma:interpretation>
                <emma:interpretation id="interp7" emma:lang="zh-CN" emma:confidence="0">
                  <emma:literal>与</emma:literal>
                </emma:interpretation>
                <emma:interpretation id="interp8" emma:lang="zh-CN" emma:confidence="0">
                  <emma:literal>均</emma:literal>
                </emma:interpretation>
                <emma:interpretation id="interp9" emma:lang="zh-CN" emma:confidence="0">
                  <emma:literal>卐</emma:literal>
                </emma:interpretation>
              </emma:one-of>
            </emma:emma>
          </inkml:annotationXML>
          <inkml:trace contextRef="#ctx0" brushRef="#br0" timeOffset="1500.0642">461 544 12 0,'-5'4'6'0,"5"-8"-6"0,0 4 14 16,5-4-13-16,4 0 0 15,4 0 1-15,9-7 0 16,9-5-3-16,0 0 1 16,5 4 1-16,4-4 0 15,-5 1 0-15,5-5 0 0,0 0-1 16,-5 1 0-16,1 3 0 16,-5 8 1-16,0 0-1 15,-5 4 0-15,1-4 0 16,-5 8 0-16,0-4 0 15,-4 0 0-15,-5 4 0 16,0 0 1-16,-4-4-1 16,0 8 0-16,0-4-1 15,-5 8 0-15,1 4 1 16,-5 0 0-16,0 4-1 16,-5 3 1-16,1 5 0 15,-5-4 0-15,0-1 0 16,-4 5 0-16,0 0 0 15,-1-1 0-15,1 5-2 16,0-5 0-16,0-3-1 16,-1 0 1-16,5-4-2 0,0-5 1 15,-4-3-2-15,0-4 1 16</inkml:trace>
          <inkml:trace contextRef="#ctx0" brushRef="#br0" timeOffset="721.0187">753-90 8 0,'0'0'4'16,"-4"-4"0"-16,4 4 3 0,0 0-7 15,4 4 1-15,1 0 1 16,-5 0 0-16,0 0-2 16,0 4 0-16,0 4 1 15,-5 3 0-15,1 1 0 16,-5 4 0-16,-4 3 0 16,-1 9 0-16,-3-1 0 15,-5 9 0-15,-5-1-1 16,-8 8 0-16,4-7-2 15,4 7 1-15,0-8-2 16,5-3 1-16,0-5-3 0,4-11 1 16</inkml:trace>
          <inkml:trace contextRef="#ctx0" brushRef="#br0" timeOffset="1712.2165">842 391 10 0,'-13'19'5'0,"35"-31"-6"0,-18 16 9 0,-4 4-8 16,-4 8 0-16,-5 8-1 16,-4-1 1-16,-10 5-1 15,1-1 1-15,0 5 0 16,-4-5 0-16,-1 1-2 15,5-4 1-15,0-5-2 16,4-3 1-16</inkml:trace>
          <inkml:trace contextRef="#ctx0" brushRef="#br0" timeOffset="1036.7365">851-39 6 0,'22'4'3'0,"-9"4"1"0,-8-8 4 0,-1 0-7 16,5 4 0-16,0 0 1 15,0 4 0-15,-1 0-3 16,1 0 1-16,0 0 1 15,0-1 0-15,0 1-1 16,0-4 1-16,0 0-1 16,-5 0 1-16,-4-4-2 15,0 0 0-15,5 4-1 16,-5-4 1-16,0 0-3 16,0 0 1-16,-5 0-1 15,1 4 1-15</inkml:trace>
        </inkml:traceGroup>
        <inkml:traceGroup>
          <inkml:annotationXML>
            <emma:emma xmlns:emma="http://www.w3.org/2003/04/emma" version="1.0">
              <emma:interpretation id="{4541616B-7A1B-430D-BBDE-4BEEC6725B3B}" emma:medium="tactile" emma:mode="ink">
                <msink:context xmlns:msink="http://schemas.microsoft.com/ink/2010/main" type="inkWord" rotatedBoundingBox="8266,6131 9107,6130 9108,7434 8267,7435"/>
              </emma:interpretation>
              <emma:one-of disjunction-type="recognition" id="oneOf2">
                <emma:interpretation id="interp10" emma:lang="zh-CN" emma:confidence="0">
                  <emma:literal>前</emma:literal>
                </emma:interpretation>
                <emma:interpretation id="interp11" emma:lang="zh-CN" emma:confidence="0">
                  <emma:literal>俞</emma:literal>
                </emma:interpretation>
                <emma:interpretation id="interp12" emma:lang="zh-CN" emma:confidence="0">
                  <emma:literal>䈀</emma:literal>
                </emma:interpretation>
                <emma:interpretation id="interp13" emma:lang="zh-CN" emma:confidence="0">
                  <emma:literal>訶</emma:literal>
                </emma:interpretation>
                <emma:interpretation id="interp14" emma:lang="zh-CN" emma:confidence="0">
                  <emma:literal>筋</emma:literal>
                </emma:interpretation>
              </emma:one-of>
            </emma:emma>
          </inkml:annotationXML>
          <inkml:trace contextRef="#ctx0" brushRef="#br0" timeOffset="2087.4844">1515-299 9 0,'-9'12'4'0,"-4"0"-3"0,13-12 8 16,0 4-9-16,-4 0 0 15,-1 0 0-15,1 4 1 0,4 0-2 16,0 7 1-16,0-3-1 16,0 0 1-16,0 4 0 15,4-1 0-15,5 1-1 16,4-4 1-16,1 4-1 15,-5-4 1-15,-1-1-3 16,1 1 1-16</inkml:trace>
          <inkml:trace contextRef="#ctx0" brushRef="#br0" timeOffset="2626.8662">1728-240 7 0,'4'8'3'0,"1"0"1"15,-5-8 4-15,0 0-8 0,0 8 1 16,-5 0 0-16,1 8 0 16,-5-4-2-16,0 3 1 15,-4 5 0-15,0 4 0 16,-5 3-1-16,0 1 1 15,0-1 0-15,-8-3 0 16,4-4 1-16,0-1 0 16,-5 1 1-16,0 0 0 15,5-5-1-15,0 1 1 16,4-4-1-16,-4-4 0 16,5-4-2-16,3 0 1 0,1 0-2 15,4 0 1-15,5-8-1 16,4 4 1-16,4-12 0 15,5 4 1-15,4 0 0 16,14-4 0-16,4 1 0 16,0-1 1-16,0 0 0 15,4 0 1-15,1 0 0 16,8-3 0-16,0-1-1 16,5 8 1-16,9 4-1 15,-1 0 0-15,10-4-1 16,-10 4 0-16,-4 0 0 15,-4 0 0-15,-9 0 0 16,-4 0 0-16,-10 1 0 16,-4 3 0-1,-8-4-5 1,-6 4 1-16</inkml:trace>
          <inkml:trace contextRef="#ctx0" brushRef="#br0" timeOffset="3033.669">1396 458 10 0,'-9'3'5'0,"22"-18"-1"16,-13 15 3-16,0 0-8 16,0 0 0-16,0 0 0 15,0 0 0-15,0 0 1 16,0 0 0-16,5 8-1 16,-1 7 1-16,0 1 0 15,1 0 0-15,-1 4 0 16,1 7 1-16,-1 9 0 15,1-5 0-15,-5 8-1 16,-5 5 1-16,5-5 0 16,0-3 0-16,0-1-1 15,-4-15 0-15,4-1-1 16,-5-3 0-16,1-4-2 0,-1-8 1 16,1-4-2-16,0-16 0 15</inkml:trace>
          <inkml:trace contextRef="#ctx0" brushRef="#br0" timeOffset="3484.4778">1449 387 9 0,'9'-28'4'0,"4"24"-3"0,-13 4 8 16,4-8-9-16,1 0 0 0,-5 8 0 15,9-4 1-15,0 0-1 16,-1 1 0-16,1 3 1 15,5 0 0-15,-1 0 1 16,-4 0 0-16,0 3-1 16,-1-3 1-16,1 0-1 15,0 0 1-15,0 0-2 16,0 0 1-16,-5 4-1 16,5 4 0-16,-4 0 0 15,3 4 0-15,-3 0 0 16,-1 7 1-16,1 5-1 15,-1 0 0-15,-4 7 0 16,0 5 1-16,0-1-1 16,0 5 1-16,0-5-1 15,0 4 1-15,0 9-1 16,0-1 1-16,-4-4-1 16,4-3 0-16,-5-1 0 0,5-12 1 15,-4 5-2-15,4-8 1 16,-5-9-1-16,5-3 1 15,-4 0-3-15,4-8 0 16,0 0-1-16,0-4 1 16,-4-12-2-16,-1 0 0 15</inkml:trace>
          <inkml:trace contextRef="#ctx0" brushRef="#br0" timeOffset="3844.2331">1467 540 8 0,'0'-8'4'0,"0"12"-4"16,0-4 7-16,8 0-7 16,1-4 0-16,5 0 0 15,-1 4 1-15,0 4-2 16,0-4 1-16,-4 0-1 15,0 4 1-15,0-4-1 16,-5 0 0-16,1 4-1 16,-1 0 0-16,-4 8 0 15,0 0 0-15,0 4 0 16,0-1 1-16,0 5 1 16,-40-36 0-1,76 60 2-15,-41-25 0 16,5-3-1-16,0-4 1 15,0 0-2-15,5-5 1 16,-1-3-3-16,1-4 1 16</inkml:trace>
          <inkml:trace contextRef="#ctx0" brushRef="#br0" timeOffset="4099.4136">1790 414 8 0,'18'-23'4'0,"-5"-9"-2"0,-9 28 7 15,-4 4-9-15,0 0 0 0,5 4 0 16,-1 8 1-16,-4 8-1 16,0 3 0-16,0 1 0 15,-4-1 0-15,-1 1 0 16,5 0 0-16,-4-5-1 16,4-3 1-16,0 4-1 15,0-8 0-15,0-4 0 16,4-5 0-16,1-3-1 15,4-7 1-15,4-1-2 16,0-8 1-16,14-12 0 16,-1-3 0-16</inkml:trace>
          <inkml:trace contextRef="#ctx0" brushRef="#br0" timeOffset="4414.1433">2096 217 7 0,'13'-47'3'0,"0"35"-1"15,-13 12 8-15,5-8-10 0,-1 12 0 16,1 0 0-16,3 0 0 15,-8 8 0-15,0 12 0 16,0-5 0-16,0 13 1 16,-4 3 0-16,4 9 0 15,0-1 0-15,0 4 1 16,0 4-1-16,0-3 1 16,0 3-2-16,-4-8 1 15,-1 0 0-15,1-3 1 16,-5-5-1-16,4-3 0 15,-3-5 0-15,-1-3 1 0,0-4-1 16,-5-5 1-16,1-3-2 16,-5-4 1-16,-4-4-1 15,0-8 0-15,-4-4-1 16,-1-4 0-16,-4-3-5 16,0-5 1-16,-4 0-1 15,4-11 1-15</inkml:trace>
        </inkml:traceGroup>
        <inkml:traceGroup>
          <inkml:annotationXML>
            <emma:emma xmlns:emma="http://www.w3.org/2003/04/emma" version="1.0">
              <emma:interpretation id="{58AFF7A8-C247-4D44-8840-EEA86706175C}" emma:medium="tactile" emma:mode="ink">
                <msink:context xmlns:msink="http://schemas.microsoft.com/ink/2010/main" type="inkWord" rotatedBoundingBox="9670,6269 9776,6268 9777,7308 9671,7309"/>
              </emma:interpretation>
              <emma:one-of disjunction-type="recognition" id="oneOf3">
                <emma:interpretation id="interp15" emma:lang="zh-CN" emma:confidence="0">
                  <emma:literal>1</emma:literal>
                </emma:interpretation>
                <emma:interpretation id="interp16" emma:lang="zh-CN" emma:confidence="0">
                  <emma:literal>{</emma:literal>
                </emma:interpretation>
                <emma:interpretation id="interp17" emma:lang="zh-CN" emma:confidence="0">
                  <emma:literal>丨</emma:literal>
                </emma:interpretation>
                <emma:interpretation id="interp18" emma:lang="zh-CN" emma:confidence="0">
                  <emma:literal>|</emma:literal>
                </emma:interpretation>
                <emma:interpretation id="interp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-9307.6649">2867-145 4 0,'-5'0'2'0,"14"-16"0"0,-9 16 2 0,0 0-3 15,0 0 1-15,0 0 0 16,4 4 0-16,-4-4-2 16,0 0 0-16,0 0 2 15,0 0 0-15,0 0-2 16,0 0 1-16,0 0 0 16,0 0 0-16,-4 0-1 15,4 0 0-15,0 4 0 16,0 0 1-16,0-4 0 15,-4 4 0-15,4 0 0 16,0 0 0-16,-5 0 0 16,1 0 0-16,4 4-1 0,0-1 0 15,0 1-1-15,-5 0 1 16,1 0 0-16,4 4 1 16,-5 0-1-16,1 0 0 15,-1-1 0-15,5 1 1 16,-4 4-1-16,4-4 1 15,0 0-1-15,0 3 1 16,0 5-1-16,-4 0 0 16,-1-5 0-16,5 1 1 15,0 0-1-15,0 4 0 0,0-1 0 16,0 1 0-16,0 4 0 16,0-9 1-16,0 1-1 15,5 4 0-15,-5-8 0 16,-5 11 0-16,5-3 0 15,0-4 0-15,5 3 0 16,-5 1 0-16,0 0 0 16,0-4 0-16,0 3 0 15,0-3 1-15,-5-4-1 16,1 8 0-16,4-5 0 16,-5-3 0-16,1 0 0 15,-1 0 0-15,1-4 0 16,0-1 0-16,4 5 0 15,-5-4 0-15,5 4 0 16,-4-4 0-16,-1 0 0 16,5 0 0-16,0-1 0 0,0 1 0 15,-4 0 0-15,4 0 0 16,0 0 0-16,0 0 0 16,-5 0 0-16,5 0 0 31,0 3 0-31,0 1 0 15,0-4 0-15,0 0 0 16,0 4 0-16,-4-4 1 16,4 0-1-16,0-1 0 15,0 1 0-15,0-4 0 16,4 4 0-16,-4 0 0 0,0 0 0 16,0 4 0-16,0-4 0 15,0-5 0-15,0 9 0 16,5-4 0-16,-1-4 0 15,1 0 0-15,-5 8 0 16,0-4 0-16,0 0 0 16,0-1 0-16,0-3 0 15,0 0 0-15,0 4 0 16,0 0 0-16,0-8-1 16,0 8 1-16,0-4-2 15,4 0 1-15,-4-4-3 16,0 0 0-16,0 0-1 15,0 0 0-15</inkml:trace>
        </inkml:traceGroup>
      </inkml:traceGroup>
    </inkml:traceGroup>
    <inkml:traceGroup>
      <inkml:annotationXML>
        <emma:emma xmlns:emma="http://www.w3.org/2003/04/emma" version="1.0">
          <emma:interpretation id="{19A48FED-E853-418B-8D5A-DF9B103ECABB}" emma:medium="tactile" emma:mode="ink">
            <msink:context xmlns:msink="http://schemas.microsoft.com/ink/2010/main" type="paragraph" rotatedBoundingBox="6338,10178 9803,9715 9953,10838 6488,113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8F0201-7CFC-4565-A4C6-D21177A91ADB}" emma:medium="tactile" emma:mode="ink">
              <msink:context xmlns:msink="http://schemas.microsoft.com/ink/2010/main" type="line" rotatedBoundingBox="6338,10178 9803,9715 9953,10838 6488,11301"/>
            </emma:interpretation>
          </emma:emma>
        </inkml:annotationXML>
        <inkml:traceGroup>
          <inkml:annotationXML>
            <emma:emma xmlns:emma="http://www.w3.org/2003/04/emma" version="1.0">
              <emma:interpretation id="{4BC550CC-93F5-4936-B9C5-26AEC334EF00}" emma:medium="tactile" emma:mode="ink">
                <msink:context xmlns:msink="http://schemas.microsoft.com/ink/2010/main" type="inkWord" rotatedBoundingBox="6343,10213 6814,10150 6932,11032 6460,11095"/>
              </emma:interpretation>
              <emma:one-of disjunction-type="recognition" id="oneOf4">
                <emma:interpretation id="interp20" emma:lang="zh-CN" emma:confidence="0">
                  <emma:literal>t</emma:literal>
                </emma:interpretation>
                <emma:interpretation id="interp21" emma:lang="zh-CN" emma:confidence="0">
                  <emma:literal>十</emma:literal>
                </emma:interpretation>
                <emma:interpretation id="interp22" emma:lang="zh-CN" emma:confidence="0">
                  <emma:literal>士</emma:literal>
                </emma:interpretation>
                <emma:interpretation id="interp23" emma:lang="zh-CN" emma:confidence="0">
                  <emma:literal>忄</emma:literal>
                </emma:interpretation>
                <emma:interpretation id="interp24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13917.2868">-492 4285 4 0,'0'-12'2'0,"0"8"-3"0,0 4 2 0,5 4-1 16,-1 0 1-16,-4 0-1 16,0-4 1-16,5 8-1 15,-1-4 0-15,1 8 0 16,-1-4 1-16,0 4-1 16,-4-5 1-16,5 5-1 15,-1-8 1-15,-4 4-1 16,0-4 1-16,0 0-1 15,0 0 0-15,0 0 1 16,0-4 0-16,0 0-1 16,0 0 1-16,9-4-1 15,0-4 1-15,0 0 0 16,0-4 0-16,4 4-1 16,5-7 0-16,-1 3 1 0,6-4 0 15,-1 4-1-15,0 1 1 16,4-1-1-16,-3 4 1 15,3 0-1-15,5 0 1 16,0 0-1-16,-4 0 1 16,-5 0 0-16,0 5 1 15,-4-1-1-15,-5 0 0 16,0 0-1-16,-4 0 0 16,0 0-3-16,-9 4 1 0,5-4-2 15,-5 4 1-15</inkml:trace>
          <inkml:trace contextRef="#ctx0" brushRef="#br0" timeOffset="14487.689">-155 3730 6 0,'-4'12'3'0,"-1"0"-2"16,5-5 3-16,0-3-5 0,-4 4 1 16,4 8 0-16,0-4 0 15,0 4-1-15,-5-1 1 16,5 1 0-16,0 0 0 15,0 11 0-15,-4-3 0 16,4 4 0-16,0-5 0 16,0 5 0-16,0-1 1 15,0 5-1-15,0 3 1 16,-4 1-1-16,4 3 1 16,-5 1-1-16,5-1 1 15,0-4-1-15,0 5 1 16,0 3-1-16,0-8 1 0,0-3-1 15,-4 3 1-15,4-15-1 16,0 8 1-16,0-5-1 16,0-3 0-16,0 0 0 15,0-5 1-15,0-3-1 16,0 0 0-16,0-4 1 16,0-4 1-16,0 0 0 15,0 0 0-15,0-4 0 16,0 0 0-16,4-4 0 15,-4-4 0-15,5 0-2 16,3-4 0-16,6 0-2 16,-1-7 0-16,5-5-3 15,-1 4 1-15</inkml:trace>
        </inkml:traceGroup>
        <inkml:traceGroup>
          <inkml:annotationXML>
            <emma:emma xmlns:emma="http://www.w3.org/2003/04/emma" version="1.0">
              <emma:interpretation id="{A90A2BC9-D1D6-4185-9B65-DDF731A0ACD4}" emma:medium="tactile" emma:mode="ink">
                <msink:context xmlns:msink="http://schemas.microsoft.com/ink/2010/main" type="inkWord" rotatedBoundingBox="7002,10313 7355,10266 7451,10987 7098,11034"/>
              </emma:interpretation>
              <emma:one-of disjunction-type="recognition" id="oneOf5">
                <emma:interpretation id="interp25" emma:lang="zh-CN" emma:confidence="0">
                  <emma:literal>D</emma:literal>
                </emma:interpretation>
                <emma:interpretation id="interp26" emma:lang="zh-CN" emma:confidence="0">
                  <emma:literal>》</emma:literal>
                </emma:interpretation>
                <emma:interpretation id="interp27" emma:lang="zh-CN" emma:confidence="0">
                  <emma:literal>冂</emma:literal>
                </emma:interpretation>
                <emma:interpretation id="interp28" emma:lang="zh-CN" emma:confidence="0">
                  <emma:literal>『</emma:literal>
                </emma:interpretation>
                <emma:interpretation id="interp29" emma:lang="zh-CN" emma:confidence="0">
                  <emma:literal>卩</emma:literal>
                </emma:interpretation>
              </emma:one-of>
            </emma:emma>
          </inkml:annotationXML>
          <inkml:trace contextRef="#ctx0" brushRef="#br0" timeOffset="15493.9095">288 4061 11 0,'0'-8'5'0,"0"8"-5"0,0 0 10 16,0 0-10-16,0 0 0 16,0 8 0-16,0 0 0 15,0 0 0-15,0 3 1 16,0 5-1-16,-4 4 1 16,-1-1 0-16,1 1 1 15,-1 4-1-15,-3 3 0 16,-1 5 0-16,0-1 0 0,0 9 0 15,0-5 0-15,0 1-2 16,0-5 0-16,1-7-2 16,3-5 0-16,1 1-2 15,-5-8 0-15</inkml:trace>
          <inkml:trace contextRef="#ctx0" brushRef="#br0" timeOffset="15209.199">177 3891 8 0,'-4'0'4'0,"-14"12"0"0,18-12 3 0,-4 0-6 16,-1 4 0-16,5 4 0 15,0-4 0-15,-4 4-2 16,4 4 1-16,0-4 0 16,0 7 1-16,4 1-2 15,-4-4 1-15,5 0 0 16,-1-4 0-16,1-1 0 16,-5 1 0-16,4-4 1 15,0 0 1-15,-4 0-1 16,5-4 1-16,-1 0 0 15,-4 0 0-15,5-8-1 16,4 0 0-16,0-3-1 16,-1-1 1-16,1 0-1 15,0-4 0-15,4 4-1 16,1-3 1-16,-1-9-1 16,5 8 1-16,-1 4-1 15,1 1 1-15,0 3 0 0,0 0 0 16,-1 0 0-16,-3 0 0 15,-1 4 0-15,0 8 0 16,-4-4 0-16,4 4 0 16,-4 4 0-16,0 0 1 15,-5 4-1-15,1 3 0 16,-5 5-1-16,0 4 1 16,0-5 0-16,0 5 1 15,0 0-1-15,0 3 1 16,0 9-1-16,-5-1 1 0,1 4-1 15,0 5 1-15,-1 3-1 16,1 0 1-16,-5 1-1 16,0-5 0-16,0-4 0 15,0-3 0-15,0-5 0 16,1-3 0-16,-1-5 0 16,0-3 0-16,4-4-1 15,-3-4 1-15,-1-4-2 16,4-8 0-16,1-4-2 15,-5 0 1-15,5-8-2 16,-1-4 0-16</inkml:trace>
        </inkml:traceGroup>
        <inkml:traceGroup>
          <inkml:annotationXML>
            <emma:emma xmlns:emma="http://www.w3.org/2003/04/emma" version="1.0">
              <emma:interpretation id="{28A39542-43FA-422C-8A20-F0D5810D9837}" emma:medium="tactile" emma:mode="ink">
                <msink:context xmlns:msink="http://schemas.microsoft.com/ink/2010/main" type="inkWord" rotatedBoundingBox="7487,10155 8087,10075 8197,10902 7598,10982"/>
              </emma:interpretation>
              <emma:one-of disjunction-type="recognition" id="oneOf6">
                <emma:interpretation id="interp30" emma:lang="zh-CN" emma:confidence="0">
                  <emma:literal>分</emma:literal>
                </emma:interpretation>
                <emma:interpretation id="interp31" emma:lang="zh-CN" emma:confidence="0">
                  <emma:literal>岃</emma:literal>
                </emma:interpretation>
                <emma:interpretation id="interp32" emma:lang="zh-CN" emma:confidence="0">
                  <emma:literal>牙</emma:literal>
                </emma:interpretation>
                <emma:interpretation id="interp33" emma:lang="zh-CN" emma:confidence="0">
                  <emma:literal>㠳</emma:literal>
                </emma:interpretation>
                <emma:interpretation id="interp34" emma:lang="zh-CN" emma:confidence="0">
                  <emma:literal>♂</emma:literal>
                </emma:interpretation>
              </emma:one-of>
            </emma:emma>
          </inkml:annotationXML>
          <inkml:trace contextRef="#ctx0" brushRef="#br0" timeOffset="17253.1584">1019 4080 13 0,'0'4'6'0,"-4"16"-2"15,4-16 9-15,-5 8-12 16,-4 8 0-16,1-1 0 16,-6 5 0-16,1 7-2 15,0 1 1-15,-5 7 1 16,-4 1 0-16,0-1-1 15,-1-8 1-15,1 5-1 0,-4-9 1 16,-1 1-2-16,5-4 0 16,4-9-4-16,5 1 1 15,0-12-1-15,8 0 0 16</inkml:trace>
          <inkml:trace contextRef="#ctx0" brushRef="#br0" timeOffset="16965.4482">731 4242 9 0,'-4'0'4'0,"35"-12"-2"0,-22 8 7 0,4 0-7 16,5-4 0-16,4 0 0 15,-5 1 1-15,1-5-5 16,4 0 1-16,0 0 2 16,1 0 0-16,-1 1-1 15,0-1 0-15,5 0-1 16,-1 0 1-16,1 4-1 15,-1 0 1-15,-4 0 0 16,1 5 0-16,-1-1 0 16,0 0 0-16,-9 0 1 15,0 0 0-15,5 0 0 16,-5 4 0-16,1 0-1 16,-5 4 0-16,-14 0-1 15,1 4 0-15,-1 3 0 16,1 1 0-16,-5 4 1 15,5 4 0-15,-1-1 0 0,-4 1 0 16,0 0 1-16,1 7 1 16,-1 5-1-16,-5-1 0 15,1 5-1-15,0-5 1 16,0 1-1-16,-1-9 1 16,1-3-2-16,4 0 1 15,0-5 0-15,0 1 0 16,1-4-1-16,-1-4 0 15,0-4-1-15,0 0 0 16,5-8-2-16,-5 0 0 16</inkml:trace>
          <inkml:trace contextRef="#ctx0" brushRef="#br0" timeOffset="16409.5534">984 3761 7 0,'9'0'3'0,"4"16"2"0,-9-12 1 0,5 4-6 16,-4 0 0-16,3 4 0 16,1 3 1-16,0 1-1 15,4 0 0-15,1 0 0 16,-1-1 1-16,0 1-1 15,1 8 1-15,-1-12-1 16,0-1 1-16,0 1-1 16,-4-4 0-16,0-4 0 15,-4 4 0-15,3-4-3 16,-8 0 1-16,9 4-1 16,-4-8 1-16</inkml:trace>
          <inkml:trace contextRef="#ctx0" brushRef="#br0" timeOffset="16094.8358">997 3675 9 0,'0'-4'4'0,"0"4"-4"15,0 0 7 1,4 8-6-1,-4 0 1-15,5 3 1 16,-5-3 1-16,0 8-4 16,-5 4 0-16,1-1 3 15,-5 9 0-15,-4 4-1 16,0 3 0-16,-5 4-1 16,-9 1 1-16,1-1-2 15,-5-3 1-15,-5-1-1 16,5-3 0-16,0-5-1 0,0-3 0 15,0-5-2-15,9-3 0 16,4-4-3-16,5-4 1 16</inkml:trace>
        </inkml:traceGroup>
        <inkml:traceGroup>
          <inkml:annotationXML>
            <emma:emma xmlns:emma="http://www.w3.org/2003/04/emma" version="1.0">
              <emma:interpretation id="{00089A64-695A-4C29-AF0D-4F4CA811127C}" emma:medium="tactile" emma:mode="ink">
                <msink:context xmlns:msink="http://schemas.microsoft.com/ink/2010/main" type="inkWord" rotatedBoundingBox="8423,9899 9803,9715 9953,10838 8573,11023"/>
              </emma:interpretation>
              <emma:one-of disjunction-type="recognition" id="oneOf7">
                <emma:interpretation id="interp35" emma:lang="zh-CN" emma:confidence="0">
                  <emma:literal>书</emma:literal>
                </emma:interpretation>
                <emma:interpretation id="interp36" emma:lang="zh-CN" emma:confidence="0">
                  <emma:literal>帆</emma:literal>
                </emma:interpretation>
                <emma:interpretation id="interp37" emma:lang="zh-CN" emma:confidence="0">
                  <emma:literal>扪</emma:literal>
                </emma:interpretation>
                <emma:interpretation id="interp38" emma:lang="zh-CN" emma:confidence="0">
                  <emma:literal>刺</emma:literal>
                </emma:interpretation>
                <emma:interpretation id="interp39" emma:lang="zh-CN" emma:confidence="0">
                  <emma:literal>帄</emma:literal>
                </emma:interpretation>
              </emma:one-of>
            </emma:emma>
          </inkml:annotationXML>
          <inkml:trace contextRef="#ctx0" brushRef="#br0" timeOffset="20088.1748">1613 4155 8 0,'0'0'4'0,"9"8"0"0,-5-8 7 15,5 0-9-15,0 0 0 16,4-4 1-16,5-4 1 15,4 0-5-15,0 1 0 16,0-1 3-16,5 0 1 16,-1-4-2-16,1 4 1 15,8 0-2-15,5 0 1 16,-9 4-1-16,0 1 1 16,-4 3-1-16,-1 0 0 15,-3 0 0-15,-6-4 0 16,-3 4-1-16,-1 0 1 0,-4 0-3 15,-9 0 0-15,4 0-3 16,-4 0 1-16</inkml:trace>
          <inkml:trace contextRef="#ctx0" brushRef="#br0" timeOffset="19727.4184">1617 3734 6 0,'-4'-4'3'0,"-1"-12"0"16,5 16 2-16,0 0-5 15,5 4 0-15,-5-4 1 16,4-4 1-16,5 8-2 15,0-4 1-15,4-4 1 16,5-4 0-16,0 0 0 16,4 5 1-16,0-5-1 15,0 0 1-15,5-4-2 16,-1 4 1-16,14-4-1 0,0 0 0 16,-5 9-1-16,10-1 1 15,-10 0-1-15,1 0 0 16,-10 4 0-16,5 0 0 15,-4 12 0-15,-1-5 0 16,-3 9-1-16,-10 4 1 16,0 3 0-16,-4 1 1 15,-9 0-1-15,0 3 0 16,-4-3 0-16,-5 7 0 16,-5 5 0-16,-3-1 0 15,-5 9-1-15,-5-9 0 0,0 1 0 16,-4-1 0-16,0-4-1 15,5-3 0-15,-1-4-2 16,5-5 1-16,4-7-2 16,1-4 1-16</inkml:trace>
          <inkml:trace contextRef="#ctx0" brushRef="#br0" timeOffset="20568.5094">1848 3439 16 0,'-5'-4'8'0,"5"-4"-7"0,0 8 12 16,0 0-14-16,0 0 0 15,0 0-1-15,0 4 1 16,0 4 0-16,0 3 1 16,0 5-1-16,0 0 0 15,0 4 0-15,0 3 1 16,0 13 0-16,0 7 1 16,0 8 0-16,0 4 1 15,0 12-1-15,0-8 0 16,0 4 0-16,0 4 0 0,0-8-1 15,0 4 0-15,-4 4 0 16,4-4 0-16,-5-4 0 16,5 0 0-16,-4-11 0 15,4-5 0-15,-5-12 0 16,5-3 1-16,0-8-2 16,0-4 0-16,0-5-1 15,0 1 1-15,0-4-2 16,0-4 0-16,0 0-2 15,0-4 0-15</inkml:trace>
          <inkml:trace contextRef="#ctx0" brushRef="#br0" timeOffset="22790.5977">2889 3494 5 0,'4'-4'2'0,"-13"-4"0"16,9 8 2-16,0 0-5 15,0 0 1-15,0 0-1 16,0 0 1-16,0 0 0 16,0 0 1-16,0 0 0 15,0 0 0-15,5 0 0 16,4 0 0-16,-5 0 0 16,5 4 1-16,-5 0 0 15,1 4 1-15,-1 0-2 16,1 3 1-16,-1 9 0 15,0 4 0-15,1 3-1 16,-1 13 1-16,-4-1-1 16,0 4 0-16,0 5-1 0,0 7 1 15,0-4-1-15,0 0 1 16,0 8-1-16,0-4 1 16,0-4-1-16,0-7 1 15,0 3-1-15,0-4 1 16,0 1-1-16,0-13 1 15,0 9-1-15,0-17 1 16,0-3-1-16,0-4 0 16,0-5-1-16,0 1 0 15,0-8-1-15,0 4 0 0,0-8-2 16,0 0 1-16,0 0-2 16,0-8 1-16,0-4-1 15,0 1 1-15</inkml:trace>
          <inkml:trace contextRef="#ctx0" brushRef="#br0" timeOffset="19247.0782">1608 3765 7 0,'0'-15'3'0,"5"15"0"15,-1-8 4-15,-4 0-6 16,0 8 1-16,0 0-1 15,0 0 1-15,0 0-3 16,0 4 0-16,0 0 2 16,0 4 0-16,0 3-1 15,5 5 0-15,-5 0 1 0,4 8 0 16,0 3 0-16,1-3 1 16,-5 3-1-16,4 5 0 15,-4-5 0-15,0 1 1 16,0 0-1-16,0-5 0 15,0-3-1-15,0-4 1 16,0-1-2-16,0-3 0 16,0-4-2-16,0 0 0 15,0-4-2-15,0-4 1 16</inkml:trace>
        </inkml:traceGroup>
      </inkml:traceGroup>
    </inkml:traceGroup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7:17.3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CFEE06A-1EDF-453E-904A-8438E7A8E25E}" emma:medium="tactile" emma:mode="ink">
          <msink:context xmlns:msink="http://schemas.microsoft.com/ink/2010/main" type="writingRegion" rotatedBoundingBox="11301,9963 15440,9674 15825,15197 11687,15486"/>
        </emma:interpretation>
      </emma:emma>
    </inkml:annotationXML>
    <inkml:traceGroup>
      <inkml:annotationXML>
        <emma:emma xmlns:emma="http://www.w3.org/2003/04/emma" version="1.0">
          <emma:interpretation id="{30CCFD8B-2729-4F44-8DE6-92B0E8420733}" emma:medium="tactile" emma:mode="ink">
            <msink:context xmlns:msink="http://schemas.microsoft.com/ink/2010/main" type="paragraph" rotatedBoundingBox="11301,9963 15440,9674 15596,11912 11458,12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AF4D8B-4BCF-44DA-8B64-8C23BDEFA38B}" emma:medium="tactile" emma:mode="ink">
              <msink:context xmlns:msink="http://schemas.microsoft.com/ink/2010/main" type="line" rotatedBoundingBox="11301,9963 15440,9674 15524,10875 11385,11164"/>
            </emma:interpretation>
          </emma:emma>
        </inkml:annotationXML>
        <inkml:traceGroup>
          <inkml:annotationXML>
            <emma:emma xmlns:emma="http://www.w3.org/2003/04/emma" version="1.0">
              <emma:interpretation id="{64D3D961-7958-40F9-9661-FD7183A5A41C}" emma:medium="tactile" emma:mode="ink">
                <msink:context xmlns:msink="http://schemas.microsoft.com/ink/2010/main" type="inkWord" rotatedBoundingBox="11328,10341 11478,10331 11501,10667 11351,10678"/>
              </emma:interpretation>
              <emma:one-of disjunction-type="recognition" id="oneOf0">
                <emma:interpretation id="interp0" emma:lang="zh-CN" emma:confidence="0">
                  <emma:literal>`</emma:literal>
                </emma:interpretation>
                <emma:interpretation id="interp1" emma:lang="zh-CN" emma:confidence="0">
                  <emma:literal>、</emma:literal>
                </emma:interpretation>
                <emma:interpretation id="interp2" emma:lang="zh-CN" emma:confidence="0">
                  <emma:literal>丶</emma:literal>
                </emma:interpretation>
                <emma:interpretation id="interp3" emma:lang="zh-CN" emma:confidence="0">
                  <emma:literal>‵</emma:literal>
                </emma:interpretation>
                <emma:interpretation id="interp4" emma:lang="zh-CN" emma:confidence="0">
                  <emma:literal>\</emma:literal>
                </emma:interpretation>
              </emma:one-of>
            </emma:emma>
          </inkml:annotationXML>
          <inkml:trace contextRef="#ctx0" brushRef="#br0">-18 323 3 0,'-4'-8'1'0,"-1"12"0"0,5 0 1 0,0 4-2 15,0-8 1-15,0 0 1 16,0 4 0-16,0 4-2 15,0 0 1-15,0-1 1 16,0 5 0-16,5 0 1 16,-1-4 0-16,1 4-1 15,-1 0 0-15,5 3-1 16,0 1 1-16,0 0 0 16,4 4 0-16,0-1-2 15,1 1 1-15,-1 0-1 16,-4-5 0-16,0 1 0 15,-1-4 1-15,1 0-2 16,0 0 1-16,0-5 0 0,-5-3 0 16,1 0 0-16,-1 4 1 15,1-4-1-15,-5-4 0 16,0 4-2-16,0 0 0 16,0-4-1-16,0 0 0 15,0 0-2-15,0 0 1 16</inkml:trace>
        </inkml:traceGroup>
        <inkml:traceGroup>
          <inkml:annotationXML>
            <emma:emma xmlns:emma="http://www.w3.org/2003/04/emma" version="1.0">
              <emma:interpretation id="{DC63CC68-AD89-4905-9D5A-A2ED1CBB35C9}" emma:medium="tactile" emma:mode="ink">
                <msink:context xmlns:msink="http://schemas.microsoft.com/ink/2010/main" type="inkWord" rotatedBoundingBox="12763,9861 12827,9856 12909,11026 12844,11030"/>
              </emma:interpretation>
              <emma:one-of disjunction-type="recognition" id="oneOf1">
                <emma:interpretation id="interp5" emma:lang="zh-CN" emma:confidence="0">
                  <emma:literal>`</emma:literal>
                </emma:interpretation>
                <emma:interpretation id="interp6" emma:lang="zh-CN" emma:confidence="0">
                  <emma:literal>丨</emma:literal>
                </emma:interpretation>
                <emma:interpretation id="interp7" emma:lang="zh-CN" emma:confidence="0">
                  <emma:literal>|</emma:literal>
                </emma:interpretation>
                <emma:interpretation id="interp8" emma:lang="zh-CN" emma:confidence="0">
                  <emma:literal>l</emma:literal>
                </emma:interpretation>
                <emma:interpretation id="interp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-3317.8636">1404-165 9 0,'0'0'4'0,"0"0"-2"0,0 0 5 16,0 0-7-16,0 0 0 15,0 0 0-15,0 0 1 16,0 0-1-16,0 0 0 15,0 0 0-15,0 0 1 16,5 0 0-16,-1 4 0 16,1 3 0-16,-1 1 1 15,0 0-1-15,1 4 1 16,-1 0-1-16,1 0 1 0,-1 0-2 16,-4 3 1-16,5 5-1 15,-1 4 0-15,-4-1 0 16,5 1 0-16,-5-1-1 15,4 9 1-15,0-1 0 16,1 5 0-16,-5 3 0 16,4 1 0-16,-4-1 0 15,5-4 0-15,-5-7 0 16,4 4 0-16,1-5 0 16,-1-3 0-16,-4-1 0 15,4 1 0-15,-4 0 0 16,0-1 0-16,5 1 0 15,-1 0 0-15,1-5 0 16,-1 1 0-16,-4 0 0 16,5 3 0-16,-1 1 0 15,-4-4 0-15,4-5 0 16,-4 9 0-16,0-8 0 0,0 3 0 16,0 1 0-16,0-8 0 15,0 4-1-15,0-1 1 16,0-3 0-16,0 4 0 15,0 0 0-15,0-5 0 16,0 1 0-16,0 0 0 16,0-4 0-16,0 4 0 15,-4 0 0-15,0-4 0 16,-1-1 0-16,5 1 0 16,-4-4 0-16,4 8 0 15,-5-4 0-15,5-8 1 0,-4 4-2 16,4 4 1-16,-5 0-1 15,5-4 0-15,0-1-2 16,0 5 1-16,-4-8-2 16,4 4 0-16</inkml:trace>
        </inkml:traceGroup>
        <inkml:traceGroup>
          <inkml:annotationXML>
            <emma:emma xmlns:emma="http://www.w3.org/2003/04/emma" version="1.0">
              <emma:interpretation id="{57F0417C-9288-4D7D-B1EA-BA589A8A0083}" emma:medium="tactile" emma:mode="ink">
                <msink:context xmlns:msink="http://schemas.microsoft.com/ink/2010/main" type="inkWord" rotatedBoundingBox="13412,10047 14042,10003 14101,10848 13471,10892"/>
              </emma:interpretation>
              <emma:one-of disjunction-type="recognition" id="oneOf2">
                <emma:interpretation id="interp10" emma:lang="zh-CN" emma:confidence="0">
                  <emma:literal>求</emma:literal>
                </emma:interpretation>
                <emma:interpretation id="interp11" emma:lang="zh-CN" emma:confidence="0">
                  <emma:literal>永</emma:literal>
                </emma:interpretation>
                <emma:interpretation id="interp12" emma:lang="zh-CN" emma:confidence="0">
                  <emma:literal>成</emma:literal>
                </emma:interpretation>
                <emma:interpretation id="interp13" emma:lang="zh-CN" emma:confidence="0">
                  <emma:literal>术</emma:literal>
                </emma:interpretation>
                <emma:interpretation id="interp14" emma:lang="zh-CN" emma:confidence="0">
                  <emma:literal>失</emma:literal>
                </emma:interpretation>
              </emma:one-of>
            </emma:emma>
          </inkml:annotationXML>
          <inkml:trace contextRef="#ctx0" brushRef="#br0" timeOffset="27354.6159">2087 433 7 0,'-5'-8'3'0,"10"16"1"16,-5-8 5-16,0 0-9 16,0 0 0-16,0 0 0 15,0 0 1-15,8 0-2 16,1 0 1-16,0-4 0 0,0 0 1 15,0 4-1 1,4 0 1-16,0 0-1 0,5 0 1 16,0 0 0-16,13 0 0 15,4 0 0-15,1 0 0 16,-1 0-1-16,1 4 1 16,-1-4-1-16,1 4 0 15,8-8-1-15,-9 4 1 16,-4 0 0-16,0 0 0 15,-4 0 0-15,-5 0 0 16,-4 0 0-16,0-4 1 16,-5-3-1-16,0 7 1 0,-4 0-1 15,0 0 0-15,-9 0-2 16,0 0 0-16,0 0-2 16,0 0 0-16</inkml:trace>
          <inkml:trace contextRef="#ctx0" brushRef="#br0" timeOffset="28149.6736">2397 508 11 0,'0'0'5'0,"-5"0"-3"0,5 0 11 15,-4 4-12-15,-1 0 0 32,-17 12 1-32,0 3 0 0,0 1-3 15,0-4 1-15,4 4 1 16,0-1 0-16,1-7-1 16,-1 4 0-16,5-4-3 15,-1-5 0-15,5 1-1 16,1-4 1-16,3 0-2 15,1-4 1-15</inkml:trace>
          <inkml:trace contextRef="#ctx0" brushRef="#br0" timeOffset="26844.2462">2197 162 9 0,'-4'3'4'0,"4"-3"-3"16,0 0 5-16,0 0-7 15,0 0 1-15,9-3 1 16,0 3 0-16,0 0-1 15,-1 0 0-15,1 0 0 16,5 0 1-16,3 3 0 16,5-3 0-16,1-3 0 15,3 3 1-15,1-4-1 16,-1 0 0-16,-4 0 0 16,1 0 1-16,-10 4-2 15,5 0 1-15,-10-4-1 16,6 0 0-16,-1 4 0 15,-4-4 1-15,-9 4-2 0,4 0 1 16,-4 0-1-16,0 0 1 16,5-4-2-16,-5 4 1 15,0 0-2-15,0 0 0 16,0-8-1-16,0 8 1 16</inkml:trace>
          <inkml:trace contextRef="#ctx0" brushRef="#br0" timeOffset="27885.4899">2428-4 10 0,'-5'0'5'0,"1"0"-4"0,4 0 7 15,0 0-9-15,0 4 1 16,0-4 0-16,0 0 0 16,0 0 0-16,0 0 0 15,0 4 0-15,0 4 0 16,4 4 0-16,1 3 1 15,-1 1 0-15,5 4 0 16,0 11 0-16,0 1 1 16,-9 7-1-16,4 5 1 15,-4-1-1-15,0 0 0 0,0 4-1 16,0-3 0-16,-4 3 0 16,4-4 0-16,-9 1 0 15,4-9 0-15,1 5 0 16,0-1 1-16,4-4-1 15,0 1 1-15,0-13-1 16,0-3 1-16,4 0-1 16,-4-4 0-16,-4-5-1 15,4-3 1-15,0 0-2 16,0 0 0-16,0 0 0 16,0-4 0-16,8-4-2 15,-8 0 1-15,0-8-1 16,0-8 0-16</inkml:trace>
          <inkml:trace contextRef="#ctx0" brushRef="#br0" timeOffset="29261.4742">2485 130 4 0,'18'-4'2'0,"9"16"1"0,-23-8 2 16,5-8-4-16,4 4 0 15,0 0 0-15,1 0 1 16,-1 0-3-16,0 0 1 15,1-8 1-15,-5 8 0 16,-1 0-1-16,1-4 0 16,0 4 0-16,0 0 1 15,-9 0-1-15,9-4 0 16,-9 4 0-16,4 4 0 16,-4-4 0-16,0 0 0 0,0 0-2 15,0 0 1-15,0 0-2 16,0 0 1-16</inkml:trace>
          <inkml:trace contextRef="#ctx0" brushRef="#br0" timeOffset="28420.3817">2556 610 4 0,'-4'16'2'0,"48"0"0"0,-35-12 1 16,4 0-3-16,1 0 1 16,-1 12-1-16,0-9 1 15,0-3-1-15,-4 4 0 16,0 0 0-16,0 0 1 15,0-8-1-15,0-8 0 16,0 4-1-16,-1 0 0 16</inkml:trace>
        </inkml:traceGroup>
        <inkml:traceGroup>
          <inkml:annotationXML>
            <emma:emma xmlns:emma="http://www.w3.org/2003/04/emma" version="1.0">
              <emma:interpretation id="{ACA0792C-D0F2-4F6A-B22F-7BED859ED363}" emma:medium="tactile" emma:mode="ink">
                <msink:context xmlns:msink="http://schemas.microsoft.com/ink/2010/main" type="inkWord" rotatedBoundingBox="14154,9919 14936,9864 15009,10910 14227,10965"/>
              </emma:interpretation>
              <emma:one-of disjunction-type="recognition" id="oneOf3">
                <emma:interpretation id="interp15" emma:lang="zh-CN" emma:confidence="0">
                  <emma:literal>确</emma:literal>
                </emma:interpretation>
                <emma:interpretation id="interp16" emma:lang="zh-CN" emma:confidence="0">
                  <emma:literal>碥</emma:literal>
                </emma:interpretation>
                <emma:interpretation id="interp17" emma:lang="zh-CN" emma:confidence="0">
                  <emma:literal>稱</emma:literal>
                </emma:interpretation>
                <emma:interpretation id="interp18" emma:lang="zh-CN" emma:confidence="0">
                  <emma:literal>猟</emma:literal>
                </emma:interpretation>
                <emma:interpretation id="interp19" emma:lang="zh-CN" emma:confidence="0">
                  <emma:literal>褊</emma:literal>
                </emma:interpretation>
              </emma:one-of>
            </emma:emma>
          </inkml:annotationXML>
          <inkml:trace contextRef="#ctx0" brushRef="#br0" timeOffset="30357.7443">2871 0 11 0,'0'0'5'0,"0"-8"-7"0,0 8 11 16,0 0-10-16,0 0 0 15,0 4 0-15,0-4 0 16,4 4 1-16,5-4 1 16,0 8-1-16,0-4 0 0,0-4 0 15,-1 0 1-15,1 0 0 16,5 0 0-16,8 4 0 15,-4-4 1-15,4 0-1 16,-9-4 1-16,0 4-2 16,1-4 0-16,-1 0-1 15,-4-4 0-15,0 4-1 16,-1 0 1-16,6 4-2 16,-10 4 0-16,-4-4 1 15,5-4 0-15,-5 4 0 16,0 4 0-16,0-4 1 15,0 4 1-15,-5 0 1 16,5 0 1-16,-4 4 1 16,-10-4 0-16,6 0 0 15,-6 8 0-15,1-1 0 16,-5 5 0-16,1 0-1 16,3 4 0-16,-3-1-1 0,3 5 0 15,1 3 0-15,-5 1 0 16,5 0-1-16,0-1 0 15,-1 1 0-15,1-1 0 16,0-7-1-16,4 4 1 16,0-9-2-16,0-3 1 15,5-4-2-15,-1 0 1 16,1 0-2-16,4-4 1 16,0 0-2-16,0-4 1 15</inkml:trace>
          <inkml:trace contextRef="#ctx0" brushRef="#br0" timeOffset="30882.6188">2933 225 7 0,'-5'7'3'0,"14"5"0"16,-4-4 5-16,-5 0-8 16,4 12 1-16,-4-1 0 15,0 5 1-15,0 4-2 16,0-1 0-16,0 5 1 15,0-5 0-15,0 1 0 16,-4-1 1-16,4-3-1 16,0-4 0-16,0-5 0 15,-5-3 0-15,5-4-1 16,0-4 1-16,-4-4-2 16,4-4 1-16,0-8-1 0,0-3 0 15,0-1-1-15,4-4 1 16,1 0 0-16,3-3 0 15,6 3 0-15,4 0 0 16,-1 5 0-16,1 3 1 16,0 4 0-16,-5 4 0 15,0-4 0-15,1 8 1 16,3 0-1-16,-8 8 1 16,0 0 0-16,-5 0 1 15,-4 4-1-15,5 3 0 16,-5 1 0-16,-5 4 1 0,1-1-1 15,-5 1 0-15,-13 0 0 16,4 0 0-16,1-5-1 16,-1-3 1-16,5 0-1 15,-1 0 1-15,1-4-3 16,4-4 1-16,0-1-1 16,0-6 0-16,5-5-3 15,-1-8 1-15,5-4-1 16,0 1 0-16</inkml:trace>
          <inkml:trace contextRef="#ctx0" brushRef="#br0" timeOffset="31557.0963">3367-146 17 0,'-9'0'8'0,"9"4"-10"0,0-4 16 15,0 0-14-15,0 0 0 16,0 4-2-16,0 0 1 16,-4 4-1-16,4 0 1 15,-5 4-2-15,1 0 1 16,-5 3 0-16,0 5 0 16,-4 12 0-16,-1-9 1 15,6 1 1-15,-1-1 0 16,-5 1 0-16,6 4 0 0,-1-9-1 15,0 1 1-15,0 0-2 16,0-5 0-16,5-3 0 16,-1-4 0-16</inkml:trace>
          <inkml:trace contextRef="#ctx0" brushRef="#br0" timeOffset="32069.4627">3460 47 9 0,'22'-15'4'0,"0"-37"-5"16,-13 52 9-16,0 0-8 15,0 4 0-15,0 0 1 16,-5 8 0-16,1 0-2 16,-5 4 1-16,0-5 1 15,-5 5 0-15,1 0-1 16,-5 4 1-16,0-1-1 0,0-3 1 15,-4 0-1-15,0 4 0 16,-1-5-1-16,1 1 0 16,0-4-1-16,-1-4 1 15,1 0-1-15,4-4 0 16,0-1 1-16,1 1 0 16,-1-4 1-16,4 0 1 15,1 4 0-15,4-4 0 16,-5 4 0-16,5 0 1 15,0 4-1-15,0 4 1 16,0 4-1-16,0 3 1 0,-4 1-1 16,4 8 1-16,0-5 0 15,-4 5 0-15,-1 3 0 16,1 1 0-16,-1-1-1 16,1 1 0-16,4 3-1 15,0 5 1-15,0-1-1 16,0-11 0-16,-5-1-1 15,5-3 0-15,0-8-1 16,0-1 0-16,0-7-1 16,0-12 1-16,0-8-3 15,0-7 1-15</inkml:trace>
          <inkml:trace contextRef="#ctx0" brushRef="#br0" timeOffset="31171.3307">3225 118 1 0,'0'8'0'0,"9"-12"2"0,-5 8-3 15,5-8 1-15,5 8 0 16,-1-4 0-16,0 0 0 16,0-4 0-16,1 4 0 15,3-4 1-15,1-4 1 32,9-3-1-32,-5-1 1 15,0 4 0-15,-4 0 0 16,-5 0-1-16,0 4 1 0,-4-4-1 15,0 4 0-15,-9 4-3 16,0 0 1-16</inkml:trace>
          <inkml:trace contextRef="#ctx0" brushRef="#br0" timeOffset="32535.2935">3385 260 8 0,'0'-20'4'0,"0"12"-5"0,0 8 5 16,0 0-4-16,0 0 0 15,0 0 0-15,0 0 0 16,9-4 0-16,-1 4 1 16,6 0 0-16,-1 0 0 15,0 0 0-15,1 0 1 16,-1 0 0-16,5 0 0 15,-1-3-1-15,1-1 0 16,0 0 0-16,-5 4 0 0,0 0-1 16,1 0 1-16,-6 4-1 15,1 0 0-15,-4 3 0 16,-1 5 0-16,-4 0 1 16,0 12 0-16,0-1 0 15,-4 9 1-15,-1-9-1 16,1 1 0-16,-1 4 0 15,1 3 0-15,0 1 0 16,-1 3 0-16,1-3-2 16,4 3 1-16,0 4-1 15,-5 5 0-15,5-9 0 16,0 1 0-16,0-9 0 16,0-3 1-16,0-5-1 15,0-7 0-15,0-4 0 16,0 0 1-16,0-8-3 15,0 0 0-15,0-12-1 0,0-7 0 16</inkml:trace>
          <inkml:trace contextRef="#ctx0" brushRef="#br0" timeOffset="32844.0122">3407 414 4 0,'-5'11'2'0,"10"-15"0"0,-5 4 1 0,0 0-3 16,4 0 1-16,5 0 0 16,0 4 0-16,0-4-1 15,0 4 0-15,4 0 0 16,-4-4 1-16,0 0-1 15,0 0 1-15,-1 4-1 16,-3 0 0-16,-5 0-2 16,0 4 1-16,-5 0-1 15,1 4 0-15</inkml:trace>
          <inkml:trace contextRef="#ctx0" brushRef="#br0" timeOffset="33285.3318">3407 618 10 0,'-13'20'5'0,"8"-12"-7"16,5-8 11-16,0 4-10 0,0 0 1 15,0-4-1-15,0 0 1 16,0 0 0-16,5 0 1 16,-1 0-2-16,5-4 1 15,0 0 0-15,0-4 0 16,4-4 0-16,0 0 0 16,0-3-1-16,1-1 0 15,-1-4 0-15,0 1 0 16,-4-1-1-16,0 4 1 15,0 0-1-15,-5-3 1 16,1 3-1-16,-5 0 1 0,0-4 0 16,-5 5 1-16,1-1 1 15,-1 0 0-15,1 8 1 16,-5 4 1-16,5 4 0 16,-5 4 0-16,4 4 0 15,-3 4 1-15,3 0-1 16,1 0 0-16,-1 7-1 15,1 1 0-15,-1 4-1 16,1 3 1-16,4 5-2 16,0-5 1-16,0 9-1 15,0 3 1-15,0 4-1 16,0 9 1-16,0-13-2 16,0-4 0-16,0-7 0 15,0-4 0-15,0-1-2 16,0-11 0-16,4-4-2 15,-4-8 1-15,5-8-1 16,-1-8 1-16</inkml:trace>
        </inkml:traceGroup>
        <inkml:traceGroup>
          <inkml:annotationXML>
            <emma:emma xmlns:emma="http://www.w3.org/2003/04/emma" version="1.0">
              <emma:interpretation id="{19F8C8C3-E416-4274-8F37-DD5558E30AE0}" emma:medium="tactile" emma:mode="ink">
                <msink:context xmlns:msink="http://schemas.microsoft.com/ink/2010/main" type="inkWord" rotatedBoundingBox="15061,9873 15452,9846 15508,10647 15117,10675"/>
              </emma:interpretation>
              <emma:one-of disjunction-type="recognition" id="oneOf4">
                <emma:interpretation id="interp20" emma:lang="zh-CN" emma:confidence="0">
                  <emma:literal>立</emma:literal>
                </emma:interpretation>
                <emma:interpretation id="interp21" emma:lang="zh-CN" emma:confidence="0">
                  <emma:literal>主</emma:literal>
                </emma:interpretation>
                <emma:interpretation id="interp22" emma:lang="zh-CN" emma:confidence="0">
                  <emma:literal>完</emma:literal>
                </emma:interpretation>
                <emma:interpretation id="interp23" emma:lang="zh-CN" emma:confidence="0">
                  <emma:literal>贫</emma:literal>
                </emma:interpretation>
                <emma:interpretation id="interp24" emma:lang="zh-CN" emma:confidence="0">
                  <emma:literal>亥</emma:literal>
                </emma:interpretation>
              </emma:one-of>
            </emma:emma>
          </inkml:annotationXML>
          <inkml:trace contextRef="#ctx0" brushRef="#br0" timeOffset="34515.7013">3925-157 12 0,'13'-8'6'0,"-8"4"-9"0,-5 4 13 0,9 0-10 16,0 0 0-16,-1 4-1 15,1 0 1-15,0 3 0 16,0 5 0-16,0 0 0 15,0-4 0-15,0 0 0 16,-5 4 0-16,0 0 0 16,1-5 0-16,-1 9 0 15,-4-12 1-15,0 8-1 16,0 4 0-16,0-8-1 16,0-5 0-16,-4 5-1 15,-5 0 1-15,-4-4-2 16,-1 0 1-16,-3 0-1 15,-1 4 1-15,0 0 0 16,1 0 1-16,3-4 1 16,-3 0 1-16,3-1 0 0,1 5 1 15,0 0-1-15,4 0 1 16,-4 4-1-16,4-4 1 16,0 0-1-16,4 0 0 15,1-5 0-15,0 1 0 16,-1 0 1-16,1 0 0 15,4 0 0-15,4 0 0 16,5-8 0-16,4 8 0 16,5-4-1-16,0 0 0 15,-1 0-1-15,10 4 1 16,-5-4-1-16,0-4 0 0,0 0 0 16,-4 0 0-16,0 0 0 15,-5 0 0-15,0 4 0 16,-4 0 0-16,0 0 0 15,-4 0 0-15,-5 0-1 16,4 4 0-16,-4 0-1 16,-4 8 0-16,-5 4 0 15,-5 4 0-15,-3-5-1 16,-5 5 1-16,-1 0 1 16,-3 7 0-16,4-7 1 15,4 4 1-15,0-5 0 16,5-3 0-16,0 4 0 15,4-9 0-15,4 1 0 16,5-8 0-16,5-4-1 16,4 0 1-16,4-4-1 0,5-4 0 15,4-3 0-15,0-1 0 16,0-4 0-16,-4 4 1 16,0 0-1-16,-5 5 0 15,0-1 0-15,-4 8 1 31,-5 4 0-31,-4 3 0 16,0 5 0-16,-8 4 0 16,-6 8-1-16,1-1 0 15,-5 1 0-15,-4 4 1 0,-4-1-1 16,-1 1 1-16,0-1-1 16,5 1 1-16,0-5-1 15,4-3 1-15,1 0-1 16,3-8 1-16,6-5-1 15,-6 1 0-15,10 0-1 16,4-4 1-16,0-4 0 16,0 0 0-16,4-4-1 15,10-4 1-15,-6 0 0 16,6 1 0-16,-5-1-1 16,4 4 1-16,5-4 0 15,-5 0 0-15,0 4-1 16,0 4 1-16,5 0 0 15,0 0 0-15,0 4 0 16,-1 0 0-16,1 0 0 16,0 4 0-16,-1 0 0 15,-3 0 0-15,-1-5 0 0,0 1 0 16,1 0 0-16,-1 0 0 16,-4 0-1-16,4-4 1 15,0-4-3-15,1-4 0 16,-1 1-1-16,5-9 0 15</inkml:trace>
        </inkml:traceGroup>
      </inkml:traceGroup>
      <inkml:traceGroup>
        <inkml:annotationXML>
          <emma:emma xmlns:emma="http://www.w3.org/2003/04/emma" version="1.0">
            <emma:interpretation id="{62B0ACDF-194B-4C0A-937F-BA53745FC290}" emma:medium="tactile" emma:mode="ink">
              <msink:context xmlns:msink="http://schemas.microsoft.com/ink/2010/main" type="line" rotatedBoundingBox="12103,9648 13358,11742 12603,12194 11349,10100"/>
            </emma:interpretation>
          </emma:emma>
        </inkml:annotationXML>
        <inkml:traceGroup>
          <inkml:annotationXML>
            <emma:emma xmlns:emma="http://www.w3.org/2003/04/emma" version="1.0">
              <emma:interpretation id="{51D4FD22-6275-4F67-A02B-F3435CF53ABE}" emma:medium="tactile" emma:mode="ink">
                <msink:context xmlns:msink="http://schemas.microsoft.com/ink/2010/main" type="inkWord" rotatedBoundingBox="11623,9935 11853,10318 11578,10482 11349,10100"/>
              </emma:interpretation>
              <emma:one-of disjunction-type="recognition" id="oneOf5">
                <emma:interpretation id="interp25" emma:lang="zh-CN" emma:confidence="0">
                  <emma:literal>〈</emma:literal>
                </emma:interpretation>
                <emma:interpretation id="interp26" emma:lang="zh-CN" emma:confidence="0">
                  <emma:literal>‘</emma:literal>
                </emma:interpretation>
                <emma:interpretation id="interp27" emma:lang="zh-CN" emma:confidence="0">
                  <emma:literal>「</emma:literal>
                </emma:interpretation>
                <emma:interpretation id="interp28" emma:lang="zh-CN" emma:confidence="0">
                  <emma:literal>&lt;</emma:literal>
                </emma:interpretation>
                <emma:interpretation id="interp29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-554.8999">319 0 2 0,'-4'16'1'0,"-10"-16"1"16,10 0-2-16,-1 4 2 15,1-4 0-15,-5 4 1 16,0 0 1-16,-4 0-5 16,0-4 1-16,-1 0 2 15,1 0 1-15,4 0-1 16,-4 4 1-16,0-4-1 16,-1 0 0-16,1 0-1 15,0 3 1-15,-5 5-1 16,0-8 0-16,5 0-1 15,-5 4 1-15,5 0-1 0,0-4 0 16,4 0 0-16,0 4 0 16,0 0 0-16,0-4 0 15,5 0-1-15,-1 4 1 16,5 0 0-16,-4 0 1 16,4 0-1-16,0 0 0 15,0 0 0-15,0 0 0 16,4 0 0-16,5 3 1 15,0 1-1-15,0 8 0 16,4-4 0-16,1 4 0 16,-1 3 0-16,5 1 1 0,-1 4-1 15,1 7 0-15,0 1 0 16,-5-9 1-16,5 9-1 16,4-9 0-16,0-7 0 15,-9 0 1-15,1-4-2 16,-6-4 1-16,-3 0-1 15,-1-5 0-15,1 1-1 16,-5 0 0-16,0-4-2 16,-5 0 0-16,-4-4 0 15,1 0 0-15</inkml:trace>
        </inkml:traceGroup>
        <inkml:traceGroup>
          <inkml:annotationXML>
            <emma:emma xmlns:emma="http://www.w3.org/2003/04/emma" version="1.0">
              <emma:interpretation id="{1ECB4DA7-569C-4313-92EF-29FAC3CCA4DF}" emma:medium="tactile" emma:mode="ink">
                <msink:context xmlns:msink="http://schemas.microsoft.com/ink/2010/main" type="inkWord" rotatedBoundingBox="12248,9890 12485,10285 12009,10570 11773,10174"/>
              </emma:interpretation>
              <emma:one-of disjunction-type="recognition" id="oneOf6">
                <emma:interpretation id="interp30" emma:lang="zh-CN" emma:confidence="0">
                  <emma:literal>v</emma:literal>
                </emma:interpretation>
                <emma:interpretation id="interp31" emma:lang="zh-CN" emma:confidence="0">
                  <emma:literal>Ⅴ</emma:literal>
                </emma:interpretation>
                <emma:interpretation id="interp32" emma:lang="zh-CN" emma:confidence="0">
                  <emma:literal>ⅴ</emma:literal>
                </emma:interpretation>
                <emma:interpretation id="interp33" emma:lang="zh-CN" emma:confidence="0">
                  <emma:literal>V</emma:literal>
                </emma:interpretation>
                <emma:interpretation id="interp3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906.1398">571 79 9 0,'-8'0'4'0,"16"-24"-3"0,-8 24 7 16,0 0-8-16,0 0 1 15,0 4 0-15,5 0 0 16,-5 0-1-16,4 4 1 16,-4 4 0-16,5-4 1 0,-5 3-1 15,4 5 1-15,-4 0-1 16,5 4 1-16,-1-1-2 16,0 5 1-16,1 0-1 15,-1 7 1-15,1 1-1 16,-5-1 0-16,4-3 0 15,1-5 0-15,-1 1 0 16,-4 0 1-16,4-5-2 16,1 1 1-16,-5 0 0 15,4-5 1-15,-4-3-1 16,0 0 0-16,0-4-1 16,5 0 1-16,-5-4 0 15,4 0 1-15,-4 0-1 16,0-4 0-16,0 0 0 15,0 0 1-15,5-8-1 16,3 0 1-16,1-4-1 16,0-4 0-16,0 4 0 0,0-3 1 15,4-5-1-15,1-4 0 16,-1-3 0-16,0-1 0 16,0-7 0-16,1-5 0 15,-1 9 0-15,-4-9 0 16,4-3 0-16,-4-4 0 15,4 8 0-15,-4 3 1 16,0 5-1-16,0 3 0 16,4 4 0-16,-4 5 0 15,0-1 0-15,0 4 0 16,-5 4-1-16,1 5 1 0,-5 7-1 16,0 0 1-16,0 0-1 15,4 4 0-15,-4-1-2 16,0 1 1-16,0 4-3 15,0 0 0-15</inkml:trace>
        </inkml:traceGroup>
        <inkml:traceGroup>
          <inkml:annotationXML>
            <emma:emma xmlns:emma="http://www.w3.org/2003/04/emma" version="1.0">
              <emma:interpretation id="{A49C62AD-99B5-4D91-8E5A-F4E6BE360F8B}" emma:medium="tactile" emma:mode="ink">
                <msink:context xmlns:msink="http://schemas.microsoft.com/ink/2010/main" type="inkWord" rotatedBoundingBox="12693,11337 13047,11929 12686,12145 12332,11553"/>
              </emma:interpretation>
              <emma:one-of disjunction-type="recognition" id="oneOf7">
                <emma:interpretation id="interp35" emma:lang="zh-CN" emma:confidence="0">
                  <emma:literal>i</emma:literal>
                </emma:interpretation>
                <emma:interpretation id="interp36" emma:lang="zh-CN" emma:confidence="0">
                  <emma:literal>;</emma:literal>
                </emma:interpretation>
                <emma:interpretation id="interp37" emma:lang="zh-CN" emma:confidence="0">
                  <emma:literal>:</emma:literal>
                </emma:interpretation>
                <emma:interpretation id="interp38" emma:lang="zh-CN" emma:confidence="0">
                  <emma:literal>讠</emma:literal>
                </emma:interpretation>
                <emma:interpretation id="interp39" emma:lang="zh-CN" emma:confidence="0">
                  <emma:literal>氵</emma:literal>
                </emma:interpretation>
              </emma:one-of>
            </emma:emma>
          </inkml:annotationXML>
          <inkml:trace contextRef="#ctx0" brushRef="#br0" timeOffset="3019.1425">1302 1331 7 0,'0'0'3'0,"0"4"-3"16,0-4 3-16,0 0-3 16,0 0 1-16,0 0 0 15,0 0 0-15,5 0-1 16,4 4 0-16,0-4 1 15,-1 8 1-15,1 0-1 16,0 0 1-16,0-1-1 16,0 1 0-16,0 8 0 15,0-8 0-15,-5 4 0 16,0-4 0-16,1 0-1 16,-1-4 0-16,1-1-1 0,-5-3 1 15,0 0-2-15,0 4 1 16,0-4-3-16,0 0 1 15</inkml:trace>
          <inkml:trace contextRef="#ctx0" brushRef="#br0" timeOffset="3693.122">1263 1717 10 0,'0'-4'5'0,"4"16"-8"15,0-8 9-15,-4-4-8 16,0 0 1-16,5 0 0 15,-1-4 0-15,1 0 1 16,-1-4 1-16,1 4-2 16,3 0 1-16,1 0 0 15,0 4 0-15,0 0 0 16,0 0 1-16,0 0-1 16,0 0 0-16,-5-8 0 15,5 12 1-15,-5-4-1 0,1 4 0 16,-1-4 0-16,-4 0 0 15,0 0 0-15,9 0 0 16,-9 0 0-16,4 8 0 16,1-4 0-16,-5 4 0 15,0 0 0-15,-5 4 0 16,1-4 0-16,0 3 1 16,-5 1-1-16,0 0 0 15,0 4 0-15,0-1 1 16,0 5-1-16,0-4 1 15,1 4-1-15,-1-5 1 0,0 5 0 16,0 0 0-16,5-4-1 16,-1 3 0-16,1-3 0 15,-1 0 0-15,5-4 0 16,0-5 1-16,0 5 0 16,0 0 1-16,5 0-1 15,4-4 0-15,-1 4 0 16,6-5 0-16,-1 1-1 15,0-4 0-15,1-4-1 16,-1 0 0-16,0-4-2 16,5-4 1-16,-5 1-2 15,0-1 1-15</inkml:trace>
        </inkml:traceGroup>
      </inkml:traceGroup>
    </inkml:traceGroup>
    <inkml:traceGroup>
      <inkml:annotationXML>
        <emma:emma xmlns:emma="http://www.w3.org/2003/04/emma" version="1.0">
          <emma:interpretation id="{F713397B-CD73-4F21-A534-A9F8D271A0B8}" emma:medium="tactile" emma:mode="ink">
            <msink:context xmlns:msink="http://schemas.microsoft.com/ink/2010/main" type="paragraph" rotatedBoundingBox="11613,13339 12804,13064 12934,13626 11743,13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EA7C59-3532-44AD-9EF7-4C579FEB46C0}" emma:medium="tactile" emma:mode="ink">
              <msink:context xmlns:msink="http://schemas.microsoft.com/ink/2010/main" type="line" rotatedBoundingBox="11613,13339 12804,13064 12934,13626 11743,13901"/>
            </emma:interpretation>
          </emma:emma>
        </inkml:annotationXML>
        <inkml:traceGroup>
          <inkml:annotationXML>
            <emma:emma xmlns:emma="http://www.w3.org/2003/04/emma" version="1.0">
              <emma:interpretation id="{3FE9F0A4-D1B6-488D-A25A-9A2D7972417C}" emma:medium="tactile" emma:mode="ink">
                <msink:context xmlns:msink="http://schemas.microsoft.com/ink/2010/main" type="inkWord" rotatedBoundingBox="11613,13339 12126,13220 12256,13783 11743,13901"/>
              </emma:interpretation>
              <emma:one-of disjunction-type="recognition" id="oneOf8">
                <emma:interpretation id="interp40" emma:lang="zh-CN" emma:confidence="0">
                  <emma:literal>≤</emma:literal>
                </emma:interpretation>
                <emma:interpretation id="interp41" emma:lang="zh-CN" emma:confidence="0">
                  <emma:literal>≦</emma:literal>
                </emma:interpretation>
                <emma:interpretation id="interp42" emma:lang="zh-CN" emma:confidence="0">
                  <emma:literal>∑</emma:literal>
                </emma:interpretation>
                <emma:interpretation id="interp43" emma:lang="zh-CN" emma:confidence="0">
                  <emma:literal>§</emma:literal>
                </emma:interpretation>
                <emma:interpretation id="interp44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72769.9047">319 3572 6 0,'-4'-8'3'0,"4"20"-3"0,0-12 5 15,0-8-4-15,4 8 1 16,-4 4 0-16,0-4 1 16,9 0-4-16,0 0 0 15,0 0 2-15,-1-4 1 0,6 12-1 16,-1 0 0-16,0 0 0 16,5 3 1-16,0 1-1 15,4 4 1-15,0 0-1 16,0-1 1-16,-4 1-1 15,0 0 1-15,-5 4-2 16,5-9 1-16,-1 5-1 16,-3-4 1-16,-6-4-1 15,1 4 1-15,0-4-1 16,0-1 0-16,-5 1-1 16,1-4 1-16,-1 0-2 15,1 0 1-15,-5-4-3 16,4 0 1-16,1 4-2 15,-1-4 0-15</inkml:trace>
          <inkml:trace contextRef="#ctx0" brushRef="#br0" timeOffset="72259.5417">775 3225 7 0,'-4'8'3'0,"4"-20"0"16,0 12 4-16,-5 0-7 15,1 0 0-15,-5 0 1 16,0 0 0-16,0 0-1 16,1 4 0-16,-6-4 1 15,1 0 0-15,0 0 0 16,-5 4 0-16,0-4-1 15,0 4 1-15,-4 0-1 16,-4 0 0-16,-5 0 0 0,0 4 0 16,0 0-1-16,4-4 1 15,1 4 0-15,3-5 0 16,6 1-2-16,3 4 1 16,6 4-1-16,3-4 0 15,5 4 0-15,9 0 1 16,4-1 0-16,5-3 0 15,4 0 1-15,5 0 1 16,-1 4 0-16,1-4 1 16,-1 0-1-16,5-1 0 0,-8 5 0 15,-1-4 0-15,0 0-1 16,-4 4 0-16,-1-4-1 16,-3-4 1-16,-1 4-3 15,-4-1 1-15,0-3-1 16,-5 0 0-16</inkml:trace>
        </inkml:traceGroup>
        <inkml:traceGroup>
          <inkml:annotationXML>
            <emma:emma xmlns:emma="http://www.w3.org/2003/04/emma" version="1.0">
              <emma:interpretation id="{B5BD570B-DE5F-4116-92FD-B782E7CB477B}" emma:medium="tactile" emma:mode="ink">
                <msink:context xmlns:msink="http://schemas.microsoft.com/ink/2010/main" type="inkWord" rotatedBoundingBox="12465,13178 12812,13098 12931,13615 12584,13695"/>
              </emma:interpretation>
              <emma:one-of disjunction-type="recognition" id="oneOf9">
                <emma:interpretation id="interp45" emma:lang="zh-CN" emma:confidence="0">
                  <emma:literal>r</emma:literal>
                </emma:interpretation>
                <emma:interpretation id="interp46" emma:lang="zh-CN" emma:confidence="0">
                  <emma:literal>V</emma:literal>
                </emma:interpretation>
                <emma:interpretation id="interp47" emma:lang="zh-CN" emma:confidence="0">
                  <emma:literal>Ⅴ</emma:literal>
                </emma:interpretation>
                <emma:interpretation id="interp48" emma:lang="zh-CN" emma:confidence="0">
                  <emma:literal>ⅴ</emma:literal>
                </emma:interpretation>
                <emma:interpretation id="interp49" emma:lang="zh-CN" emma:confidence="0">
                  <emma:literal>v</emma:literal>
                </emma:interpretation>
              </emma:one-of>
            </emma:emma>
          </inkml:annotationXML>
          <inkml:trace contextRef="#ctx0" brushRef="#br0" timeOffset="73370.3337">1134 3150 13 0,'0'4'6'0,"-4"-11"-5"16,4 7 11-16,0 0-12 15,0 0 0-15,0 3-1 16,0 1 1-16,0 4 0 15,0-4 0-15,-5-4 0 16,1 12 1-16,4 0-1 16,0 0 0-16,4-1 0 15,-4 5 0-15,5 4 0 16,-1 4 1-16,5 7-1 16,0 1 0-16,0-1 0 15,0 12 1-15,4-3-1 16,5-1 0-16,-5 1 0 15,-4-9 0-15,0 1-1 16,-1-13 1-16,-3 1 0 0,-1-4 1 16,1-5-1-16,-1-7 1 15,1-8-1-15,-1-3 1 16,0-9-1-16,5-12 1 16,0-3-1-16,4-5 0 15,1-3 0-15,-1 0 0 16,0-5 0-16,5 5 0 15,0-4 0-15,-1 3 1 16,1 1-1-16,-5 7 0 16,1 9 0-16,-5 3 1 15,0-4-1-15,-5 13 1 0,0 3-3 16,-4 8 0-16,0 0-3 16,0-8 1-16,0 4-1 15,0 12 1-15</inkml:trace>
        </inkml:traceGroup>
      </inkml:traceGroup>
    </inkml:traceGroup>
    <inkml:traceGroup>
      <inkml:annotationXML>
        <emma:emma xmlns:emma="http://www.w3.org/2003/04/emma" version="1.0">
          <emma:interpretation id="{3E77BA6B-FF73-4A24-9D39-1A529D2B43D0}" emma:medium="tactile" emma:mode="ink">
            <msink:context xmlns:msink="http://schemas.microsoft.com/ink/2010/main" type="paragraph" rotatedBoundingBox="13637,15325 13603,13024 14538,13011 14572,153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F36C749-22A9-435A-BC8E-98DDAD527FCE}" emma:medium="tactile" emma:mode="ink">
              <msink:context xmlns:msink="http://schemas.microsoft.com/ink/2010/main" type="line" rotatedBoundingBox="13637,15325 13603,13024 14538,13011 14572,15311"/>
            </emma:interpretation>
          </emma:emma>
        </inkml:annotationXML>
        <inkml:traceGroup>
          <inkml:annotationXML>
            <emma:emma xmlns:emma="http://www.w3.org/2003/04/emma" version="1.0">
              <emma:interpretation id="{E5639FA7-9460-427A-A895-0D170A37228C}" emma:medium="tactile" emma:mode="ink">
                <msink:context xmlns:msink="http://schemas.microsoft.com/ink/2010/main" type="inkWord" rotatedBoundingBox="13637,15325 13603,13024 14538,13011 14572,15311"/>
              </emma:interpretation>
              <emma:one-of disjunction-type="recognition" id="oneOf10">
                <emma:interpretation id="interp50" emma:lang="zh-CN" emma:confidence="0">
                  <emma:literal>『</emma:literal>
                </emma:interpretation>
                <emma:interpretation id="interp51" emma:lang="zh-CN" emma:confidence="0">
                  <emma:literal>%</emma:literal>
                </emma:interpretation>
                <emma:interpretation id="interp52" emma:lang="zh-CN" emma:confidence="0">
                  <emma:literal>甘</emma:literal>
                </emma:interpretation>
                <emma:interpretation id="interp53" emma:lang="zh-CN" emma:confidence="0">
                  <emma:literal>q</emma:literal>
                </emma:interpretation>
                <emma:interpretation id="interp54" emma:lang="zh-CN" emma:confidence="0">
                  <emma:literal>y</emma:literal>
                </emma:interpretation>
              </emma:one-of>
            </emma:emma>
          </inkml:annotationXML>
          <inkml:trace contextRef="#ctx0" brushRef="#br0" timeOffset="52981.3316">2658 3202 10 0,'0'-20'5'0,"5"48"-5"0,-5-28 8 16,0 0-9-16,0 0 0 31,0 3 0-31,0 5 1 16,4 0 0-16,0 4 1 15,1 0-1-15,-1 4 0 0,1 3 0 16,-1 1 1-16,1 8-1 15,-1-9 1-15,0 5-1 16,1 3 1-16,-1-3-1 16,1 4 1-16,-1 3 0 15,1-11 0-15,-1 3 0 16,0-11 1-16,-4 0-1 16,5-4 1-16,-1 8-1 15,1-12 1-15,-5-4-1 16,9-12 0-16,-1 0 0 15,1-4 0-15,0-3 0 16,0 3 0-16,0-4-1 16,0 0 1-16,0-3-1 15,4-1 1-15,-4-3-1 16,0-1 0-16,-1 4 0 0,1 1 0 16,0 3 0-16,0 4 0 15,-5 5 0-15,1-1 0 16,-1 4-1-16,1 0 1 15,-1 0 0-15,1 4 0 16,-1-4-1-16,0 0 1 16,1 1-1-16,-1-1 1 15,1 0-2-15,-5-4 1 16,0 0-3-16,4 4 1 16,-4-4-2-16,0 12 1 0</inkml:trace>
          <inkml:trace contextRef="#ctx0" brushRef="#br0" timeOffset="58342.6505">2756 4667 4 0,'0'4'2'0,"0"-4"0"0,0 0 0 0,0 0-1 16,0 3 1-16,0 1 2 16,0 4 0-16,0 0-4 15,-5 0 0-15,1 4 2 16,4 4 1-16,-5-1-1 16,5 5 0-16,0 0-2 15,0-1 1-15,0 9-1 16,0 3 0-16,0 1 0 15,0 3 0-15,0 1 0 16,0-1 1-16,0 1-1 16,0-1 0-16,0 1 1 15,0-1 0-15,0-3-1 16,0-1 1-16,0-7 0 16,0-5 0-16,-4-7 0 0,4 0 0 15,-5-4 0-15,1 0 1 16,0-4-1-16,-1-4 0 15,-4 0 0-15,0 0 0 16,1-8 0-16,-1 0 0 16,-5-4-2-16,-8 0 1 15,-4-3-3-15,-5-13 0 16,-5-3-3-16,5-1 0 16</inkml:trace>
          <inkml:trace contextRef="#ctx0" brushRef="#br0" timeOffset="52216.2905">3176 3040 8 0,'5'28'4'0,"-5"-1"-2"16,0-19 6-16,-5 8-8 15,1 4 1-15,0 3 0 16,-1 5 1-16,1 3-2 16,-1 1 0-16,1 3 1 15,-1 5 0-15,5 3 0 0,0 4 0 16,-4 1-1-16,4 7 1 16,0 0-2-16,0 0 1 15,0 0 0-15,0-4 0 16,-4-7 0-16,4-5 1 15,0-4-1-15,0-7 1 16,0-4-1-16,0-5 1 16,0-3-3-16,0-4 1 15,0-4-2-15,0 0 1 16,0-4-2-16,0-4 0 16</inkml:trace>
          <inkml:trace contextRef="#ctx0" brushRef="#br0" timeOffset="57681.6752">2663 4367 6 0,'0'0'3'0,"4"8"-1"16,-4-8 2-16,0 0-4 16,0 0 0-16,0 0-1 15,9 0 0-15,-5 0 1 16,5 4 1-16,0 0-1 15,0 4 0-15,0 4 0 16,0-4 1-16,4 7 0 16,0-3 0-16,-4 8-1 15,0-8 1-15,0-4 0 16,-5-4 0-16,1 3 0 0,-1 1 0 16,0-4-1-16,-4 0 1 15,0-4 0-15,-4-4 0 16,0 0-1-16,-5 0 1 15,0-7-1-15,0 3 0 16,0-4 0-16,0 4 0 16,0-4-1-16,1 4 1 15,-1-4-1-15,4 8 1 16,1 1 0-16,-1-1 0 16,1 4-1-16,4 0 1 0,0 0 0 15,0 4 0-15,4-1-1 16,1 5 1-16,-1 0 0 15,1 0 0-15,4 0-1 16,-1 0 0-16,1-4-1 16,0 0 0-16</inkml:trace>
          <inkml:trace contextRef="#ctx0" brushRef="#br0" timeOffset="51571.3362">2366 2997 6 0,'0'16'3'0,"9"3"0"16,-14-15 4-16,5-4-6 15,-4 8 0-15,4 0 0 16,0 0 0-16,0 0-1 16,0 4 0-16,0-1 1 0,0 5 0 15,0-4 0-15,0 4 0 16,0 3 0-16,-5 1 1 16,5 0-1-16,0 3 1 15,0 5-1-15,-4 0 0 16,4 3-1-16,0 1 1 15,-5-1-1-15,5 4 1 16,-8 5-1-16,8-1 0 16,0 5 0-16,-9-9 1 15,4 0-1-15,1-7 0 16,-1-4 0-16,1 3 0 16,-5-7 0-16,9 4 0 0,-4-13-1 15,4 9 1-15,0-8-1 16,0 0 1-16,-5-4-2 15,5-1 0-15,0-3 0 16,0 4 0-16,0-4-2 16,9 0 1-16,-9 0-1 15,9-8 1-15</inkml:trace>
          <inkml:trace contextRef="#ctx0" brushRef="#br0" timeOffset="53659.8278">2255 3714 5 0,'4'4'2'0,"-4"-4"2"16,0 7 0-16,5 5-4 16,-5-4 1-16,0 4 0 15,0 4 1-15,0 3-2 16,0-3 0-16,4 4 0 16,-4-4 1-16,0-1-1 15,0 1 1-15,0-4-1 16,0 0 0-16,0-4 0 0,0-1 0 15,0 1-3-15,0 0 1 16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03.5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22FDD04-35CA-4149-AF6F-AFD40ABB2A81}" emma:medium="tactile" emma:mode="ink">
          <msink:context xmlns:msink="http://schemas.microsoft.com/ink/2010/main" type="inkDrawing" rotatedBoundingBox="10042,12878 19013,12715 19031,13706 10060,13869" semanticType="callout" shapeName="Other">
            <msink:sourceLink direction="with" ref="{8BD62D0D-3A92-4263-94BE-BD33A3A85FCD}"/>
            <msink:sourceLink direction="with" ref="{DEFCA26A-696A-4101-8CA0-317F9508C226}"/>
          </msink:context>
        </emma:interpretation>
      </emma:emma>
    </inkml:annotationXML>
    <inkml:trace contextRef="#ctx0" brushRef="#br0">-2 480 7 0,'0'-16'3'0,"0"16"-2"16,0 0 5-16,0 0-7 15,4 0 1-15,5 0 0 16,0 0 1-16,0 4-1 16,4-4 1-16,0 0-1 15,0 0 1-15,5 0 0 16,9-8 0-16,-1 8 0 16,10-11 0-16,-1 7-1 15,5-8 1-15,0-8 0 16,0 8 0-16,0 1 0 15,-5-1 0-15,1 4 0 16,-1-8 0-16,5 8 0 0,0-7 0 16,-5 3 0-16,10-8 0 15,-1 4-1-15,9 4 0 16,0 9 0-16,5-9 0 16,-1 8 0-16,5 4 0 15,-8 0 0-15,-6 0 0 16,-3 4-1-16,-1-4 1 15,0 0 0-15,-4 0 0 16,4 0 0-16,-4 0 0 16,0 0 0-16,4 0 0 15,5 12 0-15,-5-12 1 0,5 3-1 16,-5-6 0-16,1 6 0 16,4-6 1-16,-5 3-1 15,-4 0 0-15,0 3 0 16,-1-3 1-16,6 8-1 15,-5-4 0-15,-1 0 0 16,1-4 1-16,-4 0-1 16,4-4 0-16,4 0 0 15,5 0 1-15,-5-3-1 16,0-5 0-16,5 4 0 16,0 4 1-16,-5 4-1 15,-4-4 0-15,0 0 0 16,4 4 0-16,-4 4 0 15,0 0 0-15,0 0 0 16,0 0 0-16,-1 0 0 16,1-4 0-16,9 0-1 0,0 0 1 15,0-4 0-15,-5 0 0 16,5 0 0-16,4 0 1 16,-9 0-1-16,5 0 0 15,-5 8 0-15,0 0 1 16,1 4-1-16,-1 0 0 15,0 0 0-15,5-4 0 16,4-1 0-16,5-3 0 16,-5 4 0-16,0-4 1 15,5-4-1-15,-5 1 0 0,0-13 0 16,-4 12 1-16,-5-4 0 16,0 8 0-16,5-8-1 15,-5 8 0-15,1 0 0 16,8 4 0-16,4-4 0 15,1 0 0-15,0 0 0 16,-5 8 0-16,9-4 0 16,-9-8 0-16,-4 8 0 15,-1 0 1-15,1-8-1 16,0 8 0-16,0 0 0 16,-5-4 1-16,5-4-1 15,-1 4 0-15,6-4 0 16,-6 4 1-16,1-4-1 15,4-4 0-15,-4 8 0 16,0-4 0-16,-5 0 0 16,-4 8 1-16,0-4-1 0,0 4 0 15,-5-4-1-15,5 0 1 16,-5-4 0-16,1 4 1 16,-1 4-1-16,14-4 0 15,0 4 0-15,4 0 1 16,-4-8-1-16,-1-4 0 15,10 4 0-15,-9-4 0 16,-5-4-1-16,0 5 1 16,1-9 0-16,-1 4 0 15,5 4-1-15,-1 0 1 16,1-4 0-16,9 1 1 0,4-1-1 16,-5 4 0-16,1-4 0 15,-1 0 0-15,-3 0 0 16,-6 5 1-16,-3 3-2 15,-10 0 1-15,9 0-1 16,1 0 1-16,-1 0 0 16,-4 4 0-16,0 0-1 15,4 0 1-15,5 4 0 16,0 0 0-16,-1-4 0 16,-3 4 1-16,-6-4-1 15,6 0 0-15,-1 0 0 16,-9 0 0-16,1-4 0 15,-1 8 0-15,1-4 0 16,-5 4 0-16,0-4 0 16,0 0 0-16,-5 0 0 0,5 0 0 15,0 0 0-15,-4 0 1 16,0 0-1-16,-1 0 0 16,10 4 0-16,-1 0 0 15,1-8-1-15,-1 4 1 16,0-8-1-16,5 0 1 15,-4 0 0-15,4 4 0 16,-5 0 0-16,0 0 1 16,-4 0-1-16,0 0 0 15,5 4 0-15,-1 0 0 16,5 0-1-16,-4 0 1 0,-1 0 0 16,1 4 0-16,-5-4 0 15,8 0 0-15,1 0 0 16,0-4 0-16,0 0 0 15,-4 0 0-15,3 4-1 16,1 0 0-16,0 0 0 16,-4 0 1-16,-5 0-1 15,0 0 1-15,0 0-1 16,-5 0 0-16,5 0 1 16,-4-4 1-16,-5 1-1 15,0-1 0-15,-4 4 0 16,-5-4 0-16,0 4 0 15,-4-4 1-15,0 4-1 16,0 0 0-16,-9 0 0 16,4 0 1-16,-4 0-1 0,0 0 1 15,0 0-1-15,0 0 1 16,0 0-1-16,0 0 0 16,0 0 0-16,0 0 1 15,0 0-1-15,0 4 1 16,0 0-1-16,0 0 1 15,-4 3-1-15,4 1 1 16,-4 0-1-16,-1 4 1 16,5 8-1-16,-4 3 0 15,-1 5 0-15,1 7 0 16,-1-3 0-16,1 11 0 0,0 4-1 16,4 1 1-16,-5 3 0 15,5 0 0-15,0 0 0 16,-4-4 0-16,4-3 0 15,0 3 0-15,0 4 0 16,-5 0 1-16,5-3-1 16,-4-5 0-16,4-4-2 15,0 1 1-15,0-17-1 16,-5-3 0-16,5 0-3 16,-4-4 1-16,0-5-2 15,-5 5 0-15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06.0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BD62D0D-3A92-4263-94BE-BD33A3A85FCD}" emma:medium="tactile" emma:mode="ink">
          <msink:context xmlns:msink="http://schemas.microsoft.com/ink/2010/main" type="inkDrawing" rotatedBoundingBox="10016,13958 18991,13675 18997,13870 10022,14153" semanticType="underline" shapeName="Other">
            <msink:destinationLink direction="with" ref="{322FDD04-35CA-4149-AF6F-AFD40ABB2A81}"/>
          </msink:context>
        </emma:interpretation>
      </emma:emma>
    </inkml:annotationXML>
    <inkml:trace contextRef="#ctx0" brushRef="#br0">-2 292 5 0,'-4'0'2'0,"4"4"0"0,0-4 0 15,0 0 0-15,8 0 0 16,1 0 1-16,5 0 1 15,-1 4-4-15,-4-4 0 16,0 0 3-16,-1 4 1 16,6-4-2-16,-1 0 1 15,0 0-1-15,1 0 0 16,8 4-1-16,0-4 1 16,0 0-2-16,5 0 1 15,4 4-1-15,4-4 1 16,5 3-1-16,4 1 1 0,-4 0-1 15,0-4 1-15,0 0-1 16,4 0 0-16,1 0 0 16,-1 0 0-16,5-4-1 15,4-3 1-15,4 3 0 16,1-4 0-16,-5 0 0 16,9 4 1-16,-4-4-1 15,-5 4 0-15,0 0 0 16,0 0 0-16,5 4-1 15,4 0 1-15,-5 4-1 16,10 0 0-16,8 0-1 16,0 4 1-16,-4 0-1 15,-4-4 1-15,-10 0 0 16,-3 0 1-16,-1 0 0 16,4-4 0-16,-8 0 1 15,0 0 0-15,-5 0-1 0,9-4 1 16,5 0-1-16,-5 4 1 15,9 0-2-15,0 0 1 16,-4 0 0-16,-5 4 0 16,0 0-1-16,5-1 0 15,-5 1 1-15,0-4 0 16,0 0 0-16,5-4 0 16,4-3 0-16,0-1 0 15,0 4 0-15,4 0 1 16,-4 0-1-16,-4 0 1 0,4 0-2 15,-5 0 1-15,5 4 0 16,-8 0 0-16,16 0 0 16,-3 0 0-16,-1 0 0 15,1 0 0-15,-1 0 0 16,-8 0 1-16,-1 0-1 16,-3-4 1-16,-1 4-2 15,0 0 1-15,0 4-1 16,0 0 0-16,9 0 0 15,0 0 0-15,0 0 1 16,0 0 0-16,0 4 0 16,0-4 0-16,-4 0 0 15,-5-1 1-15,0-3-1 16,1 0 1-16,-1-3-1 16,4 3 0-16,5 0 0 0,0-4 1 15,5 0-1-15,-1 0 0 16,1-4 0-16,-5 0 1 15,0-4-1-15,0 8 1 16,-5-4-1-16,1 4 0 16,4 0-1-16,4 0 1 15,1-3-1-15,8 3 0 16,-4 4 0-16,-4 0 1 16,-5-4 0-16,0 8 0 15,0-4 1-15,0 0 0 16,-9 0-1-16,0 4 1 0,9-4-1 15,4 4 1-15,-8-4-1 16,-5 3 0-16,5-3-1 16,-5 0 1-16,-4 0 0 15,-5 0 1-15,0-3-1 16,-4 3 0-16,-4-4 0 16,3 8 0-16,-3-4 0 15,-1 0 0-15,5-4 0 16,4 0 0-16,5 4 0 15,0-8 0-15,0 4 0 16,-1-8 1-16,-3 0-1 16,3 8 0-16,1-8 0 15,-5 5 1-15,-4-1-1 16,5 0 0-16,-1-4 0 16,0 8 0-16,1-4 0 15,-1 4 0-15,-4 4 0 0,4-12 0 16,0 1 0-16,1 3 0 15,-1 4 0-15,5 0 0 16,-1 0 0-16,-3-4 0 16,-5 8 0-16,-1 0 0 15,-3 4 0-15,-5-4 0 16,0-4 0-16,-4 0 0 16,-1 0 0-16,5-4 0 15,-9 8 0-15,0 0 1 16,1-4-1-16,-1 4 0 0,-5 0 0 15,1-4 1-15,0 4-1 16,0 0 0-16,4-3 0 16,-5-1 0-16,6 4 0 15,-1-8 0-15,0 8 0 16,5-4 0-16,-5 4 0 16,0-8 1-16,0 0-1 15,5 4 0-15,-5 4 0 16,0-4 0-16,-4 0 0 15,8 0 1-15,-4 0-1 16,0 0 0-16,-4 4 0 16,0-4 1-16,-5 8-2 15,0-11 1-15,1 7 0 16,-1 3 1-16,5 1-1 16,-5-4 0-16,0 4 0 15,1-8 0-15,-1 4-1 16,0 4 1-16,1-4 0 0,-1 0 0 15,-4 0-1-15,0 0 0 16,-1 4-2-16,-3-4 0 16,-1 8-2-16,-4-8 0 15,0 0 0-15,0-8 0 16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7:54.2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65694E7-9171-4F95-9987-BF1E6AFEEAFE}" emma:medium="tactile" emma:mode="ink">
          <msink:context xmlns:msink="http://schemas.microsoft.com/ink/2010/main" type="writingRegion" rotatedBoundingBox="6685,12454 10195,12953 10026,14140 6516,13641"/>
        </emma:interpretation>
      </emma:emma>
    </inkml:annotationXML>
    <inkml:traceGroup>
      <inkml:annotationXML>
        <emma:emma xmlns:emma="http://www.w3.org/2003/04/emma" version="1.0">
          <emma:interpretation id="{0EACC1C7-7860-4C32-93E3-88CC5981341A}" emma:medium="tactile" emma:mode="ink">
            <msink:context xmlns:msink="http://schemas.microsoft.com/ink/2010/main" type="paragraph" rotatedBoundingBox="6685,12454 10195,12953 10026,14140 6516,13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309E16-76AB-4DEB-A20B-896216BCFE75}" emma:medium="tactile" emma:mode="ink">
              <msink:context xmlns:msink="http://schemas.microsoft.com/ink/2010/main" type="line" rotatedBoundingBox="6685,12454 10195,12953 10026,14140 6516,13641"/>
            </emma:interpretation>
          </emma:emma>
        </inkml:annotationXML>
        <inkml:traceGroup>
          <inkml:annotationXML>
            <emma:emma xmlns:emma="http://www.w3.org/2003/04/emma" version="1.0">
              <emma:interpretation id="{CEE76038-4CF7-436B-A737-5BD24832CE6D}" emma:medium="tactile" emma:mode="ink">
                <msink:context xmlns:msink="http://schemas.microsoft.com/ink/2010/main" type="inkWord" rotatedBoundingBox="6658,12644 7738,12798 7597,13794 6516,13641"/>
              </emma:interpretation>
              <emma:one-of disjunction-type="recognition" id="oneOf0">
                <emma:interpretation id="interp0" emma:lang="zh-CN" emma:confidence="0">
                  <emma:literal>切</emma:literal>
                </emma:interpretation>
                <emma:interpretation id="interp1" emma:lang="zh-CN" emma:confidence="0">
                  <emma:literal>忉</emma:literal>
                </emma:interpretation>
                <emma:interpretation id="interp2" emma:lang="zh-CN" emma:confidence="0">
                  <emma:literal>坝</emma:literal>
                </emma:interpretation>
                <emma:interpretation id="interp3" emma:lang="zh-CN" emma:confidence="0">
                  <emma:literal>扔</emma:literal>
                </emma:interpretation>
                <emma:interpretation id="interp4" emma:lang="zh-CN" emma:confidence="0">
                  <emma:literal>㔹</emma:literal>
                </emma:interpretation>
              </emma:one-of>
            </emma:emma>
          </inkml:annotationXML>
          <inkml:trace contextRef="#ctx0" brushRef="#br0">-4129 2800 9 0,'-4'12'4'0,"4"-4"-5"0,0-4 6 16,0 3-5-16,0 5 0 15,0 4 0-15,0-4 1 16,4-8-1-16,0 4 0 0,-4 0 0 15,5 7 1-15,-1 1 0 16,1-12 0-16,4-4 0 16,-1 4 1-16,1 0 0 15,0-12 0-15,4 0-1 16,5-12 1-16,0 5-1 16,4-5 1-16,5 0-1 15,4 1 0-15,4 3-1 16,1 0 0-16,3 4 0 15,-8 0 0-15,0 5 0 16,-4 3 0-16,-5 4 0 16,-4 4 0-16,0 7 0 15,-5 5 0-15,0 12 1 16,-4 3 0-16,-5 9 0 16,-4 7 0-16,-4 8-1 15,0-8 1-15,-1-3-1 0,-4 3 1 16,0 0-2-16,1-4 1 15,-1-3-1-15,0-5 1 16,0 1-1-16,-4-5 1 16,4-3 0-16,0-5 0 15,5-3 0-15,-5-4 0 16,4-4 0-16,1-1 0 16,-1 5-1-16,1-8 1 15,-5 0-2-15,0 0 1 16,5-8-1-16,-9-4 0 15,4 4-2-15,-13-12 1 0,8-4-2 16,-3-7 1-16</inkml:trace>
          <inkml:trace contextRef="#ctx0" brushRef="#br0" timeOffset="269.698">-3903 2828 11 0,'18'-4'5'0,"-18"59"0"16,4-43 9-16,1 3-12 16,-5 13 1-16,-9 11 0 15,4-11 0-15,-13 23-4 16,1 0 0-16,-5 4 3 16,-1 0 0-16,-3-7-1 15,-1 11 0-15,1 4-1 16,-1-8 1-16,1 0-2 0,3-12 0 15,6 1-1-15,3-13 0 16,1-7-2-16,4-4 0 31</inkml:trace>
          <inkml:trace contextRef="#ctx0" brushRef="#br0" timeOffset="-1008.2158">-4780 3221 7 0,'-5'4'3'0,"5"-8"-2"0,0 4 4 16,0 0-5-16,0-8 0 15,0 8 1-15,5-7 0 16,4-5-1-16,-1 4 1 16,6-4 0-16,-1 4 1 15,5-4-1-15,4 1 0 0,4-5 0 16,10 0 1-16,-1 4-1 15,1 0 0-15,-1-7 0 16,1 7 0-16,8-4-1 16,-9 4 1-16,-8 5-1 15,-5-1 1-15,0-4-2 16,-4 4 1-16,-5 8-3 16,-4-8 1-16,0 4-2 15,-9 4 0-15</inkml:trace>
          <inkml:trace contextRef="#ctx0" brushRef="#br0" timeOffset="-601.9281">-4483 2729 7 0,'0'0'3'0,"0"4"-2"0,0 0 3 16,0 4-4-16,0 4 0 16,0 7 0-16,0 9 1 15,-5 3-1-15,5 5 1 16,0-1 0-16,-4 17 1 16,4-5-1-16,-5 0 1 0,1 0-1 15,-1 1 0-15,5-1-1 16,-4 0 1-16,4-4-2 15,0 5 1-15,0-13 0 16,0 4 1-16,0 1-1 16,0-5 1-16,4-3 0 15,1 3 0-15,-1-3 0 16,1-9 1-16,-1-11-1 16,1 4 0-16,-1-4-2 15,0 0 1-15,10-1-1 16,-10-7 0-16,5-8 0 15,4-7 0-15,5-9-1 16,0-4 1-16,-1-3-1 16,6-5 1-16,-1-3-2 15,0-1 0-15</inkml:trace>
        </inkml:traceGroup>
        <inkml:traceGroup>
          <inkml:annotationXML>
            <emma:emma xmlns:emma="http://www.w3.org/2003/04/emma" version="1.0">
              <emma:interpretation id="{16162339-58A3-4018-ABDA-87C1A034C817}" emma:medium="tactile" emma:mode="ink">
                <msink:context xmlns:msink="http://schemas.microsoft.com/ink/2010/main" type="inkWord" rotatedBoundingBox="7920,12766 8416,12836 8293,13696 7798,13626"/>
              </emma:interpretation>
              <emma:one-of disjunction-type="recognition" id="oneOf1">
                <emma:interpretation id="interp5" emma:lang="zh-CN" emma:confidence="0">
                  <emma:literal>片</emma:literal>
                </emma:interpretation>
                <emma:interpretation id="interp6" emma:lang="zh-CN" emma:confidence="0">
                  <emma:literal>步</emma:literal>
                </emma:interpretation>
                <emma:interpretation id="interp7" emma:lang="zh-CN" emma:confidence="0">
                  <emma:literal>歺</emma:literal>
                </emma:interpretation>
                <emma:interpretation id="interp8" emma:lang="zh-CN" emma:confidence="0">
                  <emma:literal>为</emma:literal>
                </emma:interpretation>
                <emma:interpretation id="interp9" emma:lang="zh-CN" emma:confidence="0">
                  <emma:literal>另</emma:literal>
                </emma:interpretation>
              </emma:one-of>
            </emma:emma>
          </inkml:annotationXML>
          <inkml:trace contextRef="#ctx0" brushRef="#br0" timeOffset="750.5344">-3371 2753 4 0,'-5'-4'2'0,"5"4"4"0,0 0-7 16,0 0 2-16,0 0 1 15,5 4 0-15,-1 4 1 16,-4-4-3-16,4 3 1 16,-4 5 2-16,0-12 1 15,0 12-2-15,-4 4 1 16,0-4-1-16,-5 3 0 16,0 5-2-16,0 4 1 15,0-9-2-15,-4 5 1 16,4-4-3-16,0 4 0 15,0-5-1-15,0-11 1 16,1 8-1-16,-1-12 0 0</inkml:trace>
          <inkml:trace contextRef="#ctx0" brushRef="#br0" timeOffset="1772.2613">-3296 3032 11 0,'0'12'5'0,"0"0"-6"15,0 4 11-15,-5 7-10 16,1 5 1-16,-5 3 0 16,-4 5 1-16,-5 3-2 15,-4 5 1-15,0 3 0 16,0-4 0-16,0 0 0 15,-1-3 0-15,1 3-2 0,5-7 1 16,-1-9-4-16,4-3 0 16,6-5 0-16,3-11 0 15</inkml:trace>
          <inkml:trace contextRef="#ctx0" brushRef="#br0" timeOffset="1546.1053">-3456 3206 10 0,'9'11'5'0,"9"-42"-4"16,-9 27 8-16,0-8-9 15,4 4 0-15,0-4 0 16,5-3 1-16,0-1-1 15,-1 0 0-15,6 0-1 16,8 9 1-16,4-5 0 16,0 4 0-16,-4 0 0 15,-4 0 0-15,0 0 0 16,-5 4 0-16,0-4 0 16,-4 8 1-16,-1-3-1 15,-3 6 0-15,-1 1 0 16,-4 0 0-16,0-4-1 0,-5 4 0 15,-4 0 0-15,5 12 1 16,-1-4-1-16,-4 7 1 16,0 9-1-16,-4-4 1 15,-1 3 0-15,-4 1 1 16,0 7-1-16,-4 5 0 16,0-5 0-16,0 4 0 15,-1-11 0-15,1 0 0 16,0-1 0-16,-1-3 0 15,1 3 1-15,0-11 1 16,-5-8-3-16,0 4 1 0,1-4-2 16,-1-4 1-16,0-4-2 15,5-12 0-15,0-8 0 16,-1-7 0-16</inkml:trace>
          <inkml:trace contextRef="#ctx0" brushRef="#br0" timeOffset="1004.2136">-3305 2800 9 0,'13'12'4'0,"14"-8"-5"15,-18-12 9-15,13 4-8 16,-4 12 0-16,8-4 0 16,-4 0 1-16,0 0-1 15,-4 0 0-15,0-1 0 16,-5-3 1-16,-4 0-1 0,0 0 0 15,0-3 0-15,-5 6 0 16,-4-3-3-16,-4 0 1 16</inkml:trace>
        </inkml:traceGroup>
        <inkml:traceGroup>
          <inkml:annotationXML>
            <emma:emma xmlns:emma="http://www.w3.org/2003/04/emma" version="1.0">
              <emma:interpretation id="{A3C8009C-7427-4127-80AB-50F41D81A313}" emma:medium="tactile" emma:mode="ink">
                <msink:context xmlns:msink="http://schemas.microsoft.com/ink/2010/main" type="inkWord" rotatedBoundingBox="8606,12727 9351,12833 9189,13968 8445,13862"/>
              </emma:interpretation>
              <emma:one-of disjunction-type="recognition" id="oneOf2">
                <emma:interpretation id="interp10" emma:lang="zh-CN" emma:confidence="0">
                  <emma:literal>后</emma:literal>
                </emma:interpretation>
                <emma:interpretation id="interp11" emma:lang="zh-CN" emma:confidence="0">
                  <emma:literal>名</emma:literal>
                </emma:interpretation>
                <emma:interpretation id="interp12" emma:lang="zh-CN" emma:confidence="0">
                  <emma:literal>合</emma:literal>
                </emma:interpretation>
                <emma:interpretation id="interp13" emma:lang="zh-CN" emma:confidence="0">
                  <emma:literal>者</emma:literal>
                </emma:interpretation>
                <emma:interpretation id="interp14" emma:lang="zh-CN" emma:confidence="0">
                  <emma:literal>存</emma:literal>
                </emma:interpretation>
              </emma:one-of>
            </emma:emma>
          </inkml:annotationXML>
          <inkml:trace contextRef="#ctx0" brushRef="#br0" timeOffset="2511.7875">-2649 2721 8 0,'0'8'4'0,"4"-20"-3"16,-4 12 6-16,0 0-7 15,0 0 0-15,0 0-1 0,0 0 1 16,0 0 1-16,0 0 0 16,0 0-1-16,0 4 1 15,-4 0-1-15,-1 0 1 16,-4 8-1-16,1 0 1 16,-1 7-2-16,0-3 1 15,-4 0 0-15,-1 0 0 16,5-5 0-16,1 1 0 15,-1-4-1-15,0-4 1 16,0 8-1-16,4-4 1 16,1-4-2-16,0-4 1 15,-1 4 0-15,5 0 1 0,0 0 0 16,0-1 1-16,5-3-1 16,-1 8 1-16,0-4 1 15,5-4 1-15,0 8-1 16,0 8 0-16,0 8 0 15,0-5 1-15,0 5-1 16,0 0 1-16,-5 11-2 16,0 0 1-16,-4 1 0 15,0 3 0-15,-4 5-1 16,0-1 1-16,-5 0-2 16,0 4 1-16,-4-3-2 15,-1-1 1-15,1-4-2 16,4-3 1-16,0-5-3 15,0-11 1-15,0-4-2 16,5-4 1-16,0-4-2 16,-1-12 1-16</inkml:trace>
          <inkml:trace contextRef="#ctx0" brushRef="#br0" timeOffset="2866.0381">-2667 3068 7 0,'-9'19'3'0,"9"-11"-3"0,5-16 5 0,-5 1-6 16,0 7 0-16,0 0 1 16,4 0 0-16,0 4 1 15,5-1 0-15,5-6 0 16,-1-1 0-16,5 4 1 15,13-4 0-15,0-4 0 16,0 8 0-16,4 0 0 16,0 0 0-16,1-4-1 15,-1 0 0-15,1-4-1 16,-5 4 1-16,-5 4-1 16,-3-8 1-16,-6 4-1 15,-3 0 0-15,-1 0 0 16,-4 4 0-16,0 4-2 15,-9-4 1-15,4 0-3 16,-4 0 0-16</inkml:trace>
          <inkml:trace contextRef="#ctx0" brushRef="#br0" timeOffset="3198.275">-2574 3375 16 0,'0'4'8'0,"4"12"-10"0,1-12 14 0,-5-1-13 16,9 1 1-16,0 4 0 15,-5 0 0-15,9 4 0 16,-4 12 1-16,-9-5-1 15,5 13 0-15,-5 3 0 16,-5 5 0-16,5-1 0 16,-4 8 1-16,-1 1-2 15,1-9 0-15,-1-4-1 16,1-7 1-16,0-4-2 16,-1-5 1-16,1-3-3 15,4-8 1-15</inkml:trace>
          <inkml:trace contextRef="#ctx0" brushRef="#br0" timeOffset="3649.6038">-2463 3454 4 0,'13'4'2'0,"5"-4"2"0,-9 0 2 16,4 4-5-16,0-4 1 16,0 0-1-16,10 0 1 15,-6 0-3-15,6-4 1 16,-1 0 1-16,0 0 0 0,-4-4-1 16,-5 0 1-16,0-4-1 15,0 4 0-15,1 0 0 16,-5 4 1-16,-1 1-1 15,1-1 0-15,-9 4-1 16,5 4 1-16,-1 3 0 16,-4 5 0-16,0 0 1 15,0 4 0-15,0 4 1 16,0 3 0-16,0 9-1 16,-4 3 1-16,4 8-1 15,-5-3 1-15,1-1-2 16,-1 8 1-16,1-7-2 15,0-9 0-15,-1-3-1 16,-4-8 1-16,5-1-2 16,-5-7 0-16,0 0-1 15,0-4 0-15</inkml:trace>
          <inkml:trace contextRef="#ctx0" brushRef="#br0" timeOffset="3934.807">-2512 3844 4 0,'18'11'2'0,"-9"-15"3"0,-1 8 1 15,6-8-5-15,-1 4 1 16,0-7 1-16,9 3 1 0,1 0-5 16,3-4 1-16,-4 0 2 15,9 4 1-15,-4-8-2 16,0 4 1-16,-5 0-3 15,0 4 0-15,0-3-3 16,-4 7 1-16,-5-4-1 16,5-4 0-16</inkml:trace>
        </inkml:traceGroup>
        <inkml:traceGroup>
          <inkml:annotationXML>
            <emma:emma xmlns:emma="http://www.w3.org/2003/04/emma" version="1.0">
              <emma:interpretation id="{DEFCA26A-696A-4101-8CA0-317F9508C226}" emma:medium="tactile" emma:mode="ink">
                <msink:context xmlns:msink="http://schemas.microsoft.com/ink/2010/main" type="inkWord" rotatedBoundingBox="9986,13168 10161,13193 10062,13893 9887,13868">
                  <msink:destinationLink direction="with" ref="{322FDD04-35CA-4149-AF6F-AFD40ABB2A81}"/>
                </msink:context>
              </emma:interpretation>
              <emma:one-of disjunction-type="recognition" id="oneOf3">
                <emma:interpretation id="interp15" emma:lang="zh-CN" emma:confidence="0">
                  <emma:literal>1</emma:literal>
                </emma:interpretation>
                <emma:interpretation id="interp16" emma:lang="zh-CN" emma:confidence="0">
                  <emma:literal>丨</emma:literal>
                </emma:interpretation>
                <emma:interpretation id="interp17" emma:lang="zh-CN" emma:confidence="0">
                  <emma:literal>|</emma:literal>
                </emma:interpretation>
                <emma:interpretation id="interp18" emma:lang="zh-CN" emma:confidence="0">
                  <emma:literal>l</emma:literal>
                </emma:interpretation>
                <emma:interpretation id="interp1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7071.0379">-1373 3147 6 0,'0'7'3'0,"4"-11"-2"0,-4 4 3 16,0 0-3-16,0 0 1 16,0 0 0-16,0-7 0 15,0 7-3-15,0 0 1 16,0 7 1-16,0 1 1 15,0 4-1-15,0 0 1 16,4 0-1-16,1 4 1 0,-1 3-1 16,1 9 1-16,-1 3-1 15,1 1 1-15,-1 7-1 16,0 4 0-16,1-3-1 16,-1 3 1-16,5 8-1 15,-4-7 1-15,-5 3-1 16,4-8 1-16,-4 1-1 15,4-9 1-15,-4 1-2 16,5-9 1-16,-5-7-1 16,0 0 0-16,0 0-2 15,0-5 1-15,0-7-2 16,0 0 1-16,0 4-1 16,0-8 1-16,0-8-1 15,4-4 1-15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25.6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67B90D2-2EA2-49AD-9E59-D7F95B90ED46}" emma:medium="tactile" emma:mode="ink">
          <msink:context xmlns:msink="http://schemas.microsoft.com/ink/2010/main" type="writingRegion" rotatedBoundingBox="16568,13257 17512,13241 17522,13823 16578,13840"/>
        </emma:interpretation>
      </emma:emma>
    </inkml:annotationXML>
    <inkml:traceGroup>
      <inkml:annotationXML>
        <emma:emma xmlns:emma="http://www.w3.org/2003/04/emma" version="1.0">
          <emma:interpretation id="{1B6AD2A9-4996-4EC9-8F0F-3C608E6502E5}" emma:medium="tactile" emma:mode="ink">
            <msink:context xmlns:msink="http://schemas.microsoft.com/ink/2010/main" type="paragraph" rotatedBoundingBox="16568,13257 17512,13241 17522,13823 16578,13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5BFF1C-D533-450C-BCBD-E1290CFA44A7}" emma:medium="tactile" emma:mode="ink">
              <msink:context xmlns:msink="http://schemas.microsoft.com/ink/2010/main" type="line" rotatedBoundingBox="16568,13257 17512,13241 17522,13823 16578,13840"/>
            </emma:interpretation>
          </emma:emma>
        </inkml:annotationXML>
        <inkml:traceGroup>
          <inkml:annotationXML>
            <emma:emma xmlns:emma="http://www.w3.org/2003/04/emma" version="1.0">
              <emma:interpretation id="{4F5A6E00-8B6E-45EE-8CBB-5EEF27DA2C96}" emma:medium="tactile" emma:mode="ink">
                <msink:context xmlns:msink="http://schemas.microsoft.com/ink/2010/main" type="inkWord" rotatedBoundingBox="16568,13257 17512,13241 17522,13823 16578,13840"/>
              </emma:interpretation>
              <emma:one-of disjunction-type="recognition" id="oneOf0">
                <emma:interpretation id="interp0" emma:lang="zh-CN" emma:confidence="0">
                  <emma:literal>乩</emma:literal>
                </emma:interpretation>
                <emma:interpretation id="interp1" emma:lang="zh-CN" emma:confidence="0">
                  <emma:literal>知</emma:literal>
                </emma:interpretation>
                <emma:interpretation id="interp2" emma:lang="zh-CN" emma:confidence="0">
                  <emma:literal>乱</emma:literal>
                </emma:interpretation>
                <emma:interpretation id="interp3" emma:lang="zh-CN" emma:confidence="0">
                  <emma:literal>补</emma:literal>
                </emma:interpretation>
                <emma:interpretation id="interp4" emma:lang="zh-CN" emma:confidence="0">
                  <emma:literal>饥</emma:literal>
                </emma:interpretation>
              </emma:one-of>
            </emma:emma>
          </inkml:annotationXML>
          <inkml:trace contextRef="#ctx0" brushRef="#br0">5387 3237 8 0,'-4'0'4'0,"-1"-8"-4"0,5 8 7 16,0 0-7-16,0 0 1 15,0 4 1-15,0 0 0 16,0-4-2-16,-4 0 1 16,4 0 1-16,0 0 0 15,0 0-1-15,0 4 0 32,9 0 0-32,0 4 0 0,-1 0-1 15,1 0 1-15,5-4-1 16,-1-1 0-16,5 1 0 15,-1 0 1-15,1 0-1 16,0 0 1-16,-1-4-1 16,1 0 0-16,-5 0-1 15,1 0 1-15,-5 0 0 16,-1 0 1-16,1 0-1 16,-4 4 0-16,-5-4 0 15,0 4 1-15,-5 0-1 16,1 0 1-16,-5 0-1 15,0 4 1-15,-4 4-1 16,0-5 1-16,-1 1-1 16,1 0 1-16,-5 0-1 15,1 4 1-15,-1 4 0 16,-4-5 0-16,0-3-1 0,-5 0 0 16,0 8 0-16,1-4 1 15,4 4-2-15,0-1 1 16,-1-11-2-16,6 4 1 15,3-4-2-15,1 4 0 16,4-4-2-16,0 0 0 16</inkml:trace>
          <inkml:trace contextRef="#ctx0" brushRef="#br0" timeOffset="553.8851">5653 3489 8 0,'-4'0'4'0,"-1"-4"0"0,5 4 4 16,-4 0-6-16,-1 4 1 16,1 8 0-16,-1-4 1 15,1 4-5-15,-5-1 0 16,-4 1 4-16,4 0 0 0,-4 4-2 16,-1-8 1-16,1 7-1 15,0-3 0-15,-1 4 0 16,1 0 0-16,0 0-1 15,-5 7 0-15,5-11 0 16,0 4 0-16,-5-1-1 16,-4 5 1-16,4-8-2 15,5 0 1-15,-1 4-3 16,6-5 0-16,-1-3-2 16,4 4 1-16</inkml:trace>
          <inkml:trace contextRef="#ctx0" brushRef="#br0" timeOffset="2640.8694">5737 3253 6 0,'9'-4'3'0,"-9"4"1"0,0 0 1 16,0 0-3-16,0 0 0 15,-4 0-1-15,4 0 1 16,0 0-3-16,4 0 0 16,0 4 3-16,1 0 0 15,4 0-2-15,4 4 1 16,-4 3-1-16,4 5 1 16,0 0-1-16,1 4 1 15,-1-1-1-15,0 1 0 16,1 0 0-16,-1 7 0 15,-4 1 0-15,4 7 0 16,0-7 0-16,-4 3 1 0,0 1-1 16,0-9 1-16,0 1-1 15,-5-4 0-15,1-8 0 16,-1-1 0-16,0-3 0 16,1 4 0-16,-5-12 0 15,4-4 0-15,5-4 0 16,4-11 0-16,1-5-1 15,-1-4 1-15,0 1 0 16,1-1 0-16,-1-3 0 16,-4 3 0-16,0-3 0 15,0 3 0-15,-1 1 0 16,1-1 0-16,0 0 0 16,0 5 0-16,0 3 0 15,-5 4 0-15,1 5 0 0,-1-1 1 16,1 4-2-16,-5 8 0 15,0-8-1-15,0 8 1 16,0 0-2-16,0 0 1 16,0 0-2-16,0 0 0 15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18.3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8E1CC24-1AD7-4BBC-9896-CA89DDA8D915}" emma:medium="tactile" emma:mode="ink">
          <msink:context xmlns:msink="http://schemas.microsoft.com/ink/2010/main" type="writingRegion" rotatedBoundingBox="10652,13866 10604,15245 10000,15224 10048,13846"/>
        </emma:interpretation>
      </emma:emma>
    </inkml:annotationXML>
    <inkml:traceGroup>
      <inkml:annotationXML>
        <emma:emma xmlns:emma="http://www.w3.org/2003/04/emma" version="1.0">
          <emma:interpretation id="{7732B567-6EB9-46EE-9735-BCA2D77E36F6}" emma:medium="tactile" emma:mode="ink">
            <msink:context xmlns:msink="http://schemas.microsoft.com/ink/2010/main" type="paragraph" rotatedBoundingBox="10652,13866 10604,15245 10000,15224 10048,138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A0387D-2682-41A0-8CA3-9B4032DF1A00}" emma:medium="tactile" emma:mode="ink">
              <msink:context xmlns:msink="http://schemas.microsoft.com/ink/2010/main" type="line" rotatedBoundingBox="10652,13866 10604,15245 10000,15224 10048,13846"/>
            </emma:interpretation>
          </emma:emma>
        </inkml:annotationXML>
        <inkml:traceGroup>
          <inkml:annotationXML>
            <emma:emma xmlns:emma="http://www.w3.org/2003/04/emma" version="1.0">
              <emma:interpretation id="{1F4186C7-9EB9-4D71-B9C7-CCBC7295D490}" emma:medium="tactile" emma:mode="ink">
                <msink:context xmlns:msink="http://schemas.microsoft.com/ink/2010/main" type="inkWord" rotatedBoundingBox="10652,13866 10604,15245 10000,15224 10048,13846"/>
              </emma:interpretation>
              <emma:one-of disjunction-type="recognition" id="oneOf0">
                <emma:interpretation id="interp0" emma:lang="zh-CN" emma:confidence="0">
                  <emma:literal>退</emma:literal>
                </emma:interpretation>
                <emma:interpretation id="interp1" emma:lang="zh-CN" emma:confidence="0">
                  <emma:literal>迩</emma:literal>
                </emma:interpretation>
                <emma:interpretation id="interp2" emma:lang="zh-CN" emma:confidence="0">
                  <emma:literal>进</emma:literal>
                </emma:interpretation>
                <emma:interpretation id="interp3" emma:lang="zh-CN" emma:confidence="0">
                  <emma:literal>迨</emma:literal>
                </emma:interpretation>
                <emma:interpretation id="interp4" emma:lang="zh-CN" emma:confidence="0">
                  <emma:literal>迎</emma:literal>
                </emma:interpretation>
              </emma:one-of>
            </emma:emma>
          </inkml:annotationXML>
          <inkml:trace contextRef="#ctx0" brushRef="#br0">-1232 4462 6 0,'-4'-8'3'0,"4"-4"2"0,0 12-1 16,0-4-4-16,0 4 0 0,0-8 1 16,0 8 0-16,0 0-1 15,-5 0 0-15,1-4 1 16,0 8 1-16,-1-4-1 16,5 4 0-16,0 12 0 15,0-4 0-15,0 0-1 16,0 3 0-16,0 1 0 15,0 0 0-15,0 4 1 16,0-5 0-16,0 5-1 16,0 0 1-16,5-1-1 15,-5 5 1-15,0 4-1 16,0 3 1-16,0-3-2 16,0 3 1-16,0 1 0 15,4 7 1-15,0-4-1 16,-4 1 0-16,0-5 0 15,0 1 0-15,5-4 0 0,-5-5 1 16,0 5-1-16,0-9 0 16,4-3 0-16,-4 0 0 15,0 4 0-15,0-5 0 16,5-3-1-16,-5 0 1 16,4-4-1-16,-4 0 0 15,5-4 0-15,-1 4 1 16,1-5-2-16,-5-3 1 15,0 0-2-15,4-7 1 16,9-1-1-16,5-12 0 0</inkml:trace>
          <inkml:trace contextRef="#ctx0" brushRef="#br0" timeOffset="496.8525">-922 4663 12 0,'-13'11'6'0,"0"17"-5"15,8-20 11-15,1 8-12 16,-5-1 1-16,0 5-1 16,5 0 1-16,-1 3-2 15,1 5 1-15,0 3 0 16,4 1 0-16,4-4-1 15,5-1 1-15,4 5 0 0,-4-1 0 16,4-7 0-16,1-1 0 16,-1 1 0-16,5-8 1 15,-1 0-1-15,1-5 1 16,0-3-1-16,-5-8 0 16,0-8 0-16,1-7 1 15,-1-1-1-15,0-8 0 16,-4-3 0-16,0-1 1 15,0-3-1-15,-5 3 0 16,1 0 0-16,-5 5 1 16,0-1-1-16,-5 1 1 15,1-1-1-15,-1 0 1 0,-3 5-1 16,-1 3 1-16,-5 0-1 16,1 0 0-16,0 5 0 15,0-1 0-15,-1 4-1 16,1 0 1-16,0 4-2 15,4 0 1-15,0 4-4 16,0 0 1-16</inkml:trace>
          <inkml:trace contextRef="#ctx0" brushRef="#br0" timeOffset="13333.9804">-1218 5005 3 0,'-5'12'1'0,"14"-4"3"0,-9-8 1 0,0 0-6 15,0 4 1-15,0 0 0 16,0 0 1-16,0 0-1 16,0 4 0-16,0 3 0 15,5-3 1-15,-1 4-1 16,-4-4 1-16,4 4-1 16,-4 4 0-16,0-5 0 15,0 1 1-15,5-4-1 16,-1 4 1-16,-4-4-1 15,0 0 0-15,9-1 0 16,-9-3 0-16,9 0 0 16,-5 4 0-16,1-4 0 15,8-4 1-15,-4 0-1 0,4 4 1 16,1-4-1-16,-6-4 1 16,1-8-1-16,5 4 1 15,-1 1-4-15,5-5 1 16</inkml:trace>
          <inkml:trace contextRef="#ctx0" brushRef="#br0" timeOffset="1231.881">-1311 3820 3 0,'4'24'1'0,"0"-21"1"0,-4 1-4 16,5 4 2-16,-5 0 1 15,4 0-1-15,1 4 0 0,-5-4 0 16,0 0 0-16,0-4 0 16,0 3 1-16,0-3-1 15,0 0 0-15,0 0 0 16,0 0 1-16,0 0-2 15,0 0 0-15</inkml:trace>
          <inkml:trace contextRef="#ctx0" brushRef="#br0" timeOffset="16304.5947">-944 3938 11 0,'18'4'5'0,"0"0"-7"0,-9 0 11 0,-1 0-9 16,6 4 1-16,-1-4-1 16,-4 4 1-16,0 3-2 15,0 1 1-15,0 0 0 16,-1 0 1-16,-3 0 0 15,4-1 0-15,-5-3 0 16,5 4 0-16,-5 0-2 16,1-4 1-16,-1 0-1 15,1 0 0-15,-1-1-3 16,1 1 1-16,-1-4-1 16,0 0 0-16</inkml:trace>
          <inkml:trace contextRef="#ctx0" brushRef="#br0" timeOffset="15697.1604">-1116 4060 6 0,'4'4'3'0,"-4"-8"-2"16,0 4 4-16,0 0-4 15,0 4 0-15,4 0 1 16,1 4 0-16,-1 0-3 15,1 0 1-15,-1 3 1 16,5-3 1-16,-5 4-1 16,1 0 1-16,-1 0 0 15,1 4 0-15,-1 7-1 16,-4-3 1-16,5 3-1 16,-5 5 1-16,0-4-1 15,0-1 0-15,0 1-1 16,0-4 0-16,0-1-1 15,-5-3 1-15,5-4-2 0,0-4 1 16,0 4-2-16,0-5 1 16,0-7 0-16,5 0 0 15,-1-4-2-15,0-3 1 16,1-5 0-16,-5-4 0 16</inkml:trace>
          <inkml:trace contextRef="#ctx0" brushRef="#br0" timeOffset="15975.3644">-1139 4084 6 0,'-22'8'3'0,"5"-8"-1"15,17 0 5-15,0 4-6 16,-5 0 0-16,5-1 0 16,-4 5 1-16,-1-4-3 15,1 4 0-15,-1 0 1 16,-3 8 1-16,-1 0-1 16,0 3 0-16,4-3-1 15,1 4 0-15,-1-5-1 16,1 1 0-16,0-4-1 0,-1-4 1 15</inkml:trace>
          <inkml:trace contextRef="#ctx0" brushRef="#br0" timeOffset="17400.8711">-984 3966 6 0,'0'4'3'0,"23"3"-4"0,-15-7 5 15,1 4-3-15,0 0 0 16,0 0 1-16,0 0 0 15,4 4-2-15,0 0 0 16,1 0 1-16,-1 4 1 16,0-1-1-16,1 1 1 0,-5 0-2 15,-1 4 1-15,1-4-1 16,0-4 1-16,-4-1-1 16,3 1 1-16,-3 0-1 15,-1 0 1-15,1-4-1 16,-1 0 1-16,-4 0 0 15,0 0 0-15,0 0-1 16,0-4 0-16,0 0-2 16,0 0 0-16,0 0-2 15,0-4 1-15</inkml:trace>
          <inkml:trace contextRef="#ctx0" brushRef="#br0" timeOffset="17761.1354">-1019 4017 7 0,'-13'0'3'0,"4"0"-3"0,9 0 3 16,-5 0-3-16,1 0 1 15,-5 0 0-15,0 0 1 0,0 0-2 16,-4 4 0-16,0 0 2 16,0 0 0-16,-1 4-1 15,1 3 0-15,0 1 0 16,-1 8 0-16,1-4-2 15,0-1 0-15,-5 1-2 16,5 4 0-16,-1-1 0 16,1 5 0-16</inkml:trace>
        </inkml:traceGroup>
      </inkml:traceGroup>
    </inkml:traceGroup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08:22.71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51FC9F7-3A1D-4AAF-8E35-4BE5F9C85987}" emma:medium="tactile" emma:mode="ink">
          <msink:context xmlns:msink="http://schemas.microsoft.com/ink/2010/main" type="writingRegion" rotatedBoundingBox="19247,13720 19300,15102 18685,15125 18632,13744"/>
        </emma:interpretation>
      </emma:emma>
    </inkml:annotationXML>
    <inkml:traceGroup>
      <inkml:annotationXML>
        <emma:emma xmlns:emma="http://www.w3.org/2003/04/emma" version="1.0">
          <emma:interpretation id="{C9AE2137-FFBB-489F-97C4-9E8C7F442842}" emma:medium="tactile" emma:mode="ink">
            <msink:context xmlns:msink="http://schemas.microsoft.com/ink/2010/main" type="paragraph" rotatedBoundingBox="19247,13720 19300,15102 18685,15125 18632,13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5F2FFD-EEAF-4D52-B537-F04EB03D915B}" emma:medium="tactile" emma:mode="ink">
              <msink:context xmlns:msink="http://schemas.microsoft.com/ink/2010/main" type="line" rotatedBoundingBox="19247,13720 19300,15102 18685,15125 18632,13744"/>
            </emma:interpretation>
          </emma:emma>
        </inkml:annotationXML>
        <inkml:traceGroup>
          <inkml:annotationXML>
            <emma:emma xmlns:emma="http://www.w3.org/2003/04/emma" version="1.0">
              <emma:interpretation id="{2C464D3B-E4EE-4678-BA86-D42A2A6ED5AB}" emma:medium="tactile" emma:mode="ink">
                <msink:context xmlns:msink="http://schemas.microsoft.com/ink/2010/main" type="inkWord" rotatedBoundingBox="19247,13720 19300,15102 18685,15125 18632,13744"/>
              </emma:interpretation>
              <emma:one-of disjunction-type="recognition" id="oneOf0">
                <emma:interpretation id="interp0" emma:lang="zh-CN" emma:confidence="0">
                  <emma:literal>救</emma:literal>
                </emma:interpretation>
                <emma:interpretation id="interp1" emma:lang="zh-CN" emma:confidence="0">
                  <emma:literal>柞</emma:literal>
                </emma:interpretation>
                <emma:interpretation id="interp2" emma:lang="zh-CN" emma:confidence="0">
                  <emma:literal>规</emma:literal>
                </emma:interpretation>
                <emma:interpretation id="interp3" emma:lang="zh-CN" emma:confidence="0">
                  <emma:literal>根</emma:literal>
                </emma:interpretation>
                <emma:interpretation id="interp4" emma:lang="zh-CN" emma:confidence="0">
                  <emma:literal>拒</emma:literal>
                </emma:interpretation>
              </emma:one-of>
            </emma:emma>
          </inkml:annotationXML>
          <inkml:trace contextRef="#ctx0" brushRef="#br0">7323 4383 8 0,'-9'-8'4'0,"18"8"-3"15,-9-8 5-15,-4 4-6 16,4 0 0-16,0 4 1 16,0-7 1-16,-5 3-3 15,1 0 1-15,4 4 1 16,0 0 0-16,0 0 0 16,0 0 0-16,0 4-1 0,0 0 1 15,4 7-1-15,1 1 1 16,-1 4-1-16,1 0 1 15,-1 7 0-15,0 13 0 16,1-5 0-16,-1 1 0 16,-4-1 0-16,0 5 0 15,5 3-1-15,-5 0 0 16,0 1 0-16,0-1 1 16,0 5-2-16,0 3 1 15,0-8 0-15,0-3 1 16,0-1-1-16,0-3 0 0,0-9 0 15,0 1 0 1,0-4 0 0,0-5 0-16,0-7-1 15,0 0 1-15,0-4-1 16,-5 0 1-16,5-4 0 16,-4 0 1-16,4-8-1 15,-5 0 0-15,1-8 0 16,0 1 0-16,-1-13-1 15,5-3 0-15,0-1-1 16,0-3 1-16,5-1-1 16,3 1 0-16,1-5 0 15,5 5 1-15,3 3 0 16,5 1 1-16,-4 7 0 16,0 5 1-16,0 3-1 15,-1 0 0-15,-3 4 1 0,3 4 0 16,-3 4 0-16,-6 8 0 15,1 0 0-15,-4 4 1 16,-1 8-1-16,1 4 0 16,-5-1 0-16,0 5 0 15,0 4-1-15,0-5 0 16,0 5-1-16,0-1 1 16,0 5 0-16,0-5 0 15,0 1-1-15,0 3 1 16,4 1 0-16,1-8 0 0,3-5-1 15,1 1 1-15,0-4 0 16,0-1 0-16,0-3 1 16,0-4 0-16,0 0-1 15,-1-4 0-15,1-4-2 16,-4 0 1-16,4-8-2 16,-5 0 0-16,0-4-1 15,5-3 0-15</inkml:trace>
          <inkml:trace contextRef="#ctx0" brushRef="#br0" timeOffset="915.6425">7678 4698 12 0,'0'0'6'0,"13"-4"-8"0,-4 4 12 16,0-4-11-16,-1 0 1 16,1 0 0-16,0 0 0 15,0-3 0-15,0-1 0 16,0 0-1-16,0 4 1 15,-1 0-1-15,-3 0 1 0,4 0-1 16,0 4 1-16,-1-4-1 16,-3 0 0-16,-1 4 0 15,-4 0 1-15,0 0-1 16,0 0 1-16,0 0-1 16,-4 0 1-16,4 4 0 15,-5-4 0-15,1 4-1 16,0 0 1-16,-1 4-1 15,1 0 0-15,-1 4 0 16,1 3 1-16,-1 1-1 16,1 4 1-16,4-1 0 15,0 1 1-15,0 0 0 16,4-4 0-16,1 3 0 16,4 1 0-16,8 0-1 15,1-5 1-15,0-3-1 16,0 0 1-16,-1-8-2 15,1-4 1-15,0 0-2 16,0 0 0-16</inkml:trace>
          <inkml:trace contextRef="#ctx0" brushRef="#br0" timeOffset="16124.4755">7500 3718 10 0,'-4'-8'5'0,"8"8"-5"0,-4 0 10 15,0 4-9-15,0 0 1 16,0-1 0-16,-13 9 1 0,9 0-4 15,-14 0 1-15,5 4 2 16,-1 3 0-16,-3 1-1 16,-1 0 0-16,0-1-2 15,0 1 1-15,1 0-2 16,-1-4 1-16,5-1-2 16,-1-3 0-16,6 0-2 15,-1-4 1-15</inkml:trace>
          <inkml:trace contextRef="#ctx0" brushRef="#br0" timeOffset="15852.763">7514 3765 7 0,'0'-8'3'0,"4"12"1"0,-4-4 3 0,0 4-7 16,0 4 0-16,0-4 0 15,0 3 1-15,0 1-1 16,0 4 1-16,0-4-1 16,0 8 1-16,0 3-1 15,0 1 1-15,0 0 0 16,0 3 1-16,0 1-2 16,0 4 1-16,4-1 0 15,-4 1 0-15,0-1-1 16,0 5 1-16,0-1-1 15,0-3 0-15,0 0 0 16,0-9 0-16,0-3-1 16,0-4 1-16,0-4-3 15,0 0 1-15,0-8-1 16,0 0 0-16,0 0-1 16,0-8 0-16</inkml:trace>
          <inkml:trace contextRef="#ctx0" brushRef="#br0" timeOffset="16439.6816">7527 3855 9 0,'4'24'4'0,"10"-16"-4"0,-10-4 7 15,1 0-7-15,-1 0 1 16,5 4 1-16,0-5 0 16,0 1-2-16,4 0 0 15,0 0 1-15,0 0 1 16,-4 0-1-16,5 0 1 0,-6 0-3 15,1 0 1 1,0 4-3-16,0-4 0 0,-5 0-1 16,5 0 0-16</inkml:trace>
          <inkml:trace contextRef="#ctx0" brushRef="#br0" timeOffset="390.2754">7726 4292 3 0,'5'0'1'0,"4"4"0"0,-9-4 0 16,0 0-1-16,8 0 1 0,-3 0 0 16,-1 0 1-16,1 4-2 15,-1 0 0-15,1 0 1 16,-1 4 0-16,0 0 0 16,1 0 0-16,4 0-2 15,0-4 1-15,-1 7-2 16,6 1 1-16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0:47.8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B35F94-05F5-4EBD-AADD-84CD24438A3B}" emma:medium="tactile" emma:mode="ink">
          <msink:context xmlns:msink="http://schemas.microsoft.com/ink/2010/main" type="writingRegion" rotatedBoundingBox="5728,1957 13782,1957 13782,11357 5728,11357"/>
        </emma:interpretation>
      </emma:emma>
    </inkml:annotationXML>
    <inkml:traceGroup>
      <inkml:annotationXML>
        <emma:emma xmlns:emma="http://www.w3.org/2003/04/emma" version="1.0">
          <emma:interpretation id="{C61461AE-47C8-4FAD-814C-62FF67D5E8F7}" emma:medium="tactile" emma:mode="ink">
            <msink:context xmlns:msink="http://schemas.microsoft.com/ink/2010/main" type="paragraph" rotatedBoundingBox="5777,1957 13782,1957 13782,3411 5777,3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7B586F-F042-4028-8D25-77F1A205009B}" emma:medium="tactile" emma:mode="ink">
              <msink:context xmlns:msink="http://schemas.microsoft.com/ink/2010/main" type="line" rotatedBoundingBox="5777,1957 13782,1957 13782,3411 5777,3411"/>
            </emma:interpretation>
          </emma:emma>
        </inkml:annotationXML>
        <inkml:traceGroup>
          <inkml:annotationXML>
            <emma:emma xmlns:emma="http://www.w3.org/2003/04/emma" version="1.0">
              <emma:interpretation id="{EF0C9363-6173-43D6-BC6A-A0B31695EE1D}" emma:medium="tactile" emma:mode="ink">
                <msink:context xmlns:msink="http://schemas.microsoft.com/ink/2010/main" type="inkWord" rotatedBoundingBox="5777,1957 6277,1957 6277,3411 5777,3411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卩</emma:literal>
                </emma:interpretation>
                <emma:interpretation id="interp2" emma:lang="zh-CN" emma:confidence="0">
                  <emma:literal>尸</emma:literal>
                </emma:interpretation>
                <emma:interpretation id="interp3" emma:lang="zh-CN" emma:confidence="0">
                  <emma:literal>阝</emma:literal>
                </emma:interpretation>
                <emma:interpretation id="interp4" emma:lang="zh-CN" emma:confidence="0">
                  <emma:literal>P</emma:literal>
                </emma:interpretation>
              </emma:one-of>
            </emma:emma>
          </inkml:annotationXML>
          <inkml:trace contextRef="#ctx0" brushRef="#br0">0 14 2 0,'9'16'1'0,"0"-40"1"15,-9 24-3-15,4-3 1 16,5 3 1-16,0 0-1 15,-5 3 0-15,5 1 0 16,4 0 0-16,1 0 1 16,-5 4 0-16,-1 4 0 15,1-4 0-15,0 0 0 16,0 8 1-16,0-9-1 16,0 1 1-16,0 0-1 15,0-4 0-15,-1 0-1 16,1 0 0-16,0-4 0 15,-4 0 1-15,-1 0-3 0,-4 0 1 16,9 0-1-16,-5 4 0 16</inkml:trace>
          <inkml:trace contextRef="#ctx0" brushRef="#br0" timeOffset="390.275">-93 531 6 0,'-4'0'3'0,"12"-4"-3"16,-8 4 4-16,0 0-5 16,14-4 1-16,-5 4 0 15,4-4 0-15,0 4 0 16,0 0 0-16,1 0 0 16,-1 0 0-16,0 0 0 15,1 4 0-15,3 0 0 16,1 8 0-16,-5-5 0 15,1 1 0-15,-1 0 0 0,-4 0 0 16,0-4-1-16,0 0 1 16,-1 0-2-16,-3 0 1 15</inkml:trace>
        </inkml:traceGroup>
        <inkml:traceGroup>
          <inkml:annotationXML>
            <emma:emma xmlns:emma="http://www.w3.org/2003/04/emma" version="1.0">
              <emma:interpretation id="{1B4BFD11-A165-4261-881D-BD16DA8069A9}" emma:medium="tactile" emma:mode="ink">
                <msink:context xmlns:msink="http://schemas.microsoft.com/ink/2010/main" type="inkWord" rotatedBoundingBox="6876,2332 7181,2332 7181,2915 6876,2915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二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-1895.3472">-1041-360 4 0,'0'0'2'0,"4"-8"0"0,-4 8 2 16,0 0-5-16,5 0 1 15,-1 0-1-15,5 0 0 16,-4-4 1-16,3 4 1 15,1 4-2-15,0 0 1 16,4-4 1-16,1 0 0 16,8 0 0-16,-9 0 0 15,5 0-1-15,0 0 1 16,-5 4 0-16,5 0 1 0,4 0-2 16,-5 4 0-16,1 4 0 15,0-1 0-15,0 1 0 16,-1 0 1-16,-3 0-1 15,-1 4 0-15,0-1 0 16,-4 5 1-16,-5 4-1 16,-4-1 0-16,0 1 0 15,-4-4 1-15,-5 3-1 16,0 1 1-16,-4 4-1 16,4 7 1-16,-9 1-1 15,1-9 1-15,-1 9-1 16,-9-1 1-16,1-3-1 15,-1-1 0-15,1-3 0 16,4-5 1-16,-1 1-1 16,6-4 0-16,-5-1 0 15,4 5 0-15,0-8 0 16,0 0 1-16,1-5-1 16,3 1 0-16,1-8 0 0,0 0 1 15,4 0-1-15,0 4 0 16,0-4-2-16,5-4 1 15,-1 4-2-15,1-4 0 16</inkml:trace>
          <inkml:trace contextRef="#ctx0" brushRef="#br0" timeOffset="-2810.9927">-1139-222 3 0,'-4'-4'1'0,"0"4"1"16,4 0 1-16,0 0-3 15,0 4 1-15,0 0 0 16,0 4 0-16,0 0-1 16,-5-1 0-16,1 1 1 0,4 0 0 15,-5 0 0-15,5 4 0 16,0 0-1-16,0 0 1 16,0 3 0-16,0-3 0 15,0 4-1-15,0 4 1 16,0 7-1-16,0 5 1 15,0-1-1-15,0 5 1 16,0 3-1-16,0 1 0 16,0 11 0-16,0-12 0 15,0 9 0-15,0-9 0 16,0 4 0-16,0 5 0 0,0-1 0 16,0 0 0-16,0 8 0 15,0-7 0-15,-4 3 0 16,4 4 0-16,-5-4 0 15,1 0 0-15,0 1 0 16,-1 3 0-16,1-20 0 16,-1 1 0-16,1-5-1 15,4-15 1-15,0 0-1 16,0 4 0-16,0-9-1 16,0-7 1-16,0-8-2 15,0-11 1-15</inkml:trace>
        </inkml:traceGroup>
        <inkml:traceGroup>
          <inkml:annotationXML>
            <emma:emma xmlns:emma="http://www.w3.org/2003/04/emma" version="1.0">
              <emma:interpretation id="{D4EBAFDA-BD58-4018-B906-6E3E47CA5787}" emma:medium="tactile" emma:mode="ink">
                <msink:context xmlns:msink="http://schemas.microsoft.com/ink/2010/main" type="inkWord" rotatedBoundingBox="8965,2096 9015,3276 8225,3310 8174,2130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凡</emma:literal>
                </emma:interpretation>
                <emma:interpretation id="interp12" emma:lang="zh-CN" emma:confidence="0">
                  <emma:literal>闩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5612.2532">1613-179 6 0,'0'-8'3'0,"4"4"-2"16,-4 4 3-16,0 0-4 16,0 0 0-16,0 0-2 15,0 0 0-15,0 0 1 0,0 0 1 16,-4 4-2-16,-1 4 1 15,1 4 0-15,-1 0 0 16,-4 0 1-16,5 0 1 16,-5-1 0-16,5 1 0 15,-5 0 0-15,4 0 1 16,1 8-1-16,0 3 1 16,-1 1-1-16,1 7 0 15,-1 5 0-15,1-1 0 16,-1 9-1-16,-3 7 0 15,-10 20 0 1,-4-4 1-16,0-4-1 16,-1-4 0-16,1-8 0 15,0 12 1-15,0-8-1 16,4-7 0-16,1-9 0 16,-1 4 1-16,5 1-1 15,-1-13 0-15,5-7 0 16,1-4 0-16,3-5-2 15,1-3 1-15,-5 0-1 16,4-4 0-16</inkml:trace>
          <inkml:trace contextRef="#ctx0" brushRef="#br0" timeOffset="6527.8968">1489 491 7 0,'0'-4'3'0,"4"8"0"16,-4-4 4-16,0 0-7 15,0-8 0-15,0 8-1 16,4-4 0-16,5 0 0 15,0 1 1-15,4-1-1 16,5 0 1-16,0 0-1 16,4 0 0-16,0 0 1 15,5 4 1-15,-5 0 0 16,5 0 0-16,-5-4 0 16,0 0 1-16,-4 4-1 15,-1 0 0-15,1 0-1 16,0 0 1-16,8 0-1 15,-12 0 1-15,-1 0-1 16,0 0 0-16,0 4-1 0,-4-4 1 16,0 0-1-16,-9 0 1 15,5 4-3-15,3-4 0 16</inkml:trace>
          <inkml:trace contextRef="#ctx0" brushRef="#br0" timeOffset="6077.5765">1741-222 5 0,'9'16'2'0,"4"3"0"0,-8-11 2 0,-1 4-4 16,1 8 0-16,-1-1 0 16,0 5 1-16,1 16-1 15,-1 7 0-15,14 8 0 16,-9 12 1-16,9 4-1 16,-5-16 1-16,0 0 0 15,0-3 0-15,1-1 0 16,-1-4 0-16,0-4 0 15,1-7 1-15,-1 11-1 16,0-7 0-16,0 7-1 16,1 4 1-16,-1 0-1 15,-4-11 0-15,0-5 0 16,-5-7 0-16,5-1-1 16,-4-7 1-16,-1-4-2 15,0 0 0-15,-4-5-1 16,0-7 0-16</inkml:trace>
        </inkml:traceGroup>
        <inkml:traceGroup>
          <inkml:annotationXML>
            <emma:emma xmlns:emma="http://www.w3.org/2003/04/emma" version="1.0">
              <emma:interpretation id="{F3112D1E-4E2E-4630-94F2-B8259FA3DD94}" emma:medium="tactile" emma:mode="ink">
                <msink:context xmlns:msink="http://schemas.microsoft.com/ink/2010/main" type="inkWord" rotatedBoundingBox="9242,3292 9268,2145 9977,2161 9951,3308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乃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月</emma:literal>
                </emma:interpretation>
                <emma:interpretation id="interp19" emma:lang="zh-CN" emma:confidence="0">
                  <emma:literal>抄</emma:literal>
                </emma:interpretation>
              </emma:one-of>
            </emma:emma>
          </inkml:annotationXML>
          <inkml:trace contextRef="#ctx0" brushRef="#br0" timeOffset="7924.8944">2295 125 4 0,'-5'-20'2'0,"5"-8"-1"0,0 17 3 16,5-1-5-16,-1-8 1 15,1 0-1-15,4 1 1 16,4-1 0-16,0 0 0 16,5 1 0-16,0-1 0 15,-1 0 0-15,6 4 1 16,8 1 0-16,0 3 0 15,4 4 0-15,0 0 1 16,1 0-1-16,-5 4 0 16,4 4 0-16,-4 0 0 0,-4 4 1 15,-1 4 0-15,-8 8-1 16,0 3 0-16,-5 9 0 16,-4 8 0-16,-4-1 0 15,-10 4 0-15,-4 5-1 16,-4 3 0-16,-5 0 1 15,-4 5 0-15,0-1-1 16,-18-8 1-16,0-7-1 16,5-1 1-16,4-3-1 15,0-5 0-15,4-3 0 16,1-8 0-16,3-1 0 16,-3-3 1-16,8-4-1 15,5 0 1-15,-1-4-2 16,6 0 0-16,3-4-1 15,1 0 1-15,4 0-1 16,9-8 1-16,4-4-1 16,5 4 1-16,4-7 0 0,18-5 1 15,0 0 0-15,4-4 0 16,5 1 0-16,-1 7 0 16,1 4 0-16,0 0 0 15,-9 5 0-15,0 10 0 16,-5 5 0-16,-4 4 1 15,-4 4 0-15,-5-4 0 16,-5 0 0-16,-3 3 0 16,-1 1 0-16,-9 8 1 15,-4-1-1-15,-4 5 0 0,-5 4-1 16,-4-1 1-16,0 4-1 16,-5 5 0-16,-13-1 0 15,-5-3 1-15,-3 7-1 16,-1-11 0-16,-9-1 0 15,-4 1 1-15,4-9-1 16,9-3 1-16,5 0-2 16,-1-8 1-16,5-5-2 15,0 1 0-15,9 0-2 16,-4-4 0-16,12-4-1 16,5-8 1-16</inkml:trace>
          <inkml:trace contextRef="#ctx0" brushRef="#br0" timeOffset="7112.3198">2339-104 6 0,'-4'0'3'0,"4"-4"0"15,0 4 3-15,0 0-4 16,0 0 0-16,0 0 0 15,0 0 0-15,0 0-4 16,-5 4 1-16,5 4 1 0,-4 0 1 16,-1 0-2-16,1 8 1 15,4 3-1-15,0 13 1 16,0 7 0-16,0-3 0 16,4 11 0-16,-4 12 1 15,0 0-1-15,0-4 1 16,0 4-1-16,0 1 1 15,0-5-1-15,0 0 0 16,0 12 0-16,0-4 1 0,0-8 0 16,-4 0 0-16,0-15-1 15,-1 3 1-15,5-11 0 16,-4-9 0-16,4 1-1 16,0-4 1-16,0-9-2 15,-5 1 0-15,5-8-1 16,-4 0 0-16,4-4-2 15,-5-12 1-15,5-7-1 16,0-17 1-16</inkml:trace>
        </inkml:traceGroup>
        <inkml:traceGroup>
          <inkml:annotationXML>
            <emma:emma xmlns:emma="http://www.w3.org/2003/04/emma" version="1.0">
              <emma:interpretation id="{B3652FB2-B946-473C-9757-C6C050CF532E}" emma:medium="tactile" emma:mode="ink">
                <msink:context xmlns:msink="http://schemas.microsoft.com/ink/2010/main" type="inkWord" rotatedBoundingBox="10150,3135 10162,2061 10844,2069 10831,3142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厶</emma:literal>
                </emma:interpretation>
                <emma:interpretation id="interp22" emma:lang="zh-CN" emma:confidence="0">
                  <emma:literal>H</emma:literal>
                </emma:interpretation>
                <emma:interpretation id="interp23" emma:lang="zh-CN" emma:confidence="0">
                  <emma:literal>山</emma:literal>
                </emma:interpretation>
                <emma:interpretation id="interp24" emma:lang="zh-CN" emma:confidence="0">
                  <emma:literal>丩</emma:literal>
                </emma:interpretation>
              </emma:one-of>
            </emma:emma>
          </inkml:annotationXML>
          <inkml:trace contextRef="#ctx0" brushRef="#br0" timeOffset="8540.3257">3544-254 10 0,'0'8'5'0,"0"-16"-4"15,0 8 9-15,-4 4-10 16,-1 0 0-16,1 8 0 16,-5 16 0-16,0-1 0 15,0 5 0-15,-8 19 0 16,-1 8 0-16,0 8 0 0,-4 8 0 16,-5 4 0-16,1-4 1 15,-5-4-1-15,0 0 1 16,4-8-1-16,5 0 1 15,4-8 0-15,1-4 0 16,3-4-1-16,1-7 1 16,4-9-2-16,0-3 1 31,5-8-4-31,0-13 1 0</inkml:trace>
          <inkml:trace contextRef="#ctx0" brushRef="#br0" timeOffset="9320.8904">3460 436 7 0,'40'-16'3'0,"18"16"-2"0,-45-8 7 16,5-3-8-16,-1 3 0 16,1 0 0-16,4 0 1 15,0 0-2-15,-4 0 1 16,4-4-1-16,-4 4 0 0,-5 1-1 16,0 3 0-16,-4 0 0 15,0 0 0-15</inkml:trace>
          <inkml:trace contextRef="#ctx0" brushRef="#br0" timeOffset="8975.1379">3611-238 4 0,'4'-4'2'0,"5"-16"0"16,-9 20-2-16,0 0 0 15,4 0 0-15,-4 0 0 16,5 4 1-16,-1-4-1 16,5 4 1-16,0 0 0 15,0 8 1-15,4 4 0 16,0 11 0-16,5 1-1 0,-5 4 1 16,1 15-1-16,-1 4 1 15,0 12-1-15,1 0 0 16,-6 0 0-16,1 4 0 15,0-8 0-15,0 1 0 16,0-1 0-16,-5-8 0 16,1-8-1-16,-1 5 1 15,1-5-1-15,-1-4 0 16,0 1-1-16,1-13 0 0,-1 1-1 16,1-8 1-16,-5-5-2 15,0-3 1-15,0 0-1 16,0-4 0-16,0 0 0 15,0 0 0-15</inkml:trace>
        </inkml:traceGroup>
        <inkml:traceGroup>
          <inkml:annotationXML>
            <emma:emma xmlns:emma="http://www.w3.org/2003/04/emma" version="1.0">
              <emma:interpretation id="{84B9DA9A-5FB2-4225-B9E5-4D0599DDBF44}" emma:medium="tactile" emma:mode="ink">
                <msink:context xmlns:msink="http://schemas.microsoft.com/ink/2010/main" type="inkWord" rotatedBoundingBox="11315,2020 13782,2020 13782,3364 11315,3364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沙</emma:literal>
                </emma:interpretation>
                <emma:interpretation id="interp27" emma:lang="zh-CN" emma:confidence="0">
                  <emma:literal>㠯</emma:literal>
                </emma:interpretation>
                <emma:interpretation id="interp28" emma:lang="zh-CN" emma:confidence="0">
                  <emma:literal>乃</emma:literal>
                </emma:interpretation>
                <emma:interpretation id="interp29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9890.7889">4364-187 8 0,'0'0'4'0,"0"0"-3"0,0 0 9 16,0 0-9-16,0 0 0 16,0 0 1-16,0 0 0 0,0 0-3 15,0 4 0-15,0 4 1 16,0 8 1-16,0 4-2 15,0-5 1-15,0 17-1 16,0 7 1-16,0 13 0 16,0 3 1-16,-5 12-1 15,1 8 1-15,0-8 0 16,-1 0 0-16,1-4 0 16,4-12 0-16,0-4-1 15,0 4 1-15,0-7-1 16,0-13 0-16,0-7-2 15,0-4 1-15,0-1-2 16,0-11 0-16,0 0-1 16,0-8 1-16,4-12-1 15,1 4 0-15</inkml:trace>
          <inkml:trace contextRef="#ctx0" brushRef="#br0" timeOffset="10574.2681">4404-179 7 0,'4'-39'3'0,"23"3"-5"0,-23 28 7 16,5-3-5-16,0-1 1 0,0 4-1 16,4 0 1-16,0 0-2 15,1 8 1-15,-1 4 0 16,9 8 1-16,0-4-1 15,5 0 1-15,-1 4 0 16,-4-1 0-16,1 5 0 16,-6 4 0-16,-3 7 0 15,-5 1 0-15,-5 4 0 16,-4 7 0-16,-9 8 0 16,-13 12 0-16,0-7-1 15,-5 7 0-15,-4 0 0 16,0 0 0-16,0-12 0 15,0-7 0-15,0-9 0 16,5-3 1-16,3-9-1 16,6-3 1-16,3-4-1 15,1-4 0-15,4-4-1 16,5-4 1-16,4-8-2 16,9-4 1-16,8-4-1 15,6-7 1-15,-1-13 0 0,4 5 1 16,10-1-1-16,8 1 1 15,5 7-1-15,-5 4 1 16,-4 12-1-16,0 5 1 16,-5 3-1-16,-4 7 1 15,0-3 0-15,-4 4 0 16,-5 8 1-16,-9 8 1 16,-4 7-1-16,-9 5 1 15,-9-1-1-15,-4 5 1 0,-9-1-1 16,-5 0 0-16,-13-7-1 15,1 15 1-15,-1-4-1 16,0 5 0-16,0-5 0 16,0 0 0-16,0-11 0 15,5-4 0-15,4-9-1 16,0-3 0-16,0-4-1 16,9 4 1-16,-1-8-3 15,6 3 1-15</inkml:trace>
        </inkml:traceGroup>
        <inkml:traceGroup>
          <inkml:annotationXML>
            <emma:emma xmlns:emma="http://www.w3.org/2003/04/emma" version="1.0">
              <emma:interpretation id="{03075994-A0B0-4009-A386-A1982869FEAB}" emma:medium="tactile" emma:mode="ink">
                <msink:context xmlns:msink="http://schemas.microsoft.com/ink/2010/main" type="inkWord" rotatedBoundingBox="12690,2021 12786,3363 12162,3408 12066,2066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什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11257.2575">5471-265 9 0,'-4'-24'4'0,"0"24"-2"16,4 0 7-16,0 0-9 16,0 0 0-16,0 0 0 15,0 0 0-15,0 0-1 16,-5 4 1-16,-4 4-1 0,5 0 1 15,-5 3-1-15,0 9 1 16,-9 16 0-16,5-5 0 16,-5 9 1-16,-4 11 1 15,0 12-1-15,4 8 1 16,1 8-1-16,-1-5 1 16,0 1-1-16,5-4 0 15,0-12-1-15,-1 1 0 16,1 14 0-16,4-15 1 0,0-7-2 15,0-9 1-15,5-11-2 16,0 3 0-16,-1-15-2 16,5-1 0-16</inkml:trace>
          <inkml:trace contextRef="#ctx0" brushRef="#br0" timeOffset="12126.3694">5290 436 5 0,'-22'8'2'0,"22"-28"0"0,0 20 3 16,0 0-5-16,0 0 0 15,0 0 0-15,8 0 0 16,-3-4 0-16,4 0 0 0,8-4 0 15,1 5 1-15,4-5 0 16,9 0 0-16,-4 0-1 16,4 0 1-16,0 4 0 15,0-4 0-15,0 4-1 16,-4-4 0-16,-5 0 0 16,0 1 1-16,-9 7-1 15,0 0 0-15,-4-4 0 16,0 0 0-16,0 0-1 15,-5 4 0-15,-4 0-1 16,0 0 0-16,0 0-1 16,0 0 1-16</inkml:trace>
          <inkml:trace contextRef="#ctx0" brushRef="#br0" timeOffset="11722.0907">5618-285 10 0,'0'12'5'0,"0"-16"-5"16,4 8 8-16,0 0-8 0,1 3 0 15,-1 1 0-15,1 4 1 16,-1 4-1-16,1 8 0 16,-1-1 1-16,5 9 0 15,-5 7 0-15,5 12 0 16,0 1 0-16,0 11 0 16,0-4 0-16,0 12 1 31,4 19-1-31,0-11 1 0,0 0 0 15,1 8 0-15,-5 7-1 16,-1-11 1-16,1-16-2 16,-4-12 1-16,-1-4-2 15,1-3 1-15,-1-17-3 16,-4-7 1-16,0 0-2 16,0-9 1-16,0-7-1 15,0 4 0-15,0-12 0 16,0 0 1-16,0-16 0 15,-4 1 0-15</inkml:trace>
        </inkml:traceGroup>
        <inkml:traceGroup>
          <inkml:annotationXML>
            <emma:emma xmlns:emma="http://www.w3.org/2003/04/emma" version="1.0">
              <emma:interpretation id="{48357D21-7E1B-4FBE-AAEF-17F7EF6D02CB}" emma:medium="tactile" emma:mode="ink">
                <msink:context xmlns:msink="http://schemas.microsoft.com/ink/2010/main" type="inkWord" rotatedBoundingBox="13097,2928 13120,2194 13801,2215 13777,2950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c</emma:literal>
                </emma:interpretation>
                <emma:interpretation id="interp37" emma:lang="zh-CN" emma:confidence="0">
                  <emma:literal>[</emma:literal>
                </emma:interpretation>
                <emma:interpretation id="interp38" emma:lang="zh-CN" emma:confidence="0">
                  <emma:literal>。</emma:literal>
                </emma:interpretation>
                <emma:interpretation id="interp39" emma:lang="zh-CN" emma:confidence="0">
                  <emma:literal>(</emma:literal>
                </emma:interpretation>
              </emma:one-of>
            </emma:emma>
          </inkml:annotationXML>
          <inkml:trace contextRef="#ctx0" brushRef="#br0" timeOffset="12847.8817">6543-72 10 0,'-4'0'5'0,"4"0"-6"16,0 0 11-16,0-8-10 16,-4 0 0-16,-1 0-2 15,-4 0 1-15,0 0 1 16,1 0 0-16,-6 4-1 16,1 4 0-16,0 0 0 15,-1 8 0-15,-3 0 1 16,-1 4 1-16,0 0 0 15,-8 8 0-15,-1 7 0 16,1 5 1-16,-1 11-1 16,0 0 0-16,1 1-1 0,-5 3 1 15,9-4-2-15,-1 5 1 16,10-9-1-16,0 0 1 16,8 1-1-16,5-9 0 15,9 1 1-15,5-4 1 16,3-1 0-16,5-3 0 15,10-1 0-15,-6-3 1 16,5-4-1-16,0-4 1 0,5-4-3 16,-1-5 1-16,0 1-2 15,1-4 1-15,-1-4 0 16,1 1 0-16,-1-5 0 16,10-4 0-16,-6 0 1 15,1-4 0-15,-4 4-1 16,-1-7 0-16,-8 3-2 15,-1 4 1-15</inkml:trace>
        </inkml:traceGroup>
      </inkml:traceGroup>
    </inkml:traceGroup>
    <inkml:traceGroup>
      <inkml:annotationXML>
        <emma:emma xmlns:emma="http://www.w3.org/2003/04/emma" version="1.0">
          <emma:interpretation id="{DC8E7915-B580-429F-B174-A8EF8A98B438}" emma:medium="tactile" emma:mode="ink">
            <msink:context xmlns:msink="http://schemas.microsoft.com/ink/2010/main" type="paragraph" rotatedBoundingBox="5293,11271 5909,3781 7912,3946 7297,114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F78DA1-9B9F-43FB-927A-0438C565743C}" emma:medium="tactile" emma:mode="ink">
              <msink:context xmlns:msink="http://schemas.microsoft.com/ink/2010/main" type="line" rotatedBoundingBox="5293,11271 5909,3781 7912,3946 7297,11435"/>
            </emma:interpretation>
          </emma:emma>
        </inkml:annotationXML>
        <inkml:traceGroup>
          <inkml:annotationXML>
            <emma:emma xmlns:emma="http://www.w3.org/2003/04/emma" version="1.0">
              <emma:interpretation id="{2FEA111F-9D95-4B8A-8449-02CE7F86A26A}" emma:medium="tactile" emma:mode="ink">
                <msink:context xmlns:msink="http://schemas.microsoft.com/ink/2010/main" type="inkWord" rotatedBoundingBox="5722,6048 5909,3781 7912,3946 7726,6212"/>
              </emma:interpretation>
              <emma:one-of disjunction-type="recognition" id="oneOf8">
                <emma:interpretation id="interp40" emma:lang="zh-CN" emma:confidence="0">
                  <emma:literal>羞</emma:literal>
                </emma:interpretation>
                <emma:interpretation id="interp41" emma:lang="zh-CN" emma:confidence="0">
                  <emma:literal>䆠</emma:literal>
                </emma:interpretation>
                <emma:interpretation id="interp42" emma:lang="zh-CN" emma:confidence="0">
                  <emma:literal>䆞</emma:literal>
                </emma:interpretation>
                <emma:interpretation id="interp43" emma:lang="zh-CN" emma:confidence="0">
                  <emma:literal>䆶</emma:literal>
                </emma:interpretation>
                <emma:interpretation id="interp44" emma:lang="zh-CN" emma:confidence="0">
                  <emma:literal>䆤</emma:literal>
                </emma:interpretation>
              </emma:one-of>
            </emma:emma>
          </inkml:annotationXML>
          <inkml:trace contextRef="#ctx0" brushRef="#br0" timeOffset="27395.311">-1130 3035 5 0,'0'-4'2'0,"0"-8"2"16,0 12-2-16,0 0-2 15,0 0 0-15,0 0 0 0,0 0 0 16,0 0 0 0,0 0 0-16,0 0 0 0,9 0 1 15,-4 0 0-15,-5 0 0 16,4 0 0-16,5 0 1 15,0 0-1-15,0 0 0 16,-5 0 0-16,5 4 0 16,0-4-1-16,0-4 0 15,-1 8 0-15,1-8 0 16,0 4 0-16,0 0 0 16,0-4 0-16,0 8 1 0,0 0-1 15,0 0 1 1,-1 0-1-1,-3-4 0-15,-1 7 0 16,1 1 1-16,-5 0 0 16,0 0 0-16,0 0-1 15,0 8 1-15,-5-1 0 16,5 5 1-16,-4 0-2 16,-1 3 1-16,1-7-1 15,0 4 0-15,-1 4 0 16,1-1 0-16,-1 9 0 15,1-1 1-15,-1-3-1 16,1 3 1-16,0 5-1 16,-1-1 1-16,1 1-1 15,-1-1 1-15,1 0-1 16,4-3 1-16,-5-8-1 16,5-1 1-16,0-3-1 15,-4 0 0-15,4-5 0 0,0-7 0 16,0 0 0-16,0 0 1 15,-5-4-1-15,5 0 0 16,0-4 0-16,0 4 0 16,0 0 0-16,0 4 1 15,-4-8-1-15,4 0 1 16,0 4-1-16,0-1 1 16,-4-3 0-16,-1 0 0 0,-4-3-1 15,0 3 1-15,1-4-1 16,-1-4 1-16,-5 4-1 15,1-4 1-15,0 8-1 16,0 0 0-16,-5-12-4 16,0 4 1-16,-8-11-3 15,-10 7 1-15</inkml:trace>
          <inkml:trace contextRef="#ctx0" brushRef="#br0" timeOffset="23913.0925">-1099 2318 8 0,'14'4'4'0,"12"0"-3"16,-17-8 5-16,0 0-5 16,4 8 0-16,1-8 0 15,3 8 1-15,1 4-3 16,9-4 1-16,-1 7 0 15,1 1 1-15,4 0-1 16,0 0 1-16,4 0-1 0,1-1 0 16,-5 13 0-16,8-4 0 15,-8-5 0-15,-4-3 0 16,0 4 0-16,-1 4 0 16,-4-1 0-16,5 1 0 15,0 4 0-15,-5-1 0 16,4-3 0-16,-4 0 1 15,1-1-1-15,-1-3 1 16,0 0 0-16,4-4 0 0,10 0-1 16,8 3 1-16,5 5 0 15,0 4 0-15,-1 11-1 16,6-3 1-16,-10-1-1 16,-9-3 1-16,-4-5-1 15,-4 1 1-15,-1 0-1 16,-3-5 0-16,-6 1 0 15,6 0 0-15,-6-1 0 16,1 5 0-16,4 4 0 16,0-5 0-16,0 1 0 15,1-1 0-15,-6-3-1 16,5 0 1-16,-4-4 0 16,0-1 0-16,-5 5 0 15,0-4 0-15,5-1 0 16,-5-3 0-16,5 0 0 15,0 0 1-15,-5 0-2 16,5 0 1-16,0-1 0 0,4 1 1 16,4 0-1-16,-3 0 0 15,-1-4 0-15,4 3 0 16,1 1 1-16,4 0 0 16,-9 0-1-16,0 0 1 15,-4-4-1-15,-5-4 1 16,-4 3 0-16,0-3 0 15,-9-4 0-15,4 4 0 16,1 4-1-16,-1-4 0 16,-4 0 0-16,0 0 1 0,0 0-3 15,-4 0 1 1</inkml:trace>
          <inkml:trace contextRef="#ctx0" brushRef="#br0" timeOffset="26091.8827">-1054 2633 7 0,'4'16'3'0,"5"-5"0"16,-5-7 4-16,1 0-6 15,-1 4 0-15,1-4 0 16,4 0 0-16,-5 4-1 16,5-4 1-16,0 4 0 15,0-4 0-15,-5 0 0 16,5 0 1-16,0-1-1 15,0 1 1-15,-1 0-2 16,1 0 1-16,-4 0 0 16,4 0 0-16,-9-4 0 15,0 0 0-15,8 0-1 16,-8 0 1-16,9 0 0 0,-9 0 0 16,0 0-1-16,-4 0 0 15,4 0-2-15,-5 0 0 16,5 0-3-16,-4 0 0 15</inkml:trace>
          <inkml:trace contextRef="#ctx0" brushRef="#br0" timeOffset="33521.6614">-421 2066 10 0,'0'-4'5'0,"9"-4"-6"0,-9 8 9 16,9 0-8-16,-5-4 0 16,5 0-1-16,0 0 1 15,0 0-1-15,4-4 1 16,0 4 0-16,1 0 0 31,12 1 0-31,1-1 1 0,0 4 1 16,-5-4 0-16,0 4 0 15,0 0 1-15,-4 0-1 16,-1 0 0-16,1 0 0 16,-5 0 0-16,-4 4-2 15,-4 0 1-15,-1-1 0 16,-4 1 0-16,-4 8-1 16,-5 0 1-16,-4 4-1 15,-1 7 0-15,-3 1 0 16,-1 4 0-16,0 3 0 15,0 1 1-15,1-1-1 16,-1-3 0-16,5-1-1 16,-1-3 1-16,5-1 0 15,1-7 0-15,-1 0 0 16,4-4 0-16,1 0-1 16,-1-1 1-16,5 1-1 15,0-8 1-15,5 0-1 16,-1 4 1-16,5-4 0 0,0 0 0 15,4 0 0-15,1 0 0 16,3 0-1-16,1 0 1 16,0 0 0-16,0-1 0 15,4-6 0-15,-5 3 1 16,1-4 0-16,0 0 0 16,4 0 0-16,5 4 1 15,-10-8-1-15,1 4 0 16,-5-4-1-16,1 0 1 0,-6 0-1 15,6 0 0-15,-5 4-1 16,4-3 1-16,-4 3-4 16,-5 0 1-16,5-4-3 15,0 8 1-15</inkml:trace>
          <inkml:trace contextRef="#ctx0" brushRef="#br0" timeOffset="32741.1024">-275 1522 10 0,'-4'-4'5'0,"8"4"-6"15,-4 0 5-15,0 0-4 16,5 0 0-16,-5 4 0 16,4 4 0-16,1 0 0 0,-1 4 0 15,5 0 0-15,-5 0 1 16,10-1 0-16,-1-3 1 15,0 4 0-15,1-8 1 16,-1 0 0-16,5 4 1 16,-5-4-1-16,0-4 0 15,0 0-1-15,1 4 0 16,-5 0-1-16,-1 0 0 16,1-1-1-16,-9-3 1 15,5-3-2-15,-1 3 0 0,-4-8-2 16,0 8 0-16,0 0-3 15,0 0 1-15,-4 0-1 16,-1-8 0-16</inkml:trace>
          <inkml:trace contextRef="#ctx0" brushRef="#br0" timeOffset="21060.5791">-576 7839 7 0,'-4'-28'3'0,"-1"24"1"16,5-4 3-16,-4 5-7 16,-5 3 1-16,0-4-1 15,-4 4 1-15,4 4-1 16,-4-4 0-16,-1 7 0 16,-3 1 1-16,-1 0 0 0,-9 8 0 15,1 4-1-15,-10 7 0 16,1 13 0-16,-1-1 1 15,1-4-1-15,4 9 0 16,-4-1-1-16,4 0 1 16,0 1 0-16,4-5 0 15,0 4 0-15,5 9 0 16,4 3 0-16,5 8 0 0,0-4 0 16,4 4 0-16,5-4 0 15,4-8 0-15,4-4 0 16,5 1 0-16,4-1 0 15,9-4 0 1,27 4-1 0,4-11 1-16,0-13-1 15,5 1 1-15,0-4 0 16,-5-5 0-16,-5-3 2 16,1-4 0-16,-4-4 1 15,-6-8 0-15,1-4-1 16,-4-4 0-16,-1-3 0 15,-4-5 0-15,0 4-2 16,-4-3 0-16,-5 3-1 16,0 0 1-16,-4 0-1 15,-5 5 1-15,0 3-1 16,-4 0 0-16,0 0-3 16,-5 4 1-16,1 0-2 15,-5 12 1-15</inkml:trace>
          <inkml:trace contextRef="#ctx0" brushRef="#br0" timeOffset="19363.8631">-1183 5988 2 0,'0'4'1'0,"0"-12"0"16,0 8-1-16,0 0 1 15,5 4 0-15,-1 0 1 0,0 4 0 16,1 0-2-16,-1 0 1 16,1 3 1-16,-1 5 1 15,-4 0-2-15,0 8 1 16,0 3-1-16,0 1 1 15,0 11-2-15,0 8 0 16,0 4 0-16,0 1 0 16,-4-1 1-16,-1 8 0 15,-4-4 0-15,5-4 0 0,-5-7 0 16,0-5 1-16,0-4-1 16,5-3 1-16,0-8-1 15,-1-5 0-15,1-3-2 16,4-4 0-16,0-8-1 15,4 0 0-15,-4-4-2 16,9-8 0-16</inkml:trace>
          <inkml:trace contextRef="#ctx0" brushRef="#br0" timeOffset="20160.4366">-1014 5901 5 0,'4'-15'2'0,"14"-17"0"0,-9 24 1 16,4-4-3-16,0 5 1 15,14-5 0-15,-1 0 1 16,5 4-2-16,5 0 0 15,-1 12 1-15,1-4 1 16,-1 4-1-16,5 0 0 16,-9 8-1-16,-4 0 1 0,-5-1-1 15,-5 9 1-15,-3-4-1 16,-1 7 1-16,-4 5 0 16,-5-4 0-16,1 3 0 15,-5 5 0-15,-5-1 0 16,-4 5 0-16,-4-1 0 15,-13-3 0-15,-10 11-1 16,-4 0 0-16,-17 5 0 16,3-1 0-16,6-8 0 15,8-3 0-15,4-5 0 16,10-7 1-16,-1-9-1 16,10-3 0-16,3-4-1 15,5-8 0-15,5-4-1 16,4-4 1-16,4-3-1 15,5-9 1-15,18-8 0 16,8 5 1-16,5-5-1 16,4 4 1-16,1 1 0 15,3-1 1-15,1 5-1 16,-9 3 1-16,-4 4-1 0,-1 0 0 16,-4 4 0-16,-4 4 0 15,-1 4-1-15,-4 4 1 16,0 8 0-16,-4 8 1 15,-5-1 0-15,-4 13 0 16,-4 3 0-16,-10 5 1 16,-4 7 0-16,-4 4 0 15,-5 4-1-15,-4-11 0 16,-9 3 0-16,-4 0 0 0,-5-3-1 16,-9-5 1-16,-8 0-1 15,-5-7 1-15,4-5-1 16,5-3 1-16,0 7-1 15,4-11 0-15,5-8-1 16,8 0 1-16,5-8-1 16,9-4 0-16,4 0-2 15,9 0 0-15,5 0-2 16,4-4 0-16</inkml:trace>
          <inkml:trace contextRef="#ctx0" brushRef="#br0" timeOffset="18026.9189">-1072 4720 6 0,'4'4'3'0,"14"-8"-1"0,-9 0 4 0,0 0-5 16,4 0 1-1,31 0 0 1,-4 0 0-16,5 0-2 15,-1-4 1-15,5 4 1 16,-1-4 1-16,1 5-1 16,-9-5 0-16,0-4 0 15,-5 4 0-15,1-4-2 16,-5 4 1-16,-5-8 0 16,1 1 0-16,-5-1 0 15,0 4 0-15,-4 0-1 16,-5 0 1-16,-4 5-1 15,0-1 1-15,-5 4-1 0,-4 4 0 16,0 4-3-16,-4-4 1 16,-1 8-3-16,-8-1 0 15,0 1-1-15,0 0 1 16</inkml:trace>
          <inkml:trace contextRef="#ctx0" brushRef="#br0" timeOffset="16828.0647">-1006 4251 4 0,'-8'27'2'0,"3"-7"1"0,5-16 3 0,0 4-6 16,0 0 1-16,-4 8 0 16,-1-1 0-16,1 9-1 15,-1 0 0-15,1 7 1 16,-5 5 0-16,0-1-1 15,0-3 1-15,0 3-1 16,-4 5 1-16,0 3-1 16,0 0 1-16,-5 1-1 15,5-1 0-15,-1 0 0 16,1-3 1-16,4-9-2 16,0 1 1-16,0-16-2 15,5-1 1-15,0-3-2 16,-1-4 0-16</inkml:trace>
          <inkml:trace contextRef="#ctx0" brushRef="#br0" timeOffset="17397.4685">-735 4168 4 0,'17'8'2'0,"14"0"0"16,-22-4 3-16,4 8-4 15,1 7 0-15,-1 1 0 16,0 8 0-16,1 7-1 16,-1 1 0-16,-4 3 1 15,4 4 0-15,-4 1 0 16,0-9 1-16,0 1-2 16,0-1 1-16,-1 1 0 15,1-1 1-15,0 0-1 16,0 1 0-16,0-8-1 15,0-5 1-15,-5 5 0 0,5-1 0 16,-5-3-1-16,1-4 1 16,-1-1-1-16,1-3 0 15,-1 0 0-15,-4-4 0 16,0 4 1-16,0-13 0 16,0 5-1-16,0 0 0 15,5-4 0-15,-5 0 0 16,0-4 0-16,0 0 1 15,4 4-2-15,-4 0 0 0,0-4-1 16,-4-4 1-16,4 4-3 16,-5 0 1-16,5-4-1 15,-4 0 0-15</inkml:trace>
          <inkml:trace contextRef="#ctx0" brushRef="#br0" timeOffset="18569.3073">-921 4215 5 0,'4'-11'2'0,"36"-25"1"0,-31 36 2 15,0-4-5-15,-1 0 1 16,1 0 0-16,0 0 0 15,0 0-2-15,0 4 0 16,0 0 1-16,-5-4 1 16,5 4-2-16,0 0 1 15,-5 0 0-15,5 0 0 0,0 0 0 16,-5 0 0-16,1-3 0 16,4-1 1-16,0 0-3 15,-1 0 0-15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50:22.280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80083C-6C51-4A08-BB33-5129D4BE8266}" emma:medium="tactile" emma:mode="ink">
          <msink:context xmlns:msink="http://schemas.microsoft.com/ink/2010/main" type="writingRegion" rotatedBoundingBox="10566,4692 9077,10468 2599,8798 4088,3022"/>
        </emma:interpretation>
      </emma:emma>
    </inkml:annotationXML>
    <inkml:traceGroup>
      <inkml:annotationXML>
        <emma:emma xmlns:emma="http://www.w3.org/2003/04/emma" version="1.0">
          <emma:interpretation id="{63F0C5BA-D83C-4C0D-BFBA-1B2E3BC777C9}" emma:medium="tactile" emma:mode="ink">
            <msink:context xmlns:msink="http://schemas.microsoft.com/ink/2010/main" type="paragraph" rotatedBoundingBox="10575,5791 7065,7100 6372,5243 9882,39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B92886-FCEF-4F95-8AA0-6DBF4EF26F9B}" emma:medium="tactile" emma:mode="ink">
              <msink:context xmlns:msink="http://schemas.microsoft.com/ink/2010/main" type="inkBullet" rotatedBoundingBox="10567,5770 8768,6441 8307,5205 10106,4534"/>
            </emma:interpretation>
            <emma:one-of disjunction-type="recognition" id="oneOf0">
              <emma:interpretation id="interp0" emma:lang="zh-CN" emma:confidence="0">
                <emma:literal>↳</emma:literal>
              </emma:interpretation>
            </emma:one-of>
          </emma:emma>
        </inkml:annotationXML>
        <inkml:trace contextRef="#ctx0" brushRef="#br0">-14286-446 2 0,'-5'8'1'0,"14"-16"1"15,-4 12 2-15,-5-4-3 0,9 0 1 16,4-4 0-16,0 0 0 16,5 4-3-16,8 0 1 15,1 0 2-15,4 0 0 16,0 0-1-16,18 4 1 15,4 0 0-15,5 0 1 16,4-8-1-16,-5 4 0 16,-4 0 0-16,-4 0 1 15,-5-4-2-15,-4 4 1 0,0 0-1 16,-4-4 0-16,-5 0-1 16,-5 4 1-16,-4 0-1 15,-4 0 0-15,-5-4-1 16,-4 4 0-16,0 4-1 15,-5 0 0-15,-4-4-2 16,0 0 1-16,0 0-2 16,-4 4 0-16</inkml:trace>
        <inkml:trace contextRef="#ctx0" brushRef="#br0" timeOffset="1078.7657">-12988-674 7 0,'-4'4'3'0,"26"-4"-4"16,-22 0 5-16,9 0-3 15,-1 4 0-15,1 4-1 16,5-1 1-16,3 5-2 16,1 0 1-16,4 0 1 15,5 4 0-15,4-1-1 16,4 1 0-16,1 4 0 15,3 7 1-15,6 5-1 16,-1-1 0-16,0 1-1 16,-4-1 1-16,-4 1 0 15,-5-5 1-15,-5-7 0 16,-4 0 1-16,-8-4 1 16,-5 3 0-16,-5-3-1 0,-8 0 1 15,-10 11-1-15,-3-3 0 16,-6 7-1-16,-12 1 0 15,0 3-2-15,-1 1 1 16,1 3 0-16,-5 5 0 16,-5 7-1-16,6 4 0 15,3 8-1-15,-4-8 1 16,9 0-3-16,5-8 1 0,4-7-2 16,-5-1 1-16</inkml:trace>
        <inkml:trace contextRef="#ctx0" brushRef="#br0" timeOffset="510.3533">-14268 172 9 0,'-14'0'4'0,"14"-4"-3"0,0 4 7 16,0 0-9-16,0 0 1 0,0 0-1 15,9-3 1-15,0 3 0 16,0 0 0-16,0-4 0 16,8 4 0-16,1-4 0 15,4 4 1-15,5 0-1 16,4 0 1-16,4 0-1 15,14 0 1-15,9 0 0 16,4 0 0-16,0 4-1 16,-5 3 0-16,1 1 0 15,-5 0 0-15,0 0 0 16,0 4 1-16,-4-4-1 16,-5 4 0-16,-4-5 1 15,-4-3 1-15,8 4-1 16,-8-8 1-16,-10 4-2 15,-4-4 1-15,-4-4-2 16,-5 0 1-16,-4-4-4 16,0 5 1-16,-5-1-2 15,-8-4 1-15</inkml:trace>
      </inkml:traceGroup>
      <inkml:traceGroup>
        <inkml:annotationXML>
          <emma:emma xmlns:emma="http://www.w3.org/2003/04/emma" version="1.0">
            <emma:interpretation id="{8FF9C3D2-7749-4B02-BAC2-B06A671431C3}" emma:medium="tactile" emma:mode="ink">
              <msink:context xmlns:msink="http://schemas.microsoft.com/ink/2010/main" type="line" rotatedBoundingBox="7805,6824 7065,7100 6372,5243 7112,4967"/>
            </emma:interpretation>
          </emma:emma>
        </inkml:annotationXML>
        <inkml:traceGroup>
          <inkml:annotationXML>
            <emma:emma xmlns:emma="http://www.w3.org/2003/04/emma" version="1.0">
              <emma:interpretation id="{3EB1FE03-4162-4856-8FCE-0F95572448BF}" emma:medium="tactile" emma:mode="ink">
                <msink:context xmlns:msink="http://schemas.microsoft.com/ink/2010/main" type="inkWord" rotatedBoundingBox="7805,6824 7065,7100 6372,5243 7112,4967"/>
              </emma:interpretation>
              <emma:one-of disjunction-type="recognition" id="oneOf1">
                <emma:interpretation id="interp1" emma:lang="zh-CN" emma:confidence="0">
                  <emma:literal>迅</emma:literal>
                </emma:interpretation>
                <emma:interpretation id="interp2" emma:lang="zh-CN" emma:confidence="0">
                  <emma:literal>迫</emma:literal>
                </emma:interpretation>
                <emma:interpretation id="interp3" emma:lang="zh-CN" emma:confidence="0">
                  <emma:literal>还</emma:literal>
                </emma:interpretation>
                <emma:interpretation id="interp4" emma:lang="zh-CN" emma:confidence="0">
                  <emma:literal>达</emma:literal>
                </emma:interpretation>
                <emma:interpretation id="interp5" emma:lang="zh-CN" emma:confidence="0">
                  <emma:literal>屯</emma:literal>
                </emma:interpretation>
              </emma:one-of>
            </emma:emma>
          </inkml:annotationXML>
          <inkml:trace contextRef="#ctx0" brushRef="#br0" timeOffset="-25522.7485">-15571 535 7 0,'0'-4'3'0,"0"-12"-2"16,0 16 6-16,0-4-7 16,0 0 0-16,-4 4 1 15,-1 0 1-15,1 4-2 16,-1 0 0-16,1 8 0 15,-5 0 1-15,5 7-1 16,-5 9 0-16,0-1 0 16,0 5 0-16,0 7 0 15,0-3 0-15,5-1 0 16,0 1 1-16,-1 3-1 16,1-3 0-16,-1-1 0 15,1 0 1-15,4 1-2 0,-5-9 0 16,5 1-1-16,0-4 0 15,0-5-1-15,0-7 1 16</inkml:trace>
          <inkml:trace contextRef="#ctx0" brushRef="#br0" timeOffset="-25161.9976">-15593 531 6 0,'4'-8'3'0,"1"0"-2"16,-5 8 4-16,0 0-5 15,4 4 0-15,5 0 0 16,0 4 1-16,0 0-1 16,0 7 0-16,0 5 0 15,4 0 1-15,0-1 0 16,5 5 0-16,0 12 0 15,-1-1 0-15,1 0 0 16,9 1 0-16,-5 3-1 16,4 5 1-16,1-9-1 15,-5 4 1-15,-4-3-1 16,0-9 0-16,-1-3 0 16,-8 0 0-16,-4-9-1 15,-1-3 0-15,0-8-1 16,-4 4 0-16,-4-4-1 0,0 0 0 15</inkml:trace>
          <inkml:trace contextRef="#ctx0" brushRef="#br0" timeOffset="-24829.7607">-15682 885 11 0,'0'0'5'0,"0"0"-6"15,0 0 11-15,0 0-11 16,9-4 1-16,0 0-1 16,0 0 1-16,4-3 0 15,5 3 1-15,0 0-2 16,4 0 1-16,0 0-1 15,0 0 1-15,-4 0 0 16,0 4 1-16,-1-4-1 16,1 0 0-16,-5 4-1 15,1 0 0-15,-6 0-1 16,1 0 0-16,0 0-1 16,0 0 0-16</inkml:trace>
          <inkml:trace contextRef="#ctx0" brushRef="#br0" timeOffset="-25912.5306">-16204-414 7 0,'0'0'3'0,"0"0"-2"15,0 0 5-15,0 0-6 16,4 4 1-16,5 3 0 16,0 9 0-16,0 4-1 15,4 4 0-15,0 11 1 0,0 0 0 16,1 13 0-16,8-1 0 16,5 0-1-16,4 8 1 15,4-3-1-15,0 7 1 16,1 0-2-16,4 4 1 15,-9 0 0-15,0 4 1 16,-5-8-1-16,1 4 0 16,-5-12 0-16,-4 0 0 15,-1-12 1-15,-3-3 0 16,-1-5-1-16,0-3 0 16,-4 0 0-16,0-9 0 0,0-3-1 15,-5-4 0-15,1 0-1 16,-1-5 0-16,1 1 0 15,-5-4 1-15,0 0-2 16,0-4 1-16,0 0 1 16,0 0 0-16,0 0 1 15,-5-8 1-15,1 0-1 16,-1 1 1-16,1-1 0 16,-5 0 1-16,0 0-1 15,0 0 0-15,-8 0 0 16,3 0 0-16,1 0 0 15,-5 5 0-15,5-1-1 16,-5 11 1-16,-4 1-1 16,0 0 0-16,4 4-1 15,1 4 1-15,-1 0 0 16,5 7 0-16,-1 1-1 16,1-1 1-16,9 9 0 15,-5 7 0-15,9-3-1 0,4 3 1 16,1 4 0-16,12 9 0 15,-3-5-1-15,3 4 1 16,5-8 0-16,5 1 0 16,0-9 0-16,-1-7 0 15,1-1 0-15,4-3 0 16,-5-4 0-16,10-5 0 16,-1-3 0-16,1-4 1 15,-1 0-1-15,1-8 0 0,8 0 0 16,-4 0 1-16,4-16 0 15,-4 0 0-15,0-3 0 16,0-9 0-16,-9-3 0 16,0-5 1-16,-5-7-1 15,-4-4 0-15,-4 3 0 16,-5-3 0 0,-13-28-1-1,-4 12 1-15,-5 4-1 16,-9 4 1-16,1 0-1 15,-5 4 1-15,-5 3-2 16,-8 5 1-16,-5 8-1 16,9-1 0-16,0 5-1 15,-5 3 1-15,1 5-1 16,-1 3 1-16,1 8-1 16,4 0 0-16,0 4 0 15,4 4 1-15,1 4-2 0,4 4 1 16,-1 4-1-16,10 0 1 15</inkml:trace>
        </inkml:traceGroup>
      </inkml:traceGroup>
    </inkml:traceGroup>
    <inkml:traceGroup>
      <inkml:annotationXML>
        <emma:emma xmlns:emma="http://www.w3.org/2003/04/emma" version="1.0">
          <emma:interpretation id="{475AE1D2-C1E5-43D1-9DC7-8C58DD820F05}" emma:medium="tactile" emma:mode="ink">
            <msink:context xmlns:msink="http://schemas.microsoft.com/ink/2010/main" type="paragraph" rotatedBoundingBox="7216,3829 5727,9604 2599,8798 4088,30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09568D-3E05-41DE-A822-EF2ADCA1BB67}" emma:medium="tactile" emma:mode="ink">
              <msink:context xmlns:msink="http://schemas.microsoft.com/ink/2010/main" type="line" rotatedBoundingBox="7216,3829 5778,9405 4148,8985 5586,3408"/>
            </emma:interpretation>
          </emma:emma>
        </inkml:annotationXML>
        <inkml:traceGroup>
          <inkml:annotationXML>
            <emma:emma xmlns:emma="http://www.w3.org/2003/04/emma" version="1.0">
              <emma:interpretation id="{00CF9D5D-8B7E-4714-A59E-A26F65B20602}" emma:medium="tactile" emma:mode="ink">
                <msink:context xmlns:msink="http://schemas.microsoft.com/ink/2010/main" type="inkWord" rotatedBoundingBox="6281,7457 5778,9405 4295,9023 4797,7075"/>
              </emma:interpretation>
              <emma:one-of disjunction-type="recognition" id="oneOf2">
                <emma:interpretation id="interp6" emma:lang="zh-CN" emma:confidence="0">
                  <emma:literal>慮</emma:literal>
                </emma:interpretation>
                <emma:interpretation id="interp7" emma:lang="zh-CN" emma:confidence="0">
                  <emma:literal>健</emma:literal>
                </emma:interpretation>
                <emma:interpretation id="interp8" emma:lang="zh-CN" emma:confidence="0">
                  <emma:literal>蘑</emma:literal>
                </emma:interpretation>
                <emma:interpretation id="interp9" emma:lang="zh-CN" emma:confidence="0">
                  <emma:literal>莆</emma:literal>
                </emma:interpretation>
                <emma:interpretation id="interp10" emma:lang="zh-CN" emma:confidence="0">
                  <emma:literal>崔</emma:literal>
                </emma:interpretation>
              </emma:one-of>
            </emma:emma>
          </inkml:annotationXML>
          <inkml:trace contextRef="#ctx0" brushRef="#br0" timeOffset="-5134.2658">-17715 1570 1 0,'-5'0'0'0,"5"0"6"15,0 0-5-15,0 0 0 16,0 0 0-16,5 4 0 16,-1 0 1-16,5 0-2 15,0 8 0-15,4 8 1 16,1 3 1-16,-1 1-1 16,5 7 1-16,-1 5-1 15,1 3 0-15,0 13-1 16,4 3 1-16,-4-4-1 15,-1 0 1-15,6 0 0 16,3 0 0-16,1 1-1 16,-1-5 1-16,-4-4 0 15,1 4 0-15,-1-3-1 16,-5-9 1-16,1-3 0 0,-5-5 0 16,-4 1 0-16,0-8 0 15,0-5-2-15,-5 1 1 16,1-4-2-16,-1 0 1 15,-4-1-3-15,0-3 1 16,0 0-1-16,0-4 0 16</inkml:trace>
          <inkml:trace contextRef="#ctx0" brushRef="#br0" timeOffset="-8827.3918">-17999 1649 6 0,'-9'16'3'0,"14"-20"-2"16,-5 4 4-16,-5 4-5 15,5-4 0-15,0 4 0 0,0 0 0 16,-4 8 0-16,4-1 0 15,0 5 0-15,-4 4 0 16,4 7 0-16,-5 9 1 16,1-1-1-16,-1 9 1 15,-4 3 0-15,1 0 0 16,-6 4 0-16,1 4 0 16,0 5 0-16,-1 10 0 15,1 5-1-15,0 0 1 0,4-4-1 16,0 0 1-16,0-4-1 15,0-16 0-15,1-8 0 16,-1-3 1-16,0-9-1 16,4-3 0-16,1-9-1 15,0-3 0-15,-1-4-2 16,5 0 1-16,-4-4-2 16,4-8 1-16</inkml:trace>
          <inkml:trace contextRef="#ctx0" brushRef="#br0" timeOffset="-4488.3062">-17250 2508 7 0,'-9'-4'3'0,"-9"4"-2"15,14-8 6-15,0 8-6 16,-5 0 0-16,0 4 0 16,-4-4 0-16,4 0-1 15,-9 8 0-15,9-4 0 16,-4 3 1-16,0 1-1 16,-1 12 1-16,1-8-1 15,4 4 1-15,0 3-2 16,0 9 1-16,5-1 0 15,0 5 0-15,-1-5 0 16,5 5 0-16,0-1-1 16,0 9 1-16,13-5 0 15,1 9 0-15,3 11 0 16,6 0 0-16,3 4 0 0,1-4 1 16,-1-8-1-16,1-3 0 15,-1-5 0-15,6 0 0 16,-6-7 0-16,5-1 0 15,-9-7 0-15,0-8 0 16,1-4 0-16,-1-4 0 31,13-12 1-31,-4-8 0 16,-4-8 0-16,-1-4 1 0,-4-7-1 16,1-8 1-16,-1-1-1 15,-5-3 1-15,1 3-2 16,-5 5 0-16,1-4 0 15,-5-1 1-15,0 1-1 16,-5 0 0-16,-4-1 0 16,-4-7 1-16,-1 0-1 15,-4-1 1-15,-4 1-1 16,-5 0 1-16,0 7-1 16,1 1 1-16,-5 4-1 15,-1-1 0-15,1 1 0 16,0 7 0-16,0 9-1 15,0-1 1-15,-9 0-2 16,4 8 0-16,1 4-2 16,-5 8 0-16,9 4-1 15,-5 4 1-15</inkml:trace>
          <inkml:trace contextRef="#ctx0" brushRef="#br0" timeOffset="-3644.2051">-17046 2693 11 0,'-5'0'5'0,"1"15"-5"0,4-15 9 0,-4 0-9 15,-1 0 0-15,-4 8 0 16,0-8 0-16,-4 4 0 16,-5 0 0-16,1-8 0 15,-1 8 0-15,-9 4-1 16,10 0 0-16,-1 0 0 16,0 0 1-16,5 4-1 15,0-1 1-15,4 5-1 16,0 4 1-16,4 0-1 15,5 3 1-15,5 1 0 16,4 3 0-16,0 1-1 16,4-4 1-16,0-1 0 15,1-3 0-15,-1-4 0 16,5-1 0-16,-1-7 0 16,5-12 0-16,-8 4 0 0,-1 4 0 15,0-4 0-15,1-8 1 16,-6 0-1-16,1 1 1 15,0-5-1-15,0 0 0 16,-5-4-1-16,1 0 0 16,-5 1 0-16,0-1 0 15,-5 4 0-15,1 0 0 16,0 1 0-16,-1-1 1 16,1 4 0-16,-1 0 1 0,1 0-1 15,-1 4 1-15,1 0 0 16,0 0 0-16,4 4-1 15,0 0 1-15,0 0-1 16,0 0 1-16,8-4-1 16,1 0 1-16,0 0 0 15,0 1 0-15,0-1 0 16,4 0 0-16,-4 0 0 16,0 0 1-16,0 4-2 15,0-4 1-15,-1 0-1 16,-8 4 1-16,0 0-1 15,0 0 1-15,5 4-1 16,-1 4 1-16,-4 4 0 16,0 3 0-16,0 1-1 15,0 4 0-15,0 3 0 16,0-3 0-16,5 8-1 16,-5-9 1-16,4 5-1 15,-4 3 0-15,5-3-1 0,-1-4 0 16,0-8-1-16,1-1 0 15,-1 1-1-15,1-12 1 16</inkml:trace>
          <inkml:trace contextRef="#ctx0" brushRef="#br0" timeOffset="-5810.2138">-18238 2996 6 0,'-4'-12'3'0,"4"-19"-4"16,0 23 7-16,0-4-6 16,0 4 1-16,0 0 0 15,0 0 1-15,0 8-3 16,0-11 0-16,0 11 2 16,0 0 0-16,4 0-1 15,1 3 0-15,3 5 0 16,1 0 1-16,5 8-1 15,3 0 0-15,10 3 0 16,-5 1 1-16,5 12-1 16,-1-5 0-16,1 9 0 0,-1-5 0 15,-4-3 0-15,-4-5 0 16,0-3 0-16,-5-4 0 16,-4-4 0-16,0-5 1 15,0-3 0-15,-5 0 0 16,-4-4 0-16,0-12 1 15,5-3-1-15,-5-9 1 16,0-11-1-16,-5-1 1 16,1-3-2-16,4-1 1 0,0-7-1 15,0 0 0-15,0-4-1 16,4-4 0-16,5 3-1 16,4-3 0-16,-4 8-2 15,0 0 1-15</inkml:trace>
          <inkml:trace contextRef="#ctx0" brushRef="#br0" timeOffset="-8211.9381">-18207 2724 6 0,'-4'-16'3'0,"-1"1"-2"16,5 7 6-16,-4 4-7 15,-1-4 0-15,1 8 0 16,-5 4 0-16,0 4-1 16,0 0 1-16,-4 4-1 15,0 3 1-15,0 5 0 0,-1 0 0 16,1 3 0-16,4 5 0 15,0 3 0-15,0 1 1 16,0 3-1-16,1-3 1 16,3 7-1-16,1 1 0 15,-1 7 0-15,5 0 0 16,0 4 0-16,5 0 0 16,-1 1-1-16,5-9 1 15,4-4-1-15,5-3 1 16,0-5 0-16,4 1 0 0,0-9 0 15,0 1 1-15,0-8 0 16,9-4 1-16,0-4-1 16,5-8 0-16,-1-4 1 15,1-4 0-15,4-8-1 16,-5-4 0-16,1-3 0 16,-1-5 0-16,-4-3 0 15,-4-5 0-15,-5-3-1 16,0-1 1-16,0-3 0 15,-9 0 0-15,1-1-1 16,-6 5 1-16,1 0-1 16,-4 3 1-16,-1-3-1 15,-4 3 1-15,0 1-1 16,-4 0 1-16,-5-1-2 16,-4-3 1-16,-5-1 0 15,-9 1 0-15,-4 3 0 16,0 5 0-16,0 3-1 15,0 9 1-15,-9 3 0 0,0 4 0 16,1 8-1-16,8 8 0 16,0 4-1-16,0 4 1 15,0 4-2-15,0 3 0 16,4-3-2-16,5 8 1 16</inkml:trace>
          <inkml:trace contextRef="#ctx0" brushRef="#br0" timeOffset="-6198.5111">-18242 2878 9 0,'0'4'4'0,"0"-4"-5"0,0 0 8 16,0 4-7-16,4 4 0 15,-4 7 0-15,0 1 0 16,0 0 0-16,0 4 0 16,0 3 0-16,0 5 0 15,0 3 0-15,-4 1 0 16,-1-1 0-16,1 1 0 15,-1-5 0-15,5-3 1 16,-4-4-2-16,4-5 1 16,0-3-1-16,0 0 0 0,0 0-1 15,0-4 0-15,0-8-1 16,4-12 1-16,1 0 0 16,-1-8 1-16</inkml:trace>
          <inkml:trace contextRef="#ctx0" brushRef="#br0" timeOffset="-29230.8726">-16550-1194 6 0,'-9'-4'3'16,"18"-4"-2"-16,-9 8 5 0,0-4-5 16,0 4 1-16,0 0 0 15,0 0 1-15,0-8-4 16,0 8 0-16,-4-4 2 15,4 4 1-15,-5 4-2 16,5 8 1-16,0 0-2 16,0 4 1-16,0 11-1 15,0 5 1-15,0-1-1 16,5 5 1-16,-5 7 0 16,4 8 1-16,0 4-1 15,1-7 0-15,-1 3 0 16,10-8 0-16,-10-3-1 15,0-9 1-15,1-3 0 0,-1-5 0 16,-4-3-1-16,5-4 0 16,-5-5 1-16,0-3 0 15,0-4-1-15,0-4 1 16,0-8-1-16,0-7 0 16,0-5 1-16,0 0 0 15,-5-15-1-15,1-5 1 16,-1 1 0-16,1 0 1 15,0-1-1-15,-1 1 0 0,5 3 0 16,0 5 1-16,0-1-1 16,0 5 1-16,5-1-1 15,3 9 1-15,1-5-1 16,0 12 1-16,4 0-1 16,1 5 0-16,-1-1 0 15,0 8 0-15,1 0 0 16,-1 0 0-16,0 4 0 15,-4-4 0-15,4 7-1 16,-4 1 1-16,0 0 0 16,0 0 0-16,-5 0-1 15,1-4 1-15,-5 4-1 16,0 8 0-16,0 3 0 16,-5 9 0-16,1-5 0 15,-5 1 0-15,0 0 1 16,-4-1 0-16,0-7 0 15,-1 4 1-15,-3-1 0 16,3 5 0-16,-3-12 0 0,8 0 1 16,0-1-1-16,4-3 0 15,1 4 0-15,8-8 0 16,1 4-1-16,4 0 1 16,4-4-1-16,0 4 1 15,5-4 0-15,0 0 0 16,0 0-1-16,-1-4 0 15,1 3 0-15,0 1 0 16,-5-4-1-16,0 0 0 0,1 0-1 16,-6-4 1-16,1 8-3 15,-4-4 1-15</inkml:trace>
          <inkml:trace contextRef="#ctx0" brushRef="#br0" timeOffset="-32128.4462">-17201-2151 4 0,'0'-8'2'0,"-5"0"0"0,5 8 1 15,0 0-2-15,5 0 0 16,-1 8 1-16,1 4 0 16,-1 0-3-16,9-4 1 15,-4 3 2-15,9 1 0 16,-5 4-1-16,1 4 1 0,3 3-1 16,-3 5 0-16,3 3 0 15,1 9 0-15,4-1-1 16,0 4 0-16,0 9 0 15,1-1 1-15,-1 4-1 16,0-4 0-16,-4-4 0 16,-1-3 0-16,-3-9 0 15,3-7 0-15,-3-5 0 16,-1 1 0-16,-4-4 0 16,0-5 0-16,0-3-1 15,-1 0 1 1,6 4-2-1,-5 0 0-15,-1-5-2 16,1-3 1-16,0 0 0 16,0 0 0-16</inkml:trace>
          <inkml:trace contextRef="#ctx0" brushRef="#br0" timeOffset="-31362.9001">-16709-1312 8 0,'-23'-4'4'0,"6"-4"-5"0,12 0 9 15,1 0-7-15,-1 4 0 16,-3 0 1-16,-1 0 0 16,-5 0-2-16,1 4 0 15,0 0 1-15,-1 4 1 16,1 0-2-16,0 4 1 16,0 4-1-16,-1 0 0 0,1 4-1 15,0-1 0-15,-1 9 0 16,1 0 0-16,4 11 1 15,0-3 0-15,1 3 0 16,-1 4 0-16,4-3-1 16,1 3 1-16,4 8 0 15,4 1 0-15,1-1 0 16,4 0 0-16,4-3 0 16,0 3 0-16,5-4 0 15,0-3 0-15,-1-5 0 16,5 4 0-16,-4-3 0 15,4-5 0-15,14-3 1 16,-1 3 0-16,1-3 0 16,-1-4 0-16,5 3 0 15,0-7 1-15,0-4-1 16,4-9 0-16,-9 5-1 16,-3-4 1-16,-1-12-1 15,-5 0 1-15,1-8-1 0,-1 1 1 16,1-5 0-16,-5-8 0 15,0 1-1-15,0-1 1 16,0 0 0-16,-4-7 0 16,0-1-1-16,0-3 1 15,-5 7-1-15,-4-7 0 16,0-4 0-16,-5-9 0 16,0 5 0-16,-4-8 0 15,0-4 0-15,-4-4 0 0,-5 7 0 16,0 5 1-16,-4 4-1 15,-5 3 0-15,5 1 0 16,0 8 1-16,-9-5-1 16,-1 1 1-16,1 7 0 15,0 4 0-15,0 5-1 16,-5-1 0-16,-8 0-1 16,0 5 1-16,-1 3-1 15,1 4 0-15,-10 0-1 16,-3 4 1-16,3 4-2 15,5 4 1-15,1 4-1 16,8 0 0-16,0 4-2 16,4 3 1-16,5 1 0 15,4 4 0-15</inkml:trace>
          <inkml:trace contextRef="#ctx0" brushRef="#br0" timeOffset="-28539.8999">-16944-426 3 0,'-5'-4'1'0,"10"0"-1"0,-5-4 0 0,0 8 1 16,0 0 0-16,0-8 0 15,0 8 1-15,0 0-3 16,0 0 1-16,0 0 1 15,0 0 1-15,4-8-1 16,-4 8 0-16,0 0 0 16,0 0 0-16,0 4 0 15,0 4 0-15,0 4-1 16,0 4 1-16,-4 7 0 16,-1 5 0-16,1 3-1 15,-1 5 1-15,-3 7 0 16,-1 8 0-16,0 1-1 15,0 3 1-15,0 8 0 16,0-4 0-16,0 12-1 16,1-4 0-16,-1 7 1 15,0 5 0-15,0 0-1 0,0-12 0 16,0-8 0-16,0-8 0 16,1-4-1-16,-1-3 0 15,0-9-2-15,4-7 1 16,-3-5-1-16,-1-3 0 15</inkml:trace>
          <inkml:trace contextRef="#ctx0" brushRef="#br0" timeOffset="-27909.444">-17197 637 4 0,'-22'0'2'0,"9"39"-3"16,4-35 2-16,0 4-1 16,-4 4 1-16,-1 4-1 15,1 4 1-15,-5 3-1 16,10 5 1-16,-6-1-1 16,5 5 1-16,1 7 0 15,3 1 0-15,1 3 0 16,-1 8 0-16,5 4-1 15,0 0 1-15,9 0-1 16,4-3 1-16,1-1 0 16,8 0 0-16,4 0-1 15,5-3 1-15,5-5-1 0,-5-4 1 16,4-3-1-16,-4-1 1 16,0-11-1-16,-4-5 1 15,0-11 0-15,4-4 1 16,0-4-1-16,0-8 1 15,-5-3-1-15,1-5 1 16,4-8-1-16,0-3 1 16,0-1-2-16,0 0 1 0,-5-11-1 15,1 0 0-15,0-9 0 16,-5 1 1-16,-5-4-1 16,-3-8 0-16,-5 0 0 15,-5 4 0-15,-8 0 0 16,-5-4 0-16,-5 7-1 15,-8 5 1-15,-4 4 0 16,4 3 0-16,-5 5-1 16,0 3 1-16,1 5 0 15,-1 3 0-15,1 1-1 16,-5-1 1-16,0 8-1 16,4 4 0-16,0 1-1 15,5 11 0-15,-4 0-2 16,-1 11 1-16,-4 5-1 15,9 0 1-15</inkml:trace>
          <inkml:trace contextRef="#ctx0" brushRef="#br0" timeOffset="-27247.469">-17042 885 7 0,'-4'0'3'0,"-5"8"-3"15,9-8 6-15,0 0-6 16,-4 4 0-16,-1-4 0 16,1 8 0-16,-1 4-1 15,1 3 1-15,-1 5 0 16,5 4 0-16,0 3 0 15,0 9 0-15,0-5 0 16,5 9 0-16,-5-1 0 16,4 4 0-16,1-7 0 15,4-1 1-15,-1-7-1 0,1-8 1 16,5-1 0-16,-1-3 0 16,5 0-1-16,-1-4 1 15,1-5 0-15,0-7 0 16,-1 0 0-16,1-4 0 15,0-11 0-15,0-5 0 16,-5-8 0-16,0 1 0 16,-4-5-1-16,0-7 1 15,0-4 0-15,-5-1 0 16,-4 1 0-16,-4 8 0 0,-5-5-1 16,-4 9 1-16,-1 3-2 15,-3 1 1-15,-1 3-1 16,0 4 1-16,0 8-2 15,1 1 1-15,-1 3-2 16,5 0 1-16,-1 8-2 16,6 4 0-16</inkml:trace>
        </inkml:traceGroup>
      </inkml:traceGroup>
      <inkml:traceGroup>
        <inkml:annotationXML>
          <emma:emma xmlns:emma="http://www.w3.org/2003/04/emma" version="1.0">
            <emma:interpretation id="{9A5AF262-5819-4179-BBFA-6618AAFA193E}" emma:medium="tactile" emma:mode="ink">
              <msink:context xmlns:msink="http://schemas.microsoft.com/ink/2010/main" type="line" rotatedBoundingBox="5840,3992 4858,9296 2893,8932 3875,3628"/>
            </emma:interpretation>
          </emma:emma>
        </inkml:annotationXML>
        <inkml:traceGroup>
          <inkml:annotationXML>
            <emma:emma xmlns:emma="http://www.w3.org/2003/04/emma" version="1.0">
              <emma:interpretation id="{514E48EA-F8B8-4D1B-8C50-A7A3AF4D9C97}" emma:medium="tactile" emma:mode="ink">
                <msink:context xmlns:msink="http://schemas.microsoft.com/ink/2010/main" type="inkWord" rotatedBoundingBox="5840,3992 4858,9296 2893,8932 3875,3628"/>
              </emma:interpretation>
              <emma:one-of disjunction-type="recognition" id="oneOf3">
                <emma:interpretation id="interp11" emma:lang="zh-CN" emma:confidence="0">
                  <emma:literal>缂</emma:literal>
                </emma:interpretation>
                <emma:interpretation id="interp12" emma:lang="zh-CN" emma:confidence="0">
                  <emma:literal>薄</emma:literal>
                </emma:interpretation>
                <emma:interpretation id="interp13" emma:lang="zh-CN" emma:confidence="0">
                  <emma:literal>薅</emma:literal>
                </emma:interpretation>
                <emma:interpretation id="interp14" emma:lang="zh-CN" emma:confidence="0">
                  <emma:literal>±</emma:literal>
                </emma:interpretation>
                <emma:interpretation id="interp15" emma:lang="zh-CN" emma:confidence="0">
                  <emma:literal>逶</emma:literal>
                </emma:interpretation>
              </emma:one-of>
            </emma:emma>
          </inkml:annotationXML>
          <inkml:trace contextRef="#ctx0" brushRef="#br1" timeOffset="99585.4912">-18251-1801 5 0,'-13'-3'2'0,"-1"-5"1"0,10 0 2 15,-1-4-5-15,-3 16 1 0,-1-8 0 16,-5 0 0-16,1 8-1 16,0-4 0-16,-5 0 1 15,5 0 0-15,-5 0 0 16,0 4 0-16,-4 0 0 16,0-4 0-16,-9 8-1 15,0 0 1-15,-4 3-1 16,-1-3 0-16,-4 8 0 15,-4 0 0-15,4 0-1 16,5 7 1-16,4 1 0 16,0 7 0-16,0 9-1 15,0 7 1-15,4-12 0 16,0 5 0-16,5-1-1 16,0 4 1-16,0 1 0 15,0 7 0-15,4 8 0 16,-4 8 0-16,9 0-1 15,-1 0 1-15,1 8 0 16,4-4 0-16,0-1-1 0,0 9 1 16,5 4 0-16,0-4 0 15,4-1 0-15,4 5 1 16,0-8-2-16,1 0 1 16,4-12 0-16,0-4 0 15,4-8 0-15,0-4 0 16,5-11 0-16,13-5 1 15,-4-3 0-15,4-5 0 16,8-7 0-16,6-4 0 16,3-4 0-16,6-8 1 0,3-4-2 15,-4-4 0-15,-4-4 0 16,4-3 1-16,0-9-1 16,1-8 1-16,-1-3-1 15,-5 0 0-15,1-13 1 16,4 5 0-16,1-12-1 15,-1 0 1-15,-5 3-1 16,-3 1 1-16,-1 0-1 16,5-8 0-16,-9 0 0 15,-5 0 1-15,-4 4-1 16,-9-4 1-16,-4-8-1 16,-9 0 1-16,-5 4-1 15,-4 4 1-15,-9 4-1 16,-4-1 1-16,-5 9-1 15,1 0 1-15,-5 4-1 16,-1 7 0-16,1 5 0 16,-4-5 1-16,-1 1-1 0,-8 3 1 15,4 5-1-15,4-1 1 16,0 1-1-16,5 7 1 16,0 4-2-16,0 0 0 15,0 5-2-15,0 11 0 16,0 4-3-16,-1-1 1 15</inkml:trace>
          <inkml:trace contextRef="#ctx0" brushRef="#br0" timeOffset="-18165.0247">-18437-296 5 0,'0'4'2'0,"4"19"1"16,1-19 2-16,-1 4-4 16,5 4 0-16,-5 8 1 15,1-1 1-15,4 5-4 16,-1 8 1-16,1-1 2 0,5 4 1 15,-1 5-2-15,5 3 1 16,-1 8-1-16,6 4 1 16,-6 1-2-16,5 3 1 15,1-4-1-15,-6 4 1 16,5-4-1-16,-4-4 1 16,-5-4-1-16,10-3 1 15,-10-9-1-15,5-3 1 16,-5-5-1-16,-4-3 0 0,0 0 0 15,-1-9 0-15,-3 1-1 16,-1-4 0-16,1-4-2 16,-1 0 1-16,1-1-2 15,-1-3 1-15,-4 0-1 16,4 0 1-16,5-4-1 16,-4 0 1-16,-5 0 1 15,4 0 1-15,-4 0 2 16,0 0 0-16,0 0 1 15,0 0 1-15,0 0 1 16,-4-4 0-16,-1 0-1 16,-4 0 0-16,-4 1-1 15,-5 3 0-15,1 0-1 16,-1 0 0-16,0 0-2 16,1 3 1-16,-1 1 0 15,0 4 0-15,0 0 0 16,1 4 0-16,-1 4 0 15,0 0 0-15,5 3 0 16,0-3 0-16,-1 12-1 0,6-1 1 16,-1 9-1-16,0-1 0 15,4 4 0-15,1 9 1 16,0-1-1-16,-1 0 0 16,5 4 1-16,5-7 0 15,-1 3-1-15,5 0 1 16,0 0 0-16,4 1 0 15,0-9 0-15,5-4 0 0,0 1 0 16,-1-5 0-16,1 5 0 16,9-13 0-16,-1 1 0 15,5-12 0-15,5 4-1 16,-1-12 1-16,5-4 0 16,-4-8 1-16,3-4-1 15,-3-4 0-15,-5-4 1 16,0-7 0-16,-5-5 0 15,5-3 0-15,-8 3 0 16,-1-3 0-16,0 0 0 16,-4-9 0-16,-1 5-1 15,-3 0 1-15,-1-9-1 16,-4 5 0-16,0 0 0 16,-5-9 0-16,-4 5 0 15,-4 4 0-15,-1-4 0 16,-4 3 0-16,0 5 0 15,-4 3 1-15,0 1-1 16,0 7 0-16,-1 5 0 0,-3-1 1 16,-6 1-1-16,1 3 1 15,-9 4-1-15,-4 8 0 16,-1 4-1-16,1 4 1 16,-5 0-1-16,0 4 0 15,5 0-2-15,4 4 0 16,4 0-2-16,5 0 1 15</inkml:trace>
          <inkml:trace contextRef="#ctx0" brushRef="#br1" timeOffset="100650.7451">-18043 259 9 0,'-27'-12'4'0,"-4"4"-1"0,23 4 4 0,-6 4-7 15,1 4 0-15,0 8-1 16,-5 4 1-16,-4 12 0 16,0-1 0-16,0 9-1 15,-1 3 1-15,1 4-1 16,0 4 1-16,-4 1 0 15,-1-1 0-15,5 4-1 16,0 4 1-16,-14 4 0 16,5 4 1-16,0 8-1 15,5 8 1-15,-1 12-1 16,0-13 1-16,5 5-1 16,9-4 0-16,4 0 0 15,9 3 1-15,9-7-2 16,4-4 1-16,1-4 0 15,3 4 1-15,5-4-1 16,1-8 1-16,-6-8 0 16,5-12 0-16,1 1-1 15,3-5 1-15,10 9-1 0,-1-5 0 32,32-15-1-32,3-9 1 15,-3-3-2-15,-1-4 1 16,-4-8 1-16,0-8 0 15,-8-12 0-15,-6-3 1 16,-3-9 0-16,3-11 1 16,-8-8-1-16,0-8 1 15,-5-4-1-15,-4 0 0 0,0-8 0 16,-4 0 0-16,-5 8-1 16,-4-8 1-16,-5 4-1 15,-4-8 0-15,0 0 0 16,-5 5 1-16,-4-1-1 15,-4 4 1-15,-5 0-1 16,-4 0 1-16,-5 8-1 16,-4 8 1-16,0-5 0 15,0 1 0-15,-1 0-1 16,1 0 1-16,0 0-1 16,-9 8 1-16,0 3 0 15,5 1 0-15,-10 4-1 16,1 7 1-16,-1 5-1 15,1 11 1-15,-1 0-1 16,-3 12 0-16,3 4-2 16,1 12 1-16,4 12-3 15,0 7 0-15,4 1-2 0,5 7 1 16</inkml:trace>
          <inkml:trace contextRef="#ctx0" brushRef="#br0" timeOffset="-16410.2856">-17888 830 10 0,'-26'4'5'0,"12"4"-6"15,14-8 8-15,-4 4-7 16,-5 0 0-16,-4 4-1 16,-1 0 1-16,-3-1 0 15,-1 1 0-15,-4 4 0 0,0 0 0 16,-1 4-1-16,1-5 1 16,5 5 0-16,-1 4 0 15,5-4-1-15,-1 3 1 16,5 1-1-16,5 0 1 15,0-5 0-15,-1 1 0 16,5 0 0-16,0-4 0 16,5-4 0-16,-1 7 0 15,9-3 0-15,9 0 1 0,1 0-1 16,-1 4 0-16,0-5 0 16,0 1 0-16,5-4 0 15,-1 4 0-15,-4 4 0 16,5-5 0-16,-9 1 0 15,4 4 1-15,-9-4-1 16,-4 0 1-16,-5-4-1 16,-4 3 1-16,0-7 0 15,0 8 0-15,-8 0-1 16,-6-4 1-16,1 0-1 16,-5 0 1-16,-4-1-1 15,0 1 1-15,-14 4-2 16,5 4 0-16,0-4-2 15,5-4 0-15</inkml:trace>
          <inkml:trace contextRef="#ctx0" brushRef="#br0" timeOffset="-11800.0007">-19332 1622 9 0,'4'11'4'0,"-4"21"-3"0,5-24 5 16,-1 4-6-16,1-1 0 0,3 9 1 16,1 4 0-16,0 7-1 15,0 9 0-15,0-1 1 16,4 12 0-16,0-4-1 16,5 9 1-16,0 3-1 15,-5 0 1-15,0 12-1 16,1-4 1-16,-5-4 0 15,-1 4 0-15,1-8 0 16,0 0 0-16,0-8 0 16,-5-8 0-16,1-7-1 15,-1-5 0-15,-4-3-1 16,5-9 0-16,-5-3-1 16,0-4 1-16,0 0-3 15,0-4 1-15,0-1-1 16,0-3 0-16</inkml:trace>
          <inkml:trace contextRef="#ctx0" brushRef="#br0" timeOffset="-11153.5472">-19111 2760 8 0,'-4'-8'4'0,"-1"0"-3"0,5 0 8 16,-4 0-9-16,0 0 1 16,-1 8 0-16,-4 0 0 15,-4 0-2-15,0 4 1 16,-1 0 0-16,-8 4 1 15,5 4-1-15,-6-4 1 16,1 0-1-16,0 3 0 0,4 5 0 16,1 0 0-16,-1 4 0 15,0 3 0-15,5 5-1 16,0-5 1-16,-1 5-1 16,10-4 1-16,4 11 0 15,0-3 0-15,9 3-1 16,0 0 1-16,4 13-1 15,5 3 1-15,-1-4 0 16,6 8 0-16,3-15 0 16,1-5 0-16,-5-3 0 15,0-5 0-15,0-3 0 16,0-4 0-16,5-5 0 16,-5-3 0-16,5-4 0 15,-1-4 1-15,5 0-1 16,-4-4 1-16,-1-8 0 15,-3 4 0-15,-1-12 0 16,0-3 1-16,0-9-1 16,9-3 1-16,-4-5-1 15,-1-7 1-15,1-8-2 0,-1-1 1 16,-3 5-1-16,-6 4 1 16,-3-1-1-16,-1 5 1 15,-4 0-1-15,-5-1 1 16,-4 5-1-16,0-4 1 15,-9-1-1-15,0 9 0 16,-8-1 0-16,-5 5 0 16,-5-1 0-16,5 4 1 15,0 5-1-15,-1 3 0 0,-3 0 0 16,-1 8 1-16,1 4-1 16,-1 4 0-16,1 4-2 15,-1 0 1-15,5 0-3 16,0 4 1-16,-5 0-2 15,9-4 0-15</inkml:trace>
          <inkml:trace contextRef="#ctx0" brushRef="#br0" timeOffset="-10508.0878">-19151 2909 7 0,'0'0'3'0,"0"-11"0"15,0 11 4-15,0 0-7 16,5-4 1-16,-1-4 0 16,1 4 0-16,4-4-2 15,4 0 1-15,0 4 1 16,1-4 0-16,3 0-1 15,1 0 1-15,4 1-1 16,-4-1 0-16,0 4 1 16,-1 0 0-16,-3 0-1 15,-1 0 1-15,0 4-2 16,-4-4 0-16,0 4-1 0,-5-4 0 16,-4 4-2-16,0 0 0 15</inkml:trace>
          <inkml:trace contextRef="#ctx0" brushRef="#br0" timeOffset="-10133.2969">-19035 2858 6 0,'-5'8'3'0,"5"0"-2"0,0-8 4 0,0 4-5 16,0 4 0-16,5 4 0 15,-1 3 0-15,-4-3 0 16,0 4 0-16,0-4 0 15,0 7 0-15,0 1 0 16,-4 0 0-16,4 3 0 16,-5-7 1-16,1 4-1 15,-5-4 1-15,0-5-1 16,0 1 0-16,5 4 0 16,-1-4 0-16,1-8 0 15,0 0 0-15,-1 0-1 16,1-4 1-16,-1 3-1 15,1 1 1-15,-1-4-1 16,5 4 1-16,0-4 0 16,0 0 1-16,5-4-1 15,4-3 1-15,0-1 0 16,4 4 0-16,0 0 0 0,5 0 0 16,0-4 0-16,-1 8 0 15,1-8-1-15,0 8 0 16,-1-4 0-16,1 0 0 15,-5 0-1-15,1 0 0 16,-1 0-2-16,-4-7 0 16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50:59.942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DDCAB1-DCB5-4686-99F0-5C1E9F8C1044}" emma:medium="tactile" emma:mode="ink">
          <msink:context xmlns:msink="http://schemas.microsoft.com/ink/2010/main" type="writingRegion" rotatedBoundingBox="25148,4463 20384,14374 9591,9187 14355,-723"/>
        </emma:interpretation>
      </emma:emma>
    </inkml:annotationXML>
    <inkml:traceGroup>
      <inkml:annotationXML>
        <emma:emma xmlns:emma="http://www.w3.org/2003/04/emma" version="1.0">
          <emma:interpretation id="{D0DC381B-94F6-4EBC-BAC0-DC696FC080EF}" emma:medium="tactile" emma:mode="ink">
            <msink:context xmlns:msink="http://schemas.microsoft.com/ink/2010/main" type="paragraph" rotatedBoundingBox="24265,6557 22233,9610 20759,8629 22792,55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24490B9-D3AB-4AE3-BD89-D3E2343B28D7}" emma:medium="tactile" emma:mode="ink">
              <msink:context xmlns:msink="http://schemas.microsoft.com/ink/2010/main" type="line" rotatedBoundingBox="24265,6557 22233,9610 20759,8629 22792,5576"/>
            </emma:interpretation>
          </emma:emma>
        </inkml:annotationXML>
        <inkml:traceGroup>
          <inkml:annotationXML>
            <emma:emma xmlns:emma="http://www.w3.org/2003/04/emma" version="1.0">
              <emma:interpretation id="{D034110F-47D3-4674-A7F5-B38EFA73113B}" emma:medium="tactile" emma:mode="ink">
                <msink:context xmlns:msink="http://schemas.microsoft.com/ink/2010/main" type="inkWord" rotatedBoundingBox="20759,8629 22792,5576 24265,6557 22233,9610"/>
              </emma:interpretation>
              <emma:one-of disjunction-type="recognition" id="oneOf0">
                <emma:interpretation id="interp0" emma:lang="zh-CN" emma:confidence="0">
                  <emma:literal>岱</emma:literal>
                </emma:interpretation>
                <emma:interpretation id="interp1" emma:lang="zh-CN" emma:confidence="0">
                  <emma:literal>咎</emma:literal>
                </emma:interpretation>
                <emma:interpretation id="interp2" emma:lang="zh-CN" emma:confidence="0">
                  <emma:literal>怨</emma:literal>
                </emma:interpretation>
                <emma:interpretation id="interp3" emma:lang="zh-CN" emma:confidence="0">
                  <emma:literal>迂</emma:literal>
                </emma:interpretation>
                <emma:interpretation id="interp4" emma:lang="zh-CN" emma:confidence="0">
                  <emma:literal>吢</emma:literal>
                </emma:interpretation>
              </emma:one-of>
            </emma:emma>
          </inkml:annotationXML>
          <inkml:trace contextRef="#ctx0" brushRef="#br0">0 0 7 0,'0'0'3'0,"0"0"-2"15,0 0 5-15,0 0-6 16,4 4 1-16,5 3 0 16,0 9 0-16,0 4-1 15,4 4 0-15,0 11 1 0,0 0 0 16,1 13 0-16,8-1 0 16,5 0-1-16,4 8 1 15,4-3-1-15,0 7 1 16,1 0-2-16,4 4 1 15,-9 0 0-15,0 4 1 16,-5-8-1-16,1 4 0 16,-5-12 0-16,-4 0 0 15,-1-12 1-15,-3-3 0 16,-1-5-1-16,0-3 0 16,-4 0 0-16,0-9 0 0,0-3-1 15,-5-4 0-15,1 0-1 16,-1-5 0-16,1 1 0 15,-5-4 1-15,0 0-2 16,0-4 1-16,0 0 1 16,0 0 0-16,0 0 1 15,-5-8 1-15,1 0-1 16,-1 1 1-16,1-1 0 16,-5 0 1-16,0 0-1 15,0 0 0-15,-8 0 0 16,3 0 0-16,1 0 0 15,-5 5 0-15,5-1-1 16,-5 11 1-16,-4 1-1 16,0 0 0-16,4 4-1 15,1 4 1-15,-1 0 0 16,5 7 0-16,-1 1-1 16,1-1 1-16,9 9 0 15,-5 7 0-15,9-3-1 0,4 3 1 16,1 4 0-16,12 9 0 15,-3-5-1-15,3 4 1 16,5-8 0-16,5 1 0 16,0-9 0-16,-1-7 0 15,1-1 0-15,4-3 0 16,-5-4 0-16,10-5 0 16,-1-3 0-16,1-4 1 15,-1 0-1-15,1-8 0 0,8 0 0 16,-4 0 1-16,4-16 0 15,-4 0 0-15,0-3 0 16,0-9 0-16,-9-3 0 16,0-5 1-16,-5-7-1 15,-4-4 0-15,-4 3 0 16,-5-3 0 0,-13-28-1-1,-4 12 1-15,-5 4-1 16,-9 4 1-16,1 0-1 15,-5 4 1-15,-5 3-2 16,-8 5 1-16,-5 8-1 16,9-1 0-16,0 5-1 15,-5 3 1-15,1 5-1 16,-1 3 1-16,1 8-1 16,4 0 0-16,0 4 0 15,4 4 1-15,1 4-2 0,4 4 1 16,-1 4-1-16,10 0 1 15</inkml:trace>
          <inkml:trace contextRef="#ctx0" brushRef="#br0" timeOffset="1">633 949 7 0,'0'-4'3'0,"0"-12"-2"16,0 16 6-16,0-4-7 16,0 0 0-16,-4 4 1 15,-1 0 1-15,1 4-2 16,-1 0 0-16,1 8 0 15,-5 0 1-15,5 7-1 16,-5 9 0-16,0-1 0 16,0 5 0-16,0 7 0 15,0-3 0-15,5-1 0 16,0 1 1-16,-1 3-1 16,1-3 0-16,-1-1 0 15,1 0 1-15,4 1-2 0,-5-9 0 16,5 1-1-16,0-4 0 15,0-5-1-15,0-7 1 16</inkml:trace>
          <inkml:trace contextRef="#ctx0" brushRef="#br0" timeOffset="2">611 945 6 0,'4'-8'3'0,"1"0"-2"16,-5 8 4-16,0 0-5 15,4 4 0-15,5 0 0 16,0 4 1-16,0 0-1 16,0 7 0-16,0 5 0 15,4 0 1-15,0-1 0 16,5 5 0-16,0 12 0 15,-1-1 0-15,1 0 0 16,9 1 0-16,-5 3-1 16,4 5 1-16,1-9-1 15,-5 4 1-15,-4-3-1 16,0-9 0-16,-1-3 0 16,-8 0 0-16,-4-9-1 15,-1-3 0-15,0-8-1 16,-4 4 0-16,-4-4-1 0,0 0 0 15</inkml:trace>
          <inkml:trace contextRef="#ctx0" brushRef="#br0" timeOffset="3">522 1299 11 0,'0'0'5'0,"0"0"-6"15,0 0 11-15,0 0-11 16,9-4 1-16,0 0-1 16,0 0 1-16,4-3 0 15,5 3 1-15,0 0-2 16,4 0 1-16,0 0-1 15,0 0 1-15,-4 0 0 16,0 4 1-16,-1-4-1 16,1 0 0-16,-5 4-1 15,1 0 0-15,-6 0-1 16,1 0 0-16,0 0-1 16,0 0 0-16</inkml:trace>
          <inkml:trace contextRef="#ctx0" brushRef="#br0" timeOffset="4">-1046 2922 7 0,'-9'-4'3'0,"-9"4"-2"15,14-8 6-15,0 8-6 16,-5 0 0-16,0 4 0 16,-4-4 0-16,4 0-1 15,-9 8 0-15,9-4 0 16,-4 3 1-16,0 1-1 16,-1 12 1-16,1-8-1 15,4 4 1-15,0 3-2 16,0 9 1-16,5-1 0 15,0 5 0-15,-1-5 0 16,5 5 0-16,0-1-1 16,0 9 1-16,13-5 0 15,1 9 0-15,3 11 0 16,6 0 0-16,3 4 0 0,1-4 1 16,-1-8-1-16,1-3 0 15,-1-5 0-15,6 0 0 16,-6-7 0-16,5-1 0 15,-9-7 0-15,0-8 0 16,1-4 0-16,-1-4 0 31,13-12 1-31,-4-8 0 16,-4-8 0-16,-1-4 1 0,-4-7-1 16,1-8 1-16,-1-1-1 15,-5-3 1-15,1 3-2 16,-4 5 0-16,-1-4 0 15,-4-1 1-15,0 1-1 16,-5 0 0-16,-4-1 0 16,-4-7 1-16,-1 0-1 15,-4-1 1-15,-4 1-1 16,-5 0 1-16,0 7-1 16,1 1 1-16,-5 4-1 15,-1-1 0-15,1 1 0 16,0 7 0-16,0 9-1 15,0-1 1-15,-9 0-2 16,4 8 0-16,1 4-2 16,-5 8 0-16,9 4-1 15,-5 4 1-15</inkml:trace>
          <inkml:trace contextRef="#ctx0" brushRef="#br0" timeOffset="5">-842 3107 11 0,'-5'0'5'0,"1"15"-5"0,4-15 9 0,-4 0-9 15,-1 0 0-15,-4 8 0 16,0-8 0-16,-4 4 0 16,-5 0 0-16,1-8 0 15,-1 8 0-15,-9 4-1 16,10 0 0-16,-1 0 0 16,0 0 1-16,5 4-1 15,0-1 1-15,4 5-1 16,0 4 1-16,4 0-1 15,5 3 1-15,5 1 0 16,4 3 0-16,0 1-1 16,4-4 1-16,0-1 0 15,1-3 0-15,-1-4 0 16,5-1 0-16,-1-7 0 16,5-12 0-16,-8 4 0 0,-1 4 0 15,0-4 0-15,1-8 1 16,-6 0-1-16,1 1 1 15,0-5-1-15,0 0 0 16,-5-4-1-16,1 0 0 16,-5 1 0-16,0-1 0 15,-5 4 0-15,1 0 0 16,0 1 0-16,-1-1 1 16,1 4 0-16,-1 0 1 0,1 0-1 15,-1 4 1-15,1 0 0 16,0 0 0-16,4 4-1 15,0 0 1-15,0 0-1 16,0 0 1-16,8-4-1 16,1 0 1-16,0 0 0 15,0 1 0-15,0-1 0 16,4 0 0-16,-4 0 0 16,0 0 1-16,0 4-2 15,0-4 1-15,-1 0-1 16,-8 4 1-16,0 0-1 15,0 0 1-15,5 4-1 16,-1 4 1-16,-4 4 0 16,0 3 0-16,0 1-1 15,0 4 0-15,0 3 0 16,0-3 0-16,5 8-1 16,-5-9 1-16,4 5-1 15,-4 3 0-15,5-3-1 0,-1-4 0 16,0-8-1-16,1-1 0 15,-1 1-1-15,1-12 1 16</inkml:trace>
        </inkml:traceGroup>
      </inkml:traceGroup>
    </inkml:traceGroup>
    <inkml:traceGroup>
      <inkml:annotationXML>
        <emma:emma xmlns:emma="http://www.w3.org/2003/04/emma" version="1.0">
          <emma:interpretation id="{E3972149-1E8F-42A6-B13D-C398C26510BB}" emma:medium="tactile" emma:mode="ink">
            <msink:context xmlns:msink="http://schemas.microsoft.com/ink/2010/main" type="paragraph" rotatedBoundingBox="23282,4904 21393,9746 20278,9310 22167,44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6A46A18-E999-4166-B82C-5FDD43745FB3}" emma:medium="tactile" emma:mode="ink">
              <msink:context xmlns:msink="http://schemas.microsoft.com/ink/2010/main" type="inkBullet" rotatedBoundingBox="23065,4819 22701,5752 21803,5402 22167,4468"/>
            </emma:interpretation>
            <emma:one-of disjunction-type="recognition" id="oneOf1">
              <emma:interpretation id="interp5" emma:lang="zh-CN" emma:confidence="0">
                <emma:literal>▲</emma:literal>
              </emma:interpretation>
              <emma:interpretation id="interp6" emma:lang="zh-CN" emma:confidence="0">
                <emma:literal>九</emma:literal>
              </emma:interpretation>
              <emma:interpretation id="interp7" emma:lang="zh-CN" emma:confidence="0">
                <emma:literal>四</emma:literal>
              </emma:interpretation>
              <emma:interpretation id="interp8" emma:lang="zh-CN" emma:confidence="0">
                <emma:literal>七</emma:literal>
              </emma:interpretation>
              <emma:interpretation id="interp9" emma:lang="zh-CN" emma:confidence="0">
                <emma:literal>八</emma:literal>
              </emma:interpretation>
            </emma:one-of>
          </emma:emma>
        </inkml:annotationXML>
        <inkml:trace contextRef="#ctx0" brushRef="#br0" timeOffset="-35">-505-898 8 0,'-23'-4'4'0,"6"-4"-5"0,12 0 9 15,1 0-7-15,-1 4 0 16,-3 0 1-16,-1 0 0 16,-5 0-2-16,1 4 0 15,0 0 1-15,0 4 1 16,-1 0-2-16,1 4 1 16,0 4-1-16,-1 0 0 0,1 4-1 15,0-1 0-15,-1 9 0 16,1 0 0-16,4 11 1 15,0-3 0-15,1 3 0 16,-1 4 0-16,4-3-1 16,1 3 1-16,4 8 0 15,4 1 0-15,1-1 0 16,4 0 0-16,4-3 0 16,0 3 0-16,5-4 0 15,0-3 0-15,-1-5 0 16,5 4 0-16,-4-3 0 15,4-5 0-15,14-3 1 16,-1 3 0-16,1-3 0 16,-1-4 0-16,5 3 0 15,0-7 1-15,0-4-1 16,4-9 0-16,-9 5-1 16,-3-4 1-16,-1-12-1 15,-5 0 1-15,1-8-1 0,-1 1 1 16,1-5 0-16,-5-8 0 15,0 1-1-15,0-1 1 16,0 0 0-16,-4-7 0 16,0-1-1-16,0-3 1 15,-5 7-1-15,-4-7 0 16,0-4 0-16,-5-9 0 16,0 5 0-16,-4-8 0 15,0-4 0-15,-4-4 0 0,-5 7 0 16,0 5 1-16,-4 4-1 15,-5 3 0-15,5 1 0 16,0 8 1-16,-9-5-1 16,-1 1 1-16,1 7 0 15,0 4 0-15,0 5-1 16,-5-1 0-16,-8 0-1 16,0 5 1-16,-1 3-1 15,1 4 0-15,-10 0-1 16,-3 4 1-16,3 4-2 15,5 4 1-15,1 4-1 16,8 0 0-16,0 4-2 16,4 3 1-16,5 1 0 15,4 4 0-15</inkml:trace>
        <inkml:trace contextRef="#ctx0" brushRef="#br0" timeOffset="-34">-346-780 6 0,'-9'-4'3'16,"18"-4"-2"-16,-9 8 5 0,0-4-5 16,0 4 1-16,0 0 0 15,0 0 1-15,0-8-4 16,0 8 0-16,-4-4 2 15,4 4 1-15,-5 4-2 16,5 8 1-16,0 0-2 16,0 4 1-16,0 11-1 15,0 5 1-15,0-1-1 16,5 5 1-16,-5 7 0 16,4 8 1-16,0 4-1 15,1-7 0-15,-1 3 0 16,10-8 0-16,-10-3-1 15,0-9 1-15,1-3 0 0,-1-5 0 16,-4-3-1-16,5-4 0 16,-5-5 1-16,0-3 0 15,0-4-1-15,0-4 1 16,0-8-1-16,0-7 0 16,0-5 1-16,0 0 0 15,-5-15-1-15,1-5 1 16,-1 1 0-16,1 0 1 15,0-1-1-15,-1 1 0 0,5 3 0 16,0 5 1-16,0-1-1 16,0 5 1-16,5-1-1 15,3 9 1-15,1-5-1 16,0 12 1-16,4 0-1 16,1 5 0-16,-1-1 0 15,0 8 0-15,1 0 0 16,-1 0 0-16,0 4 0 15,-4-4 0-15,4 7-1 16,-4 1 1-16,0 0 0 16,0 0 0-16,-5 0-1 15,1-4 1-15,-5 4-1 16,0 8 0-16,0 3 0 16,-5 9 0-16,1-5 0 15,-5 1 0-15,0 0 1 16,-4-1 0-16,0-7 0 15,-1 4 1-15,-3-1 0 16,3 5 0-16,-3-12 0 0,8 0 1 16,0-1-1-16,4-3 0 15,1 4 0-15,8-8 0 16,1 4-1-16,4 0 1 16,4-4-1-16,0 4 1 15,5-4 0-15,0 0 0 16,0 0-1-16,-1-4 0 15,1 3 0-15,0 1 0 16,-5-4-1-16,0 0 0 0,1 0-1 16,-6-4 1-16,1 8-3 15,-4-4 1-15</inkml:trace>
      </inkml:traceGroup>
      <inkml:traceGroup>
        <inkml:annotationXML>
          <emma:emma xmlns:emma="http://www.w3.org/2003/04/emma" version="1.0">
            <emma:interpretation id="{DB6E2424-E781-4F5F-BFE2-2FC4DC85BFDD}" emma:medium="tactile" emma:mode="ink">
              <msink:context xmlns:msink="http://schemas.microsoft.com/ink/2010/main" type="line" rotatedBoundingBox="22907,5865 21393,9746 20333,9332 21848,5451"/>
            </emma:interpretation>
          </emma:emma>
        </inkml:annotationXML>
        <inkml:traceGroup>
          <inkml:annotationXML>
            <emma:emma xmlns:emma="http://www.w3.org/2003/04/emma" version="1.0">
              <emma:interpretation id="{C9D8507A-E407-4546-AF6D-6554FD9A699D}" emma:medium="tactile" emma:mode="ink">
                <msink:context xmlns:msink="http://schemas.microsoft.com/ink/2010/main" type="inkWord" rotatedBoundingBox="21997,7840 21272,9698 20333,9332 21058,7474"/>
              </emma:interpretation>
              <emma:one-of disjunction-type="recognition" id="oneOf2">
                <emma:interpretation id="interp10" emma:lang="zh-CN" emma:confidence="0">
                  <emma:literal>长</emma:literal>
                </emma:interpretation>
                <emma:interpretation id="interp11" emma:lang="zh-CN" emma:confidence="0">
                  <emma:literal>氐</emma:literal>
                </emma:interpretation>
                <emma:interpretation id="interp12" emma:lang="zh-CN" emma:confidence="0">
                  <emma:literal>禾</emma:literal>
                </emma:interpretation>
                <emma:interpretation id="interp13" emma:lang="zh-CN" emma:confidence="0">
                  <emma:literal>氏</emma:literal>
                </emma:interpretation>
                <emma:interpretation id="interp1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-26">-1511 1984 1 0,'-5'0'0'0,"5"0"6"15,0 0-5-15,0 0 0 16,0 0 0-16,5 4 0 16,-1 0 1-16,5 0-2 15,0 8 0-15,4 8 1 16,1 3 1-16,-1 1-1 16,5 7 1-16,-1 5-1 15,1 3 0-15,0 13-1 16,4 3 1-16,-4-4-1 15,-1 0 1-15,6 0 0 16,3 0 0-16,1 1-1 16,-1-5 1-16,-4-4 0 15,1 4 0-15,-1-3-1 16,-5-9 1-16,1-3 0 0,-5-5 0 16,-4 1 0-16,0-8 0 15,0-5-2-15,-5 1 1 16,1-4-2-16,-1 0 1 15,-4-1-3-15,0-3 1 16,0 0-1-16,0-4 0 16</inkml:trace>
          <inkml:trace contextRef="#ctx0" brushRef="#br0" timeOffset="-30">-1795 2063 6 0,'-9'16'3'0,"14"-20"-2"16,-5 4 4-16,-5 4-5 15,5-4 0-15,0 4 0 0,0 0 0 16,-4 8 0-16,4-1 0 15,0 5 0-15,-4 4 0 16,4 7 0-16,-5 9 1 16,1-1-1-16,-1 9 1 15,-4 3 0-15,1 0 0 16,-6 4 0-16,1 4 0 16,0 5 0-16,-1 10 0 15,1 5-1-15,0 0 1 0,4-4-1 16,0 0 1-16,0-4-1 15,0-16 0-15,1-8 0 16,-1-3 1-16,0-9-1 16,4-3 0-16,1-9-1 15,0-3 0-15,-1-4-2 16,5 0 1-16,-4-4-2 16,4-8 1-16</inkml:trace>
          <inkml:trace contextRef="#ctx0" brushRef="#br0" timeOffset="-29">-2003 3138 6 0,'-4'-16'3'0,"-1"1"-2"16,5 7 6-16,-4 4-7 15,-1-4 0-15,1 8 0 16,-5 4 0-16,0 4-1 16,0 0 1-16,-4 4-1 15,0 3 1-15,0 5 0 0,-1 0 0 16,1 3 0-16,4 5 0 15,0 3 0-15,0 1 1 16,1 3-1-16,-1-3 1 16,4 7-1-16,1 1 0 15,-1 7 0-15,5 0 0 16,0 4 0-16,5 0 0 16,-1 1-1-16,5-9 1 15,4-4-1-15,5-3 1 16,0-5 0-16,4 1 0 0,0-9 0 15,0 1 1-15,0-8 0 16,9-4 1-16,0-4-1 16,5-8 0-16,-1-4 1 15,1-4 0-15,4-8-1 16,-5-4 0-16,1-3 0 16,-1-5 0-16,-4-3 0 15,-4-5 0-15,-5-3-1 16,0-1 1-16,0-3 0 15,-9 0 0-15,1-1-1 16,-6 5 1-16,1 0-1 16,-4 3 1-16,-1-3-1 15,-4 3 1-15,0 1-1 16,-4 0 1-16,-5-1-2 16,-4-3 1-16,-5-1 0 15,-9 1 0-15,-4 3 0 16,0 5 0-16,0 3-1 15,0 9 1-15,-9 3 0 0,0 4 0 16,1 8-1-16,8 8 0 16,0 4-1-16,0 4 1 15,0 4-2-15,0 3 0 16,4-3-2-16,5 8 1 16</inkml:trace>
          <inkml:trace contextRef="#ctx0" brushRef="#br0" timeOffset="54971.7514">-1713 3083 7 0,'-5'4'3'0,"5"-20"-2"15,0 16 6-15,0 4-7 16,0 0 0-16,0 0 0 16,0 7 1-16,0 1-1 15,-4 8 0-15,4 4 0 16,0 3 1-16,0 1-1 16,0 7 1-16,0 1-1 15,0 11 1-15,0-8 0 0,0-3 0 16,0-1-1-16,4-3 0 15,-4-5-1-15,5-3 0 16,-5-5-1-16,0-3 0 16,0-4-2-16,0-4 1 15</inkml:trace>
          <inkml:trace contextRef="#ctx0" brushRef="#br0" timeOffset="55376.0403">-2006 3343 5 0,'0'0'2'0,"32"-4"0"15,-28 4 4-15,9 0-6 16,5-8 0-16,0 4 0 16,-5-4 1-16,0 4-1 15,5 0 0-15,-5-4 0 16,1 4 0-16,3 0-1 15,-3-4 1-15,3 4 0 0,-3-3 0 16,-1 7 0-16,0-4 0 16,-4 0-1-16,0 0 1 15,-5 4-2-15,1-4 1 16,-5 4-1-16,4 0 0 16</inkml:trace>
          <inkml:trace contextRef="#ctx0" brushRef="#br0" timeOffset="53898.4863">-1952 3205 6 0,'-5'4'3'0,"10"-8"1"16,-5 4 3-16,0 0-6 15,0 0 1-15,-5 0 2 16,5 0 0-16,-4 4-5 15,4 3 0-15,-5 1 3 16,5 8 0-16,0 4-1 16,0 15 1-16,-4 1-2 15,0-1 1-15,-1-3-1 16,5-1 1-16,-4 5-1 16,-1-5 1-16,1 1-2 15,-1-5 1-15,5-3-1 0,-4-5 1 16,-1-3-2-16,5-4 1 15,0 0-2-15,0-4 1 16,0-4 0-16,0-4 0 16,0-4-1-16,0-4 0 15,0-4 0-15,0-4 1 16,5 1-1-16,-5-1 1 16</inkml:trace>
          <inkml:trace contextRef="#ctx0" brushRef="#br0" timeOffset="-33">-740-12 3 0,'-5'-4'1'0,"10"0"-1"0,-5-4 0 0,0 8 1 16,0 0 0-16,0-8 0 15,0 8 1-15,0 0-3 16,0 0 1-16,0 0 1 15,0 0 1-15,4-8-1 16,-4 8 0-16,0 0 0 16,0 0 0-16,0 4 0 15,0 4 0-15,0 4-1 16,0 4 1-16,-4 7 0 16,-1 5 0-16,1 3-1 15,-1 5 1-15,-3 7 0 16,-1 8 0-16,0 1-1 15,0 3 1-15,0 8 0 16,0-4 0-16,0 12-1 16,1-4 0-16,-1 7 1 15,0 5 0-15,0 0-1 0,0-12 0 16,0-8 0-16,0-8 0 16,1-4-1-16,-1-3 0 15,0-9-2-15,4-7 1 16,-3-5-1-16,-1-3 0 15</inkml:trace>
          <inkml:trace contextRef="#ctx0" brushRef="#br0" timeOffset="-32">-993 1051 4 0,'-22'0'2'0,"9"39"-3"16,4-35 2-16,0 4-1 16,-4 4 1-16,-1 4-1 15,1 4 1-15,-5 3-1 16,10 5 1-16,-6-1-1 16,5 5 1-16,1 7 0 15,3 1 0-15,1 3 0 16,-1 8 0-16,5 4-1 15,0 0 1-15,9 0-1 16,4-3 1-16,1-1 0 16,8 0 0-16,4 0-1 15,5-3 1-15,5-5-1 0,-5-4 1 16,4-3-1-16,-4-1 1 16,0-11-1-16,-4-5 1 15,0-11 0-15,4-4 1 16,0-4-1-16,0-8 1 15,-5-3-1-15,1-5 1 16,4-8-1-16,0-3 1 16,0-1-2-16,0 0 1 0,-5-11-1 15,1 0 0-15,0-9 0 16,-5 1 1-16,-5-4-1 16,-3-8 0-16,-5 0 0 15,-5 4 0-15,-8 0 0 16,-5-4 0-16,-5 7-1 15,-8 5 1-15,-4 4 0 16,4 3 0-16,-5 5-1 16,0 3 1-16,1 5 0 15,-1 3 0-15,1 1-1 16,-5-1 1-16,0 8-1 16,4 4 0-16,0 1-1 15,5 11 0-15,-4 0-2 16,-1 11 1-16,-4 5-1 15,9 0 1-15</inkml:trace>
          <inkml:trace contextRef="#ctx0" brushRef="#br0" timeOffset="-31">-838 1299 7 0,'-4'0'3'0,"-5"8"-3"15,9-8 6-15,0 0-6 16,-4 4 0-16,-1-4 0 16,1 8 0-16,-1 4-1 15,1 3 1-15,-1 5 0 16,5 4 0-16,0 3 0 15,0 9 0-15,0-5 0 16,5 9 0-16,-5-1 0 16,4 4 0-16,1-7 0 15,4-1 1-15,-1-7-1 0,1-8 1 16,5-1 0-16,-1-3 0 16,5 0-1-16,-1-4 1 15,1-5 0-15,0-7 0 16,-1 0 0-16,1-4 0 15,0-11 0-15,0-5 0 16,-5-8 0-16,0 1 0 16,-4-5-1-16,0-7 1 15,0-4 0-15,-5-1 0 16,-4 1 0-16,-4 8 0 0,-5-5-1 16,-4 9 1-16,-1 3-2 15,-3 1 1-15,-1 3-1 16,0 4 1-16,0 8-2 15,1 1 1-15,-1 3-2 16,5 0 1-16,-1 8-2 16,6 4 0-16</inkml:trace>
        </inkml:traceGroup>
      </inkml:traceGroup>
    </inkml:traceGroup>
    <inkml:traceGroup>
      <inkml:annotationXML>
        <emma:emma xmlns:emma="http://www.w3.org/2003/04/emma" version="1.0">
          <emma:interpretation id="{AD2E71BF-4E8E-417C-B0B9-53CB937C4B8F}" emma:medium="tactile" emma:mode="ink">
            <msink:context xmlns:msink="http://schemas.microsoft.com/ink/2010/main" type="paragraph" rotatedBoundingBox="22686,4214 20295,9672 19008,9108 21399,36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40CE39-9647-4D46-9282-5348BC55015E}" emma:medium="tactile" emma:mode="ink">
              <msink:context xmlns:msink="http://schemas.microsoft.com/ink/2010/main" type="line" rotatedBoundingBox="22686,4214 20295,9672 19008,9108 21399,3650"/>
            </emma:interpretation>
          </emma:emma>
        </inkml:annotationXML>
        <inkml:traceGroup>
          <inkml:annotationXML>
            <emma:emma xmlns:emma="http://www.w3.org/2003/04/emma" version="1.0">
              <emma:interpretation id="{73F93165-488A-451B-AFF1-3D4F5840B2D3}" emma:medium="tactile" emma:mode="ink">
                <msink:context xmlns:msink="http://schemas.microsoft.com/ink/2010/main" type="inkWord" rotatedBoundingBox="20733,8081 20078,9577 19008,9108 19664,7612"/>
              </emma:interpretation>
              <emma:one-of disjunction-type="recognition" id="oneOf3">
                <emma:interpretation id="interp15" emma:lang="zh-CN" emma:confidence="0">
                  <emma:literal>乍</emma:literal>
                </emma:interpretation>
                <emma:interpretation id="interp16" emma:lang="zh-CN" emma:confidence="0">
                  <emma:literal>企</emma:literal>
                </emma:interpretation>
                <emma:interpretation id="interp17" emma:lang="zh-CN" emma:confidence="0">
                  <emma:literal>足</emma:literal>
                </emma:interpretation>
                <emma:interpretation id="interp18" emma:lang="zh-CN" emma:confidence="0">
                  <emma:literal>凶</emma:literal>
                </emma:interpretation>
                <emma:interpretation id="interp19" emma:lang="zh-CN" emma:confidence="0">
                  <emma:literal></emma:literal>
                </emma:interpretation>
              </emma:one-of>
            </emma:emma>
          </inkml:annotationXML>
          <inkml:trace contextRef="#ctx0" brushRef="#br0" timeOffset="-24">-3128 2036 9 0,'4'11'4'0,"-4"21"-3"0,5-24 5 16,-1 4-6-16,1-1 0 0,3 9 1 16,1 4 0-16,0 7-1 15,0 9 0-15,0-1 1 16,4 12 0-16,0-4-1 16,5 9 1-16,0 3-1 15,-5 0 1-15,0 12-1 16,1-4 1-16,-5-4 0 15,-1 4 0-15,1-8 0 16,0 0 0-16,0-8 0 16,-4-8 0-16,-1-7-1 15,0-5 0-15,-4-3-1 16,5-9 0-16,-5-3-1 16,0-4 1-16,0 0-3 15,0-4 1-15,0-1-1 16,0-3 0-16</inkml:trace>
          <inkml:trace contextRef="#ctx0" brushRef="#br0" timeOffset="-23">-2907 3174 8 0,'-4'-8'4'0,"0"0"-3"0,4 0 8 16,-5 0-9-16,1 0 1 16,-1 8 0-16,-4 0 0 15,-4 0-2-15,0 4 1 16,-1 0 0-16,-8 4 1 15,5 4-1-15,-6-4 1 16,1 0-1-16,0 3 0 0,4 5 0 16,1 0 0-16,-1 4 0 15,0 3 0-15,5 5-1 16,0-5 1-16,-1 5-1 16,10-4 1-16,4 11 0 15,0-3 0-15,9 3-1 16,0 0 1-16,4 13-1 15,5 3 1-15,-1-4 0 16,6 8 0-16,3-15 0 16,1-5 0-16,-5-3 0 15,0-5 0-15,0-3 0 16,0-4 0-16,5-5 0 16,-5-3 0-16,5-4 0 15,-1-4 1-15,5 0-1 16,-4-4 1-16,-1-8 0 15,-3 4 0-15,-1-12 0 16,0-3 1-16,0-9-1 16,9-3 1-16,-4-5-1 15,-1-7 1-15,1-8-2 0,-1-1 1 16,-3 5-1-16,-6 4 1 16,-3-1-1-16,-1 5 1 15,-4 0-1-15,-5-1 1 16,-4 5-1-16,0-4 1 15,-9-1-1-15,0 9 0 16,-8-1 0-16,-5 5 0 16,-5-1 0-16,5 4 1 15,0 5-1-15,-1 3 0 0,-3 0 0 16,-1 8 1-16,1 4-1 16,-1 4 0-16,1 4-2 15,-1 0 1-15,5 0-3 16,0 4 1-16,-5 0-2 15,9-4 0-15</inkml:trace>
          <inkml:trace contextRef="#ctx0" brushRef="#br0" timeOffset="-20">-2947 3323 7 0,'0'0'3'0,"0"-11"0"15,0 11 4-15,0 0-7 16,5-4 1-16,-1-4 0 16,1 4 0-16,4-4-2 15,4 0 1-15,0 4 1 16,1-4 0-16,3 0-1 15,1 0 1-15,4 1-1 16,-4-1 0-16,0 4 1 16,-1 0 0-16,-3 0-1 15,-1 0 1-15,0 4-2 16,-4-4 0-16,0 4-1 0,-5-4 0 16,-4 4-2-16,0 0 0 15</inkml:trace>
          <inkml:trace contextRef="#ctx0" brushRef="#br0" timeOffset="-19">-2831 3272 6 0,'-5'8'3'0,"5"0"-2"0,0-8 4 0,0 4-5 16,0 4 0-16,5 4 0 15,-1 3 0-15,-4-3 0 16,0 4 0-16,0-4 0 15,0 7 0-15,0 1 0 16,-4 0 0-16,4 3 0 16,-5-7 1-16,1 4-1 15,-5-4 1-15,0-5-1 16,0 1 0-16,5 4 0 16,-1-4 0-16,1-8 0 15,0 0 0-15,-1 0-1 16,1-4 1-16,-1 3-1 15,1 1 1-15,-1-4-1 16,5 4 1-16,0-4 0 16,0 0 1-16,5-4-1 15,4-3 1-15,0-1 0 16,4 4 0-16,0 0 0 0,5 0 0 16,0-4 0-16,-1 8 0 15,1-8-1-15,0 8 0 16,-1-4 0-16,1 0 0 15,-5 0-1-15,1 0 0 16,-1 0-2-16,-4-7 0 16</inkml:trace>
          <inkml:trace contextRef="#ctx0" brushRef="#br0" timeOffset="-25">-997-1737 4 0,'0'-8'2'0,"-5"0"0"0,5 8 1 15,0 0-2-15,5 0 0 16,-1 8 1-16,1 4 0 16,-1 0-3-16,9-4 1 15,-4 3 2-15,9 1 0 16,-5 4-1-16,1 4 1 0,3 3-1 16,-3 5 0-16,3 3 0 15,1 9 0-15,4-1-1 16,0 4 0-16,0 9 0 15,1-1 1-15,-1 4-1 16,0-4 0-16,-4-4 0 16,-1-3 0-16,-3-9 0 15,3-7 0-15,-3-5 0 16,-1 1 0-16,-4-4 0 16,0-5 0-16,0-3-1 15,-1 0 1 1,6 4-2-1,-5 0 0-15,-1-5-2 16,1-3 1-16,0 0 0 16,0 0 0-16</inkml:trace>
          <inkml:trace contextRef="#ctx0" brushRef="#br0" timeOffset="-22">-2233 118 5 0,'0'4'2'0,"4"19"1"16,1-19 2-16,-1 4-4 16,5 4 0-16,-5 8 1 15,1-1 1-15,4 5-4 16,-1 8 1-16,1-1 2 0,5 4 1 15,-1 5-2-15,5 3 1 16,-1 8-1-16,6 4 1 16,-6 1-2-16,5 3 1 15,1-4-1-15,-6 4 1 16,5-4-1-16,-4-4 1 16,-5-4-1-16,10-3 1 15,-10-9-1-15,5-3 1 16,-5-5-1-16,-4-3 0 0,0 0 0 15,-1-9 0-15,-3 1-1 16,-1-4 0-16,1-4-2 16,-1 0 1-16,1-1-2 15,-1-3 1-15,-4 0-1 16,4 0 1-16,5-4-1 16,-4 0 1-16,-5 0 1 15,4 0 1-15,-4 0 2 16,0 0 0-16,0 0 1 15,0 0 1-15,0 0 1 16,-4-4 0-16,-1 0-1 16,-4 0 0-16,-4 1-1 15,-5 3 0-15,1 0-1 16,-1 0 0-16,0 0-2 16,1 3 1-16,-1 1 0 15,0 4 0-15,0 0 0 16,1 4 0-16,-1 4 0 15,0 0 0-15,5 3 0 16,0-3 0-16,-1 12-1 0,6-1 1 16,-1 9-1-16,0-1 0 15,4 4 0-15,1 9 1 16,0-1-1-16,-1 0 0 16,5 4 1-16,5-7 0 15,-1 3-1-15,5 0 1 16,0 0 0-16,4 1 0 15,0-9 0-15,5-4 0 0,0 1 0 16,-1-5 0-16,1 5 0 16,9-13 0-16,-1 1 0 15,5-12 0-15,5 4-1 16,-1-12 1-16,5-4 0 16,-4-8 1-16,3-4-1 15,-3-4 0-15,-5-4 1 16,0-7 0-16,-5-5 0 15,5-3 0-15,-8 3 0 16,-1-3 0-16,0 0 0 16,-4-9 0-16,-1 5-1 15,-3 0 1-15,-1-9-1 16,-4 5 0-16,0 0 0 16,-5-9 0-16,-4 5 0 15,-4 4 0-15,-1-4 0 16,-4 3 0-16,0 5 0 15,-4 3 1-15,0 1-1 16,0 7 0-16,-1 5 0 0,-3-1 1 16,-6 1-1-16,1 3 1 15,-9 4-1-15,-4 8 0 16,-1 4-1-16,1 4 1 16,-5 0-1-16,0 4 0 15,5 0-2-15,4 4 0 16,4 0-2-16,5 0 1 15</inkml:trace>
          <inkml:trace contextRef="#ctx0" brushRef="#br0" timeOffset="56825.0775">-1886 1456 8 0,'0'-35'4'0,"5"-5"-3"0,-5 40 7 15,4-7-8-15,0-1 1 16,-4 0 0-16,0 8 0 16,0 0-1-16,0 0 1 15,5 0 0-15,4 4 1 16,-5 4-1-16,5 3 1 15,0 1-1-15,4 12 1 16,0-1-2-16,1 1 0 0,-1 0 0 16,0-1 1-16,5 1-1 15,0 4 1-15,-5-5-1 16,0 1 1-16,1-5-1 16,-6-3 0-16,1 4 1 15,0-12 0-15,-4 0-1 16,3-4 1-16,-3-4 0 15,-1-8 0-15,5-4-1 16,-4-8 1-16,-1 1-1 16,0-5 1-16,1-4-1 15,-1-3 0-15,-4-1-1 16,0 1 0-16,0-5-2 16,0-7 1-16,0 8-3 15,5 3 0-15,-1 5 0 16,-4 3 0-16</inkml:trace>
          <inkml:trace contextRef="#ctx0" brushRef="#br0" timeOffset="56398.2674">-1881 1338 9 0,'-5'-12'4'0,"10"20"-3"0,-5-8 9 16,0 0-10-16,0 0 1 0,0 4 0 15,0 0 0-15,0 0-2 16,0 8 1-16,0 4 0 16,0 7 1-16,0 5-1 15,0-1 1-15,0 9-1 16,-5-5 1-16,1 9-1 15,-1-1 1-15,-4-8-1 16,9 1 1-16,-4-8-1 16,0-5 0-16,-1-3-1 15,1 0 0-15,-1-4-2 16,1-5 1-16,8-3-2 16,-4-4 1-1</inkml:trace>
        </inkml:traceGroup>
      </inkml:traceGroup>
    </inkml:traceGroup>
    <inkml:traceGroup>
      <inkml:annotationXML>
        <emma:emma xmlns:emma="http://www.w3.org/2003/04/emma" version="1.0">
          <emma:interpretation id="{45C49814-ABFE-48F8-87F4-7706F06BB3C5}" emma:medium="tactile" emma:mode="ink">
            <msink:context xmlns:msink="http://schemas.microsoft.com/ink/2010/main" type="paragraph" rotatedBoundingBox="22133,3014 18809,9930 17693,9394 21017,2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2D8A89-B497-4390-92AD-DFAEE3A7A5F3}" emma:medium="tactile" emma:mode="ink">
              <msink:context xmlns:msink="http://schemas.microsoft.com/ink/2010/main" type="inkBullet" rotatedBoundingBox="22133,3014 21617,4088 20594,3596 21110,2523"/>
            </emma:interpretation>
            <emma:one-of disjunction-type="recognition" id="oneOf4">
              <emma:interpretation id="interp20" emma:lang="zh-CN" emma:confidence="0">
                <emma:literal>⑦</emma:literal>
              </emma:interpretation>
              <emma:interpretation id="interp21" emma:lang="zh-CN" emma:confidence="0">
                <emma:literal>①</emma:literal>
              </emma:interpretation>
              <emma:interpretation id="interp22" emma:lang="zh-CN" emma:confidence="0">
                <emma:literal>⑨</emma:literal>
              </emma:interpretation>
              <emma:interpretation id="interp23" emma:lang="zh-CN" emma:confidence="0">
                <emma:literal>⑤</emma:literal>
              </emma:interpretation>
              <emma:interpretation id="interp24" emma:lang="zh-CN" emma:confidence="0">
                <emma:literal>③</emma:literal>
              </emma:interpretation>
            </emma:one-of>
          </emma:emma>
        </inkml:annotationXML>
        <inkml:trace contextRef="#ctx0" brushRef="#br0" timeOffset="-12">-1542-2847 3 0,'-5'11'1'0,"-3"-34"0"0,8 15 2 16,-5 4-3-16,1 4 0 15,-1 0-1-15,-4 0 1 16,-4 0 0-16,0 0 0 16,0 4 0-16,-5 0 1 15,-4 0-1-15,0 4 0 0,4 3 1 16,0 1 0-16,0 8-1 16,-4 0 0-16,0 7 0 15,-5-3 0-15,5 3 0 16,0 5 0-16,0 3 0 15,4-3 0-15,1-1 0 16,-1 1 0-16,0 3 0 16,5-3 0-16,0-1 0 15,-1 1 0-15,5-1 0 16,1 5 0-16,-1-5 0 16,4 9 0-16,5-1 0 15,0 12 1-15,5 0-1 16,-1 4 0-16,5-7 0 15,9-1 0-15,4-8 0 16,4 5 0-16,10-9 0 16,-1-3 0-16,5-1 0 15,0-3 1-15,4-5-1 16,-4-7 1-16,0-4 0 0,0 0 0 16,9-8 0-16,-1 4 0 15,1-5-1-15,-5 1 1 16,10-11 0-16,-1-1 0 15,-4-4-1-15,4-4 1 16,-9-4 0-16,5-7 1 16,-5-5-1-16,-4 1 1 15,-5-9-1-15,-4-3 1 16,0 0-1-16,-13-1 0 16,0 1-1-16,-5 0 1 0,-4 0-1 15,0-1 1-15,-5 5-1 16,1 7 1-16,-5-7-1 15,0-8 0-15,-5 3 0 16,1 5 1-16,-9-4-1 16,-5-1 1-16,-4 9-1 15,-5-1 0-15,-4 1 0 16,0 0 0-16,0-5 0 16,-4 9 1-16,-1 3-1 15,1 1 0-15,4 7 1 16,0 0 0-16,0 4-1 15,0 1 1-15,4 3-1 16,1 0 1-16,-1 0-2 16,0 0 1-16,5 5-1 15,0-1 1-15,0 4-2 16,4 0 0-16,0 4-2 16,1 0 0-16,3 0-1 0,1 4 1 15</inkml:trace>
        <inkml:trace contextRef="#ctx0" brushRef="#br0" timeOffset="-11">-1746-2525 6 0,'-9'4'3'0,"18"0"-3"16,-9-4 3-16,0 0-3 15,0 0 0-15,5 0 0 16,3 4 1-16,1-4-1 15,0 0 0-15,9 4 1 16,-5-4 1-16,9-4-1 16,0 4 1-16,1 0-1 15,-1 0 1-15,4-4-1 16,1 4 1-16,-1-4-2 16,1 4 1-16,0-8-1 0,-1 1 1 15,1 7 0-15,-5-8 0 16,0 4 0-16,-4 0 0 15,0-4-1-15,-5 0 1 16,0 0-2-16,-4 0 0 16,0 8-1-16,-9 0 1 15,0 0-3-15,0-8 1 16,0 8-1-16,0-7 1 16</inkml:trace>
        <inkml:trace contextRef="#ctx0" brushRef="#br0" timeOffset="-10">-1445-2564 4 0,'-9'16'2'0,"9"-8"-3"15,0 0 3-15,0-1-1 16,0 5 0-16,0 0 1 15,0 4 0-15,0 0-2 16,0 3 0-16,-4-7 2 16,4 4 0-16,0 3 0 15,-4 1 0-15,-1 4-1 16,1 3 1-16,-1 1-1 16,1 0 1-16,-1 3-1 15,1 12 0-15,4 1-1 16,-4-9 1-16,-1 4 0 0,1 1 0 15,-1-5-1-15,1-3 0 16,-1-9 0-16,1 1 0 16,4 8-1-16,0-17 1 15,-4-3-2-15,4 0 0 16,0 0-2-16,0-8 0 16</inkml:trace>
      </inkml:traceGroup>
      <inkml:traceGroup>
        <inkml:annotationXML>
          <emma:emma xmlns:emma="http://www.w3.org/2003/04/emma" version="1.0">
            <emma:interpretation id="{DAB17485-D5B9-4520-BF20-08F58D3627EF}" emma:medium="tactile" emma:mode="ink">
              <msink:context xmlns:msink="http://schemas.microsoft.com/ink/2010/main" type="line" rotatedBoundingBox="21457,3989 18640,9849 17693,9394 20510,3533"/>
            </emma:interpretation>
          </emma:emma>
        </inkml:annotationXML>
        <inkml:traceGroup>
          <inkml:annotationXML>
            <emma:emma xmlns:emma="http://www.w3.org/2003/04/emma" version="1.0">
              <emma:interpretation id="{C857DDE3-1FF9-49A3-9E4E-0C7E5A4898C1}" emma:medium="tactile" emma:mode="ink">
                <msink:context xmlns:msink="http://schemas.microsoft.com/ink/2010/main" type="inkWord" rotatedBoundingBox="19486,7982 18598,9829 17837,9463 18724,7616"/>
              </emma:interpretation>
              <emma:one-of disjunction-type="recognition" id="oneOf5">
                <emma:interpretation id="interp25" emma:lang="zh-CN" emma:confidence="0">
                  <emma:literal>岔</emma:literal>
                </emma:interpretation>
                <emma:interpretation id="interp26" emma:lang="zh-CN" emma:confidence="0">
                  <emma:literal>*</emma:literal>
                </emma:interpretation>
                <emma:interpretation id="interp27" emma:lang="zh-CN" emma:confidence="0">
                  <emma:literal>坐</emma:literal>
                </emma:interpretation>
                <emma:interpretation id="interp28" emma:lang="zh-CN" emma:confidence="0">
                  <emma:literal>伞</emma:literal>
                </emma:interpretation>
                <emma:interpretation id="interp2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-14">-3815 2166 4 0,'-9'0'2'0,"9"-8"2"0,0 8 0 0,0 0-4 15,0 0 0-15,0 0 0 16,-4-4 0-16,4 4 0 15,-5 4 0-15,1 7 1 16,-5-3 0-16,-4 4-1 16,0 12 1-16,-1-1 0 15,-3 5 0-15,-1 4 0 16,-4 7 0-16,0-4-1 16,-1 1 1-16,1-1 0 15,0 5 0-15,0-1-1 16,0 0 1-16,4 5-1 15,-9-5 0-15,10 0 0 16,-1-7 0-16,5 3 0 16,-1-7 0-16,1-4 0 15,4-5 0-15,5-3 0 16,-5-4 0-16,5 0-2 0,-1-8 0 16,1 3-1-16,-1-7 1 15</inkml:trace>
          <inkml:trace contextRef="#ctx0" brushRef="#br0" timeOffset="-18">-4338 2996 9 0,'-17'16'4'0,"-23"8"-5"15,35-20 7-15,-8 4-6 16,0 3 0-16,-5 1 0 16,-4 8 0-16,-5 4 0 15,-4-5 0-15,5 5 0 16,-5 3 0-16,0 5-1 15,4 3 1-15,1 1 0 16,3 7 0-16,6 4 0 16,-1 5 0-16,0 7 0 15,9 0 1-15,1 4 0 16,3-4 0-16,5 4 0 16,5 0 0-16,-1-4 0 0,9-8 0 15,18-8-1-15,0-3 1 16,9-1-1-16,9-7 1 15,4-5-1-15,-4-15 0 16,-5-4 0-16,-4-8 1 16,4-8 0-16,1-8 0 15,-1-11-1-15,0-5 1 16,0-3 0-16,1-12 0 16,8-9-1-16,-4-3 0 0,-5-4 0 15,0 0 0-15,-8-4 0 16,-1 8 1-16,1 4-1 15,-10 0 1-15,-4 4 0 16,-4 8 0-16,-5 7-1 16,-4-7 1-16,-4 3-1 15,-19 5 1-15,1 3 0 16,-9-3 0-16,-5 4-1 16,-13-1 1-16,1 12-1 15,3-3 1-15,-4 3-1 16,0 4 0-16,5 8 0 15,-1 1 0-15,1 3 0 16,4 4 0-16,0 7-1 16,4 1 1-16,1 0-2 15,-1 8 1-15,-4 4-2 16,9-5 1-16,0 5-3 16,-5 0 1-16,10-1-1 15,3-3 0-15</inkml:trace>
          <inkml:trace contextRef="#ctx0" brushRef="#br0" timeOffset="-17">-4417 3363 5 0,'4'4'2'0,"-13"-8"-1"16,9 4 3-16,0 0-4 16,0 0 1-16,9-4-1 15,4 4 1-15,1-4-1 16,-1 0 1-16,5 0 0 15,-1-4 0-15,6 0-1 16,-1 0 1-16,0-3 0 16,0 7 1-16,0 0-2 15,0 0 1-15,0 0 0 16,-4 0 0-16,-5 0 0 16,-4 4 0-16,0-4-2 15,0 4 1-15,-9 0-2 16,0 0 1-16,0 0-2 15,0-4 0-15</inkml:trace>
          <inkml:trace contextRef="#ctx0" brushRef="#br0" timeOffset="-16">-4329 3355 5 0,'-9'8'2'0,"5"-8"1"0,4 0 2 0,-4 4-5 15,4 0 1-15,0 3 0 16,-5 1 0-16,1 0-1 16,4 4 0-16,4 8 1 15,-8 3 0-15,-1 1 0 16,10 4 0-16,-10-1 0 16,5 9 0-16,-4-1-1 15,-1 0 1-15,1 5-1 16,-5-1 1-16,5-7-1 15,-1-1 1-15,1-7-2 16,-1-8 0-16,1-1-1 16,0-3 0-16,-1-4-2 15,5-4 1-15</inkml:trace>
          <inkml:trace contextRef="#ctx0" brushRef="#br0" timeOffset="-13">-4329 3489 9 0,'0'-16'4'0,"0"20"-3"0,0-4 7 15,0 0-8-15,5-4 0 16,-1 4 0-16,5 0 0 16,0-4 0-16,0 4 1 15,4 0-1-15,-4-4 1 16,0 0-1-16,4-4 1 15,-4 12-1-15,0-8 1 0,0 8-1 16,-1-4 0-16,-3 0-1 16,-5 0 0-16,4 4-2 15,-4-4 1-15,0 0-1 16,0 0 0-16</inkml:trace>
          <inkml:trace contextRef="#ctx0" brushRef="#br0" timeOffset="-15">-4355 3804 9 0,'0'8'4'0,"0"-12"-4"16,0 4 9-16,4-4-9 15,1 4 1-15,3 0 0 16,1-8 0-16,5 0-2 15,-1-4 1-15,5 4 0 16,-1-3 1-16,5-5-1 0,5 4 1 16,0-4-1-16,-5-7 0 15,0 3-1-15,-4 4 0 16,-1-4-2-16,5 1 0 16</inkml:trace>
          <inkml:trace contextRef="#ctx0" brushRef="#br0" timeOffset="-9">-1826-1824 7 0,'0'4'3'0,"-9"-8"1"0,9 4 4 0,0 0-8 15,0 0 0-15,0 4-1 16,-8 4 1-16,-6 4 0 16,-3 0 0-16,-1 8 0 15,5-1 0-15,-5 1 0 16,0 0 0-16,0 3 0 15,1 5 1-15,-5-1-1 16,-1 5 1-16,1-1 0 16,-4 13 0-16,-1-5-1 15,5 4 1-15,0 5-1 16,0-1 0-16,-1-8 0 16,1 5 0-16,-4-5 0 15,4 4 0-15,-1-3 0 16,6-9 0-16,-1-3 0 0,0-9 1 15,1 1-1-15,3-4 0 16,1-4-1-16,4-1 0 16,0 1-1-16,0-4 1 15,5-4-2-15,0 0 0 16</inkml:trace>
          <inkml:trace contextRef="#ctx0" brushRef="#br0" timeOffset="-8">-2539-965 6 0,'-22'12'3'0,"-22"11"-3"15,35-15 4-15,0 4-4 16,-4 4 0-16,-1 3 0 16,1 1 1-16,-5 0-2 15,5-4 1-15,0 19 0 16,-1 0 0-16,1-3 0 16,0 3 0-16,0 1 0 15,-1 3 0-15,5 5 0 16,1-5 0-16,-1 8 0 15,0-4 1-15,9 5-1 0,0-5 0 16,4 4 1-16,1 1 0 16,4-9-1-16,4 0 1 15,0 9-1-15,5-5 0 16,0 0 0-16,8-3 1 16,1-9-1-16,4-3 1 15,4-5 0-15,1-3 0 16,4-8 0-16,-1 0 0 15,1-12 0-15,5-4 0 16,-10 0 0-16,0-12 1 0,1 0-1 16,-5-11 0-16,0-5 0 15,4 5 0-15,-4-5 0 16,-4-7 1-16,0-1-2 16,-1 5 1-16,-4-1-1 15,-4-3 1-15,0-8-1 16,-5 4 0-16,0-9 0 15,-4 1 0-15,0-4 0 16,-5 0 1-16,-4 0-1 16,-4 7 1-16,-5 1-1 15,-4 0 0 1,-14-8 0 0,1 4 1-16,-1 11-1 15,1 9 1-15,3-9-1 16,1 17 0-16,-4 7 0 15,-5 4 0-15,0 0-1 0,-5 4 1 16,1 12-1-16,-5 0 0 16,0 4-2-16,-4 4 0 15,4 8-1-15,4 3 0 16,5 5 0-16,5-4 0 16</inkml:trace>
          <inkml:trace contextRef="#ctx0" brushRef="#br0" timeOffset="52809.7265">-2351-682 7 0,'-4'0'3'0,"4"-16"3"0,0 16 3 0,0 0-7 16,-5 0 0-16,1 0 1 15,-1 0 0-15,-4 0-4 16,0 0 0-16,-4 0 2 15,0 0 1-15,0 4-2 16,-1 4 0-16,-3 4-1 16,3 4 0-16,1-1-1 15,0 1 1-15,4 0 0 16,0 0 0-16,0-5 0 16,5 1 0-16,-1 4 1 15,1-4 0-15,4-4 0 16,-5 7 1-16,5-3-1 15,0 0 0-15,5 0 0 16,-1 0 1-16,1-1-1 16,4-7 1-16,-1 4-1 15,6 0 1-15,-1 0-1 16,5-4 1-16,-1 4-1 16,1 0 0-16,-5 3 0 0,1 1 0 15,-1 0 0-15,-4 0 0 16,0 0 0-16,-5-4 1 15,1 7 0-15,-1 1 0 16,-4-4 0-16,0 4 1 16,-4-1-1-16,-5 1 0 15,0-4 0-15,0 8 0 16,-4-8-1-16,-1-1 0 16,1 1-1-16,0 0 1 0,0-4-2 15,-1 0 1-15,5 0-3 16,1-4 1-16,-1-1-2 15,0 1 0-15</inkml:trace>
          <inkml:trace contextRef="#ctx0" brushRef="#br0" timeOffset="-3">-3553 1457 4 0,'0'-36'2'0,"4"17"-1"15,-4 7 3-15,4 4-4 16,1 0 0-16,4 0 0 15,0 4 1-15,-1 0-1 16,6-4 0-16,3 1 0 16,1 3 1-16,0 4 0 15,0 0 0-15,-1 0 0 16,-3-4 0-16,-1 0 0 16,0 4 0-16,0 4-1 15,1 7 1-15,3 1-1 16,1 8 1-16,-13 4-1 0,-1 3 1 15,-4 9-1-15,0-5 1 16,-9 1-1-16,0 3 1 16,-4 0-1-16,4-3 1 15,-4-4 0-15,-5-1 0 16,0-7 0-16,1 0 0 16,-1-5-1-16,-4 1 1 15,4-4 0-15,-4-4 0 16,4 0-2-16,5-4 1 0,0-4-3 15,4-4 0-15,4-4-1 16,5 0 1-16</inkml:trace>
          <inkml:trace contextRef="#ctx0" brushRef="#br0" timeOffset="-2">-3571 1299 2 0,'0'0'1'0,"0"0"-2"15,0 0 2-15,4 0-1 16,1 4 0-16,-1 4-1 16,1 4 1-16,-1 8 0 15,0-5 0-15,1 5 0 16,-5 4 0-16,4 7 0 16,1 8 1-16,-5-3 0 15,0 7 1-15,0-3-1 0,0 3 0 16,0-8 0-16,0 1 1 15,-5-1-2-15,5 1 1 16,0-5-1-16,0 5 1 16,0-13-1-16,0-3 0 15,0-4-2-15,0-1 1 16</inkml:trace>
          <inkml:trace contextRef="#ctx0" brushRef="#br0" timeOffset="-1">-2800 71 3 0,'-5'-16'1'0,"1"35"0"0,4-19 2 0,0 4-2 15,-5 0 0-15,1 4 0 16,0 4 0-16,-1 4-1 16,-4 7 0-16,-4 1 1 15,4 8 0-15,-4 3 0 16,0 0 0-16,-5 5 0 15,-4 7 0-15,-5-4-1 16,-4 5 1-16,-4 11-1 16,-10 8 1-16,-3 4-1 15,-6 11 1-15,6-3-1 16,-1-8 1-16,5 0-1 16,-1-8 1-16,10-4-1 15,-1-4 1-15,10-16-1 16,4-3 0-16,0-5-1 15,4-7 1-15,5 0-3 16,4-13 1-16</inkml:trace>
          <inkml:trace contextRef="#ctx0" brushRef="#br0" timeOffset="-4">-3584 1098 4 0,'-14'16'2'0,"-17"-12"0"0,27 0-1 0,-9 4-2 16,-5 4 1-16,-9-1 0 15,1 5 0-15,3 0 0 16,-8 8 1-16,9-5-1 15,-4 9 1-15,-5-4 0 16,4 7 0-16,5 1 0 16,-5 3 0-16,10 4 0 15,-1 9 0-15,5-5-1 16,4 4 1-16,9 0-1 16,0-3 0-16,9-1 0 15,0 0 0-15,8 5-1 16,5 3 1-16,9-8 0 15,0 8 0-15,5 4 0 16,4-7 0-16,-5-5 0 16,1-4 0-16,-1-11 0 15,1-4 1-15,3-13-1 0,1 1 1 16,0-8 0-16,0-4 1 16,13-8-2-16,-4-4 1 15,0-7 0-15,-1-1 0 16,1-7 0-16,-5-1 1 15,1-4-1-15,-1-3 1 16,-9-4-1-16,-4 3 1 16,-4-7-1-16,0 0 1 15,-5-5-2-15,-5 1 1 0,1 0-1 16,-4 3 1-16,-6 1-1 16,-8 0 1-16,-4-4-1 15,0 3 1-15,-5 1-1 16,-5 4 1-16,-8 3-1 15,-9 1 1-15,0 3-1 16,-4 1 0-16,-1 7 0 16,-8 0 0-16,4 5 0 15,5 3 0-15,-5 4 0 16,4 0 0-16,-4 4-1 16,1 1 1-16,3 3-1 15,1 4 1-15,4 4-2 16,-5 3 0-16,10 1-2 15,4 4 1-15,-1 0-2 16,6 4 1-16</inkml:trace>
        </inkml:traceGroup>
      </inkml:traceGroup>
    </inkml:traceGroup>
    <inkml:traceGroup>
      <inkml:annotationXML>
        <emma:emma xmlns:emma="http://www.w3.org/2003/04/emma" version="1.0">
          <emma:interpretation id="{51AF2778-B961-4F17-BE1E-E58B1CB7D401}" emma:medium="tactile" emma:mode="ink">
            <msink:context xmlns:msink="http://schemas.microsoft.com/ink/2010/main" type="paragraph" rotatedBoundingBox="18562,6176 16648,6351 16546,5234 18460,5059" alignmentLevel="5"/>
          </emma:interpretation>
        </emma:emma>
      </inkml:annotationXML>
      <inkml:traceGroup>
        <inkml:annotationXML>
          <emma:emma xmlns:emma="http://www.w3.org/2003/04/emma" version="1.0">
            <emma:interpretation id="{6D8455DE-7091-44C6-AC23-D8C39576F762}" emma:medium="tactile" emma:mode="ink">
              <msink:context xmlns:msink="http://schemas.microsoft.com/ink/2010/main" type="inkBullet" rotatedBoundingBox="18562,6176 16694,6347 16592,5230 18460,5059"/>
            </emma:interpretation>
            <emma:one-of disjunction-type="recognition" id="oneOf6">
              <emma:interpretation id="interp30" emma:lang="zh-CN" emma:confidence="0">
                <emma:literal>→</emma:literal>
              </emma:interpretation>
            </emma:one-of>
          </emma:emma>
        </inkml:annotationXML>
        <inkml:trace contextRef="#ctx0" brushRef="#br0" timeOffset="-6844.8533">-6184-239 2 0,'-5'8'1'0,"14"-16"1"15,-4 12 2-15,-5-4-3 0,9 0 1 16,4-4 0-16,0 0 0 16,5 4-3-16,8 0 1 15,1 0 2-15,4 0 0 16,0 0-1-16,18 4 1 15,4 0 0-15,5 0 1 16,4-8-1-16,-5 4 0 16,-4 0 0-16,-4 0 1 15,-5-4-2-15,-4 4 1 0,0 0-1 16,-4-4 0-16,-5 0-1 16,-5 4 1-16,-4 0-1 15,-4 0 0-15,-5-4-1 16,-4 4 0-16,0 4-1 15,-5 0 0-15,-4-4-2 16,0 0 1-16,0 0-2 16,-4 4 0-16</inkml:trace>
        <inkml:trace contextRef="#ctx0" brushRef="#br0" timeOffset="-6843.8533">-4886-467 7 0,'-4'4'3'0,"26"-4"-4"16,-22 0 5-16,9 0-3 15,-1 4 0-15,1 4-1 16,5-1 1-16,3 5-2 16,1 0 1-16,4 0 1 15,5 4 0-15,4-1-1 16,4 1 0-16,1 4 0 15,3 7 1-15,6 5-1 16,-1-1 0-16,0 1-1 16,-4-1 1-16,-4 1 0 15,-5-5 1-15,-5-7 0 16,-4 0 1-16,-8-4 1 16,-5 3 0-16,-5-3-1 0,-8 0 1 15,-10 11-1-15,-3-3 0 16,-6 7-1-16,-12 1 0 15,0 3-2-15,-1 1 1 16,1 3 0-16,-5 5 0 16,-5 7-1-16,6 4 0 15,3 8-1-15,-4-8 1 16,9 0-3-16,5-8 1 0,4-7-2 16,-5-1 1-16</inkml:trace>
      </inkml:traceGroup>
      <inkml:traceGroup>
        <inkml:annotationXML>
          <emma:emma xmlns:emma="http://www.w3.org/2003/04/emma" version="1.0">
            <emma:interpretation id="{24CF664E-C6DD-419D-98C4-072A8F7A1F59}" emma:medium="tactile" emma:mode="ink">
              <msink:context xmlns:msink="http://schemas.microsoft.com/ink/2010/main" type="line" rotatedBoundingBox="17654,6026 16626,6119 16611,5947 17638,5853"/>
            </emma:interpretation>
          </emma:emma>
        </inkml:annotationXML>
        <inkml:traceGroup>
          <inkml:annotationXML>
            <emma:emma xmlns:emma="http://www.w3.org/2003/04/emma" version="1.0">
              <emma:interpretation id="{631741BF-6877-4B7E-8C34-E313A40DE339}" emma:medium="tactile" emma:mode="ink">
                <msink:context xmlns:msink="http://schemas.microsoft.com/ink/2010/main" type="inkWord" rotatedBoundingBox="17654,6026 16626,6119 16611,5947 17638,5853"/>
              </emma:interpretation>
              <emma:one-of disjunction-type="recognition" id="oneOf7">
                <emma:interpretation id="interp31" emma:lang="zh-CN" emma:confidence="0">
                  <emma:literal>—</emma:literal>
                </emma:interpretation>
                <emma:interpretation id="interp32" emma:lang="zh-CN" emma:confidence="0">
                  <emma:literal>一</emma:literal>
                </emma:interpretation>
                <emma:interpretation id="interp33" emma:lang="zh-CN" emma:confidence="0">
                  <emma:literal>ㄧ</emma:literal>
                </emma:interpretation>
                <emma:interpretation id="interp34" emma:lang="zh-CN" emma:confidence="0">
                  <emma:literal>-</emma:literal>
                </emma:interpretation>
                <emma:interpretation id="interp35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-6842.8533">-6166 379 9 0,'-14'0'4'0,"14"-4"-3"0,0 4 7 16,0 0-9-16,0 0 1 0,0 0-1 15,9-3 1-15,0 3 0 16,0 0 0-16,0-4 0 16,8 4 0-16,1-4 0 15,4 4 1-15,5 0-1 16,4 0 1-16,4 0-1 15,14 0 1-15,9 0 0 16,4 0 0-16,0 4-1 16,-5 3 0-16,1 1 0 15,-5 0 0-15,0 0 0 16,0 4 1-16,-4-4-1 16,-5 4 0-16,-4-5 1 15,-4-3 1-15,8 4-1 16,-8-8 1-16,-10 4-2 15,-4-4 1-15,-4-4-2 16,-5 0 1-16,-4-4-4 16,0 5 1-16,-5-1-2 15,-8-4 1-15</inkml:trace>
        </inkml:traceGroup>
      </inkml:traceGroup>
    </inkml:traceGroup>
    <inkml:traceGroup>
      <inkml:annotationXML>
        <emma:emma xmlns:emma="http://www.w3.org/2003/04/emma" version="1.0">
          <emma:interpretation id="{D310673A-93C4-4194-AFF0-28EA643BF458}" emma:medium="tactile" emma:mode="ink">
            <msink:context xmlns:msink="http://schemas.microsoft.com/ink/2010/main" type="paragraph" rotatedBoundingBox="16163,6350 14131,9403 12657,8422 14690,5370" alignmentLevel="6"/>
          </emma:interpretation>
        </emma:emma>
      </inkml:annotationXML>
      <inkml:traceGroup>
        <inkml:annotationXML>
          <emma:emma xmlns:emma="http://www.w3.org/2003/04/emma" version="1.0">
            <emma:interpretation id="{5BE360A1-94A3-43DE-BF43-EEC79AAE38B1}" emma:medium="tactile" emma:mode="ink">
              <msink:context xmlns:msink="http://schemas.microsoft.com/ink/2010/main" type="line" rotatedBoundingBox="16163,6350 14131,9403 12657,8422 14690,5370"/>
            </emma:interpretation>
          </emma:emma>
        </inkml:annotationXML>
        <inkml:traceGroup>
          <inkml:annotationXML>
            <emma:emma xmlns:emma="http://www.w3.org/2003/04/emma" version="1.0">
              <emma:interpretation id="{86CFD2F1-FDBD-4B59-A541-76DFC94A384E}" emma:medium="tactile" emma:mode="ink">
                <msink:context xmlns:msink="http://schemas.microsoft.com/ink/2010/main" type="inkWord" rotatedBoundingBox="12657,8422 14690,5369 16163,6350 14131,9403"/>
              </emma:interpretation>
              <emma:one-of disjunction-type="recognition" id="oneOf8">
                <emma:interpretation id="interp36" emma:lang="zh-CN" emma:confidence="0">
                  <emma:literal>岱</emma:literal>
                </emma:interpretation>
                <emma:interpretation id="interp37" emma:lang="zh-CN" emma:confidence="0">
                  <emma:literal>咎</emma:literal>
                </emma:interpretation>
                <emma:interpretation id="interp38" emma:lang="zh-CN" emma:confidence="0">
                  <emma:literal>怨</emma:literal>
                </emma:interpretation>
                <emma:interpretation id="interp39" emma:lang="zh-CN" emma:confidence="0">
                  <emma:literal>迂</emma:literal>
                </emma:interpretation>
                <emma:interpretation id="interp40" emma:lang="zh-CN" emma:confidence="0">
                  <emma:literal>吢</emma:literal>
                </emma:interpretation>
              </emma:one-of>
            </emma:emma>
          </inkml:annotationXML>
          <inkml:trace contextRef="#ctx0" brushRef="#br0" timeOffset="-6850.8533">-8102-207 7 0,'0'0'3'0,"0"0"-2"15,0 0 5-15,0 0-6 16,4 4 1-16,5 3 0 16,0 9 0-16,0 4-1 15,4 4 0-15,0 11 1 0,0 0 0 16,1 13 0-16,8-1 0 16,5 0-1-16,4 8 1 15,4-3-1-15,0 7 1 16,1 0-2-16,4 4 1 15,-9 0 0-15,0 4 1 16,-5-8-1-16,1 4 0 16,-5-12 0-16,-4 0 0 15,-1-12 1-15,-3-3 0 16,-1-5-1-16,0-3 0 16,-4 0 0-16,0-9 0 0,0-3-1 15,-5-4 0-15,1 0-1 16,-1-5 0-16,1 1 0 15,-5-4 1-15,0 0-2 16,0-4 1-16,0 0 1 16,0 0 0-16,0 0 1 15,-5-8 1-15,1 0-1 16,-1 1 1-16,1-1 0 16,-5 0 1-16,0 0-1 15,0 0 0-15,-8 0 0 16,3 0 0-16,1 0 0 15,-5 5 0-15,5-1-1 16,-5 11 1-16,-4 1-1 16,0 0 0-16,4 4-1 15,1 4 1-15,-1 0 0 16,5 7 0-16,-1 1-1 16,1-1 1-16,9 9 0 15,-5 7 0-15,9-3-1 0,4 3 1 16,1 4 0-16,12 9 0 15,-3-5-1-15,3 4 1 16,5-8 0-16,5 1 0 16,0-9 0-16,-1-7 0 15,1-1 0-15,4-3 0 16,-5-4 0-16,10-5 0 16,-1-3 0-16,1-4 1 15,-1 0-1-15,1-8 0 0,8 0 0 16,-4 0 1-16,4-16 0 15,-4 0 0-15,0-3 0 16,0-9 0-16,-9-3 0 16,0-5 1-16,-5-7-1 15,-4-4 0-15,-4 3 0 16,-5-3 0 0,-13-28-1-1,-4 12 1-15,-5 4-1 16,-9 4 1-16,1 0-1 15,-5 4 1-15,-5 3-2 16,-8 5 1-16,-5 8-1 16,9-1 0-16,0 5-1 15,-5 3 1-15,1 5-1 16,-1 3 1-16,1 8-1 16,4 0 0-16,0 4 0 15,4 4 1-15,1 4-2 0,4 4 1 16,-1 4-1-16,10 0 1 15</inkml:trace>
          <inkml:trace contextRef="#ctx0" brushRef="#br0" timeOffset="-6849.8533">-7469 742 7 0,'0'-4'3'0,"0"-12"-2"16,0 16 6-16,0-4-7 16,0 0 0-16,-4 4 1 15,-1 0 1-15,1 4-2 16,-1 0 0-16,1 8 0 15,-5 0 1-15,5 7-1 16,-5 9 0-16,0-1 0 16,0 5 0-16,0 7 0 15,0-3 0-15,5-1 0 16,0 1 1-16,-1 3-1 16,1-3 0-16,-1-1 0 15,1 0 1-15,4 1-2 0,-5-9 0 16,5 1-1-16,0-4 0 15,0-5-1-15,0-7 1 16</inkml:trace>
          <inkml:trace contextRef="#ctx0" brushRef="#br0" timeOffset="-6848.8533">-7491 738 6 0,'4'-8'3'0,"1"0"-2"16,-5 8 4-16,0 0-5 15,4 4 0-15,5 0 0 16,0 4 1-16,0 0-1 16,0 7 0-16,0 5 0 15,4 0 1-15,0-1 0 16,5 5 0-16,0 12 0 15,-1-1 0-15,1 0 0 16,9 1 0-16,-5 3-1 16,4 5 1-16,1-9-1 15,-5 4 1-15,-4-3-1 16,0-9 0-16,-1-3 0 16,-8 0 0-16,-4-9-1 15,-1-3 0-15,0-8-1 16,-4 4 0-16,-4-4-1 0,0 0 0 15</inkml:trace>
          <inkml:trace contextRef="#ctx0" brushRef="#br0" timeOffset="-6847.8533">-7580 1092 11 0,'0'0'5'0,"0"0"-6"15,0 0 11-15,0 0-11 16,9-4 1-16,0 0-1 16,0 0 1-16,4-3 0 15,5 3 1-15,0 0-2 16,4 0 1-16,0 0-1 15,0 0 1-15,-4 0 0 16,0 4 1-16,-1-4-1 16,1 0 0-16,-5 4-1 15,1 0 0-15,-6 0-1 16,1 0 0-16,0 0-1 16,0 0 0-16</inkml:trace>
          <inkml:trace contextRef="#ctx0" brushRef="#br0" timeOffset="-6846.8533">-9148 2715 7 0,'-9'-4'3'0,"-9"4"-2"15,14-8 6-15,0 8-6 16,-5 0 0-16,0 4 0 16,-4-4 0-16,4 0-1 15,-9 8 0-15,9-4 0 16,-4 3 1-16,0 1-1 16,-1 12 1-16,1-8-1 15,4 4 1-15,0 3-2 16,0 9 1-16,5-1 0 15,0 5 0-15,-1-5 0 16,5 5 0-16,0-1-1 16,0 9 1-16,13-5 0 15,1 9 0-15,3 11 0 16,6 0 0-16,3 4 0 0,1-4 1 16,-1-8-1-16,1-3 0 15,-1-5 0-15,6 0 0 16,-6-7 0-16,5-1 0 15,-9-7 0-15,0-8 0 16,1-4 0-16,-1-4 0 31,13-12 1-31,-4-8 0 16,-4-8 0-16,-1-4 1 0,-4-7-1 16,1-8 1-16,-1-1-1 15,-5-3 1-15,1 3-2 16,-5 5 0-16,1-4 0 15,-5-1 1-15,0 1-1 16,-5 0 0-16,-4-1 0 16,-4-7 1-16,-1 0-1 15,-4-1 1-15,-4 1-1 16,-5 0 1-16,0 7-1 16,1 1 1-16,-5 4-1 15,-1-1 0-15,1 1 0 16,0 7 0-16,0 9-1 15,0-1 1-15,-9 0-2 16,4 8 0-16,1 4-2 16,-5 8 0-16,9 4-1 15,-5 4 1-15</inkml:trace>
          <inkml:trace contextRef="#ctx0" brushRef="#br0" timeOffset="-6845.8533">-8944 2900 11 0,'-5'0'5'0,"1"15"-5"0,4-15 9 0,-4 0-9 15,-1 0 0-15,-4 8 0 16,0-8 0-16,-4 4 0 16,-5 0 0-16,1-8 0 15,-1 8 0-15,-9 4-1 16,10 0 0-16,-1 0 0 16,0 0 1-16,5 4-1 15,0-1 1-15,4 5-1 16,0 4 1-16,4 0-1 15,5 3 1-15,5 1 0 16,4 3 0-16,0 1-1 16,4-4 1-16,0-1 0 15,1-3 0-15,-1-4 0 16,5-1 0-16,-1-7 0 16,5-12 0-16,-8 4 0 0,-1 4 0 15,0-4 0-15,1-8 1 16,-6 0-1-16,1 1 1 15,0-5-1-15,0 0 0 16,-5-4-1-16,1 0 0 16,-5 1 0-16,0-1 0 15,-5 4 0-15,1 0 0 16,0 1 0-16,-1-1 1 16,1 4 0-16,-1 0 1 0,1 0-1 15,-1 4 1-15,1 0 0 16,0 0 0-16,4 4-1 15,0 0 1-15,0 0-1 16,0 0 1-16,8-4-1 16,1 0 1-16,0 0 0 15,0 1 0-15,0-1 0 16,4 0 0-16,-4 0 0 16,0 0 1-16,0 4-2 15,0-4 1-15,-1 0-1 16,-8 4 1-16,0 0-1 15,0 0 1-15,5 4-1 16,-1 4 1-16,-4 4 0 16,0 3 0-16,0 1-1 15,0 4 0-15,0 3 0 16,0-3 0-16,5 8-1 16,-5-9 1-16,4 5-1 15,-4 3 0-15,5-3-1 0,-1-4 0 16,0-8-1-16,1-1 0 15,-1 1-1-15,1-12 1 16</inkml:trace>
        </inkml:traceGroup>
      </inkml:traceGroup>
    </inkml:traceGroup>
    <inkml:traceGroup>
      <inkml:annotationXML>
        <emma:emma xmlns:emma="http://www.w3.org/2003/04/emma" version="1.0">
          <emma:interpretation id="{655C2E6C-C2FC-4762-A706-2EC1010E74F7}" emma:medium="tactile" emma:mode="ink">
            <msink:context xmlns:msink="http://schemas.microsoft.com/ink/2010/main" type="paragraph" rotatedBoundingBox="15196,4709 13172,9786 11932,9292 13956,421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4447DAB1-A2AA-4D52-8FF4-3754637265DD}" emma:medium="tactile" emma:mode="ink">
              <msink:context xmlns:msink="http://schemas.microsoft.com/ink/2010/main" type="inkBullet" rotatedBoundingBox="14966,4617 14595,5546 13698,5188 14068,4259"/>
            </emma:interpretation>
            <emma:one-of disjunction-type="recognition" id="oneOf9">
              <emma:interpretation id="interp41" emma:lang="zh-CN" emma:confidence="0">
                <emma:literal>▲</emma:literal>
              </emma:interpretation>
              <emma:interpretation id="interp42" emma:lang="zh-CN" emma:confidence="0">
                <emma:literal>九</emma:literal>
              </emma:interpretation>
              <emma:interpretation id="interp43" emma:lang="zh-CN" emma:confidence="0">
                <emma:literal>四</emma:literal>
              </emma:interpretation>
              <emma:interpretation id="interp44" emma:lang="zh-CN" emma:confidence="0">
                <emma:literal>七</emma:literal>
              </emma:interpretation>
              <emma:interpretation id="interp45" emma:lang="zh-CN" emma:confidence="0">
                <emma:literal>八</emma:literal>
              </emma:interpretation>
            </emma:one-of>
          </emma:emma>
        </inkml:annotationXML>
        <inkml:trace contextRef="#ctx0" brushRef="#br0" timeOffset="-6885.8533">-8607-1105 8 0,'-23'-4'4'0,"6"-4"-5"0,12 0 9 15,1 0-7-15,-1 4 0 16,-3 0 1-16,-1 0 0 16,-5 0-2-16,1 4 0 15,0 0 1-15,-1 4 1 16,1 0-2-16,0 4 1 16,0 4-1-16,-1 0 0 0,1 4-1 15,0-1 0-15,-1 9 0 16,1 0 0-16,4 11 1 15,0-3 0-15,1 3 0 16,-1 4 0-16,4-3-1 16,1 3 1-16,4 8 0 15,4 1 0-15,1-1 0 16,4 0 0-16,4-3 0 16,0 3 0-16,5-4 0 15,0-3 0-15,-1-5 0 16,5 4 0-16,-4-3 0 15,4-5 0-15,14-3 1 16,-1 3 0-16,1-3 0 16,-1-4 0-16,5 3 0 15,0-7 1-15,0-4-1 16,4-9 0-16,-9 5-1 16,-3-4 1-16,-1-12-1 15,-5 0 1-15,1-8-1 0,-1 1 1 16,1-5 0-16,-5-8 0 15,0 1-1-15,0-1 1 16,0 0 0-16,-4-7 0 16,0-1-1-16,0-3 1 15,-5 7-1-15,-4-7 0 16,0-4 0-16,-5-9 0 16,0 5 0-16,-4-8 0 15,0-4 0-15,-4-4 0 0,-5 7 0 16,0 5 1-16,-4 4-1 15,-5 3 0-15,5 1 0 16,0 8 1-16,-9-5-1 16,-1 1 1-16,1 7 0 15,0 4 0-15,0 5-1 16,-5-1 0-16,-8 0-1 16,0 5 1-16,-1 3-1 15,1 4 0-15,-10 0-1 16,-3 4 1-16,3 4-2 15,5 4 1-15,1 4-1 16,8 0 0-16,0 4-2 16,4 3 1-16,5 1 0 15,4 4 0-15</inkml:trace>
        <inkml:trace contextRef="#ctx0" brushRef="#br0" timeOffset="-6884.8533">-8448-987 6 0,'-9'-4'3'16,"18"-4"-2"-16,-9 8 5 0,0-4-5 16,0 4 1-16,0 0 0 15,0 0 1-15,0-8-4 16,0 8 0-16,-4-4 2 15,4 4 1-15,-5 4-2 16,5 8 1-16,0 0-2 16,0 4 1-16,0 11-1 15,0 5 1-15,0-1-1 16,5 5 1-16,-5 7 0 16,4 8 1-16,0 4-1 15,1-7 0-15,-1 3 0 16,10-8 0-16,-10-3-1 15,0-9 1-15,1-3 0 0,-1-5 0 16,-4-3-1-16,5-4 0 16,-5-5 1-16,0-3 0 15,0-4-1-15,0-4 1 16,0-8-1-16,0-7 0 16,0-5 1-16,0 0 0 15,-5-15-1-15,1-5 1 16,-1 1 0-16,1 0 1 15,0-1-1-15,-1 1 0 0,5 3 0 16,0 5 1-16,0-1-1 16,0 5 1-16,5-1-1 15,3 9 1-15,1-5-1 16,0 12 1-16,4 0-1 16,1 5 0-16,-1-1 0 15,0 8 0-15,1 0 0 16,-1 0 0-16,0 4 0 15,-4-4 0-15,4 7-1 16,-4 1 1-16,0 0 0 16,0 0 0-16,-5 0-1 15,1-4 1-15,-5 4-1 16,0 8 0-16,0 3 0 16,-5 9 0-16,1-5 0 15,-5 1 0-15,0 0 1 16,-4-1 0-16,0-7 0 15,-1 4 1-15,-3-1 0 16,3 5 0-16,-3-12 0 0,8 0 1 16,0-1-1-16,4-3 0 15,1 4 0-15,8-8 0 16,1 4-1-16,4 0 1 16,4-4-1-16,0 4 1 15,5-4 0-15,0 0 0 16,0 0-1-16,-1-4 0 15,1 3 0-15,0 1 0 16,-5-4-1-16,0 0 0 0,1 0-1 16,-6-4 1-16,1 8-3 15,-4-4 1-15</inkml:trace>
      </inkml:traceGroup>
      <inkml:traceGroup>
        <inkml:annotationXML>
          <emma:emma xmlns:emma="http://www.w3.org/2003/04/emma" version="1.0">
            <emma:interpretation id="{F8EAF4BB-5B17-4754-9D88-982FA0866154}" emma:medium="tactile" emma:mode="ink">
              <msink:context xmlns:msink="http://schemas.microsoft.com/ink/2010/main" type="line" rotatedBoundingBox="14814,5668 13172,9786 11932,9292 13573,5174"/>
            </emma:interpretation>
          </emma:emma>
        </inkml:annotationXML>
        <inkml:traceGroup>
          <inkml:annotationXML>
            <emma:emma xmlns:emma="http://www.w3.org/2003/04/emma" version="1.0">
              <emma:interpretation id="{22852AAE-F45B-4A03-97B9-734B7514E0BF}" emma:medium="tactile" emma:mode="ink">
                <msink:context xmlns:msink="http://schemas.microsoft.com/ink/2010/main" type="inkWord" rotatedBoundingBox="13944,7659 13107,9760 11932,9292 12770,7191"/>
              </emma:interpretation>
              <emma:one-of disjunction-type="recognition" id="oneOf10">
                <emma:interpretation id="interp46" emma:lang="zh-CN" emma:confidence="0">
                  <emma:literal>岱</emma:literal>
                </emma:interpretation>
                <emma:interpretation id="interp47" emma:lang="zh-CN" emma:confidence="0">
                  <emma:literal>迓</emma:literal>
                </emma:interpretation>
                <emma:interpretation id="interp48" emma:lang="zh-CN" emma:confidence="0">
                  <emma:literal>匈</emma:literal>
                </emma:interpretation>
                <emma:interpretation id="interp49" emma:lang="zh-CN" emma:confidence="0">
                  <emma:literal>欧</emma:literal>
                </emma:interpretation>
                <emma:interpretation id="interp50" emma:lang="zh-CN" emma:confidence="0">
                  <emma:literal>迷</emma:literal>
                </emma:interpretation>
              </emma:one-of>
            </emma:emma>
          </inkml:annotationXML>
          <inkml:trace contextRef="#ctx0" brushRef="#br0" timeOffset="-6876.8533">-9613 1777 1 0,'-5'0'0'0,"5"0"6"15,0 0-5-15,0 0 0 16,0 0 0-16,5 4 0 16,-1 0 1-16,5 0-2 15,0 8 0-15,4 8 1 16,1 3 1-16,-1 1-1 16,5 7 1-16,-1 5-1 15,1 3 0-15,0 13-1 16,4 3 1-16,-4-4-1 15,-1 0 1-15,6 0 0 16,3 0 0-16,1 1-1 16,-1-5 1-16,-4-4 0 15,1 4 0-15,-1-3-1 16,-5-9 1-16,1-3 0 0,-5-5 0 16,-4 1 0-16,0-8 0 15,0-5-2-15,-5 1 1 16,1-4-2-16,-1 0 1 15,-4-1-3-15,0-3 1 16,0 0-1-16,0-4 0 16</inkml:trace>
          <inkml:trace contextRef="#ctx0" brushRef="#br0" timeOffset="-6880.8533">-9897 1856 6 0,'-9'16'3'0,"14"-20"-2"16,-5 4 4-16,-5 4-5 15,5-4 0-15,0 4 0 0,0 0 0 16,-4 8 0-16,4-1 0 15,0 5 0-15,-4 4 0 16,4 7 0-16,-5 9 1 16,1-1-1-16,-1 9 1 15,-4 3 0-15,1 0 0 16,-6 4 0-16,1 4 0 16,0 5 0-16,-1 10 0 15,1 5-1-15,0 0 1 0,4-4-1 16,0 0 1-16,0-4-1 15,0-16 0-15,1-8 0 16,-1-3 1-16,0-9-1 16,4-3 0-16,1-9-1 15,0-3 0-15,-1-4-2 16,5 0 1-16,-4-4-2 16,4-8 1-16</inkml:trace>
          <inkml:trace contextRef="#ctx0" brushRef="#br1" timeOffset="65586.5209">-10166 2350 7 0,'-9'-4'3'0,"-26"-4"0"0,30 4 4 15,-4 8-7-15,-8 8 1 0,3 8 0 16,-3 0 1-16,-1 11-3 15,-4 4 1-15,0 5 1 16,0 11 0-16,-10-4-1 16,1 1 1-16,5 3-1 15,-1 0 0-15,5 4 0 16,0 4 0-16,4 16 0 16,1 4 0-16,3 3 0 15,5 1 0-15,5-8-1 16,0 4 1-16,8-8-1 15,0-4 1-15,1-8 0 16,8 8 0-16,5-4 0 16,8-4 1-16,5-8 0 15,5-4 0-15,4-8-1 16,4-3 1-16,0-5-1 16,1-3 0-16,3-8-1 15,-3-5 0-15,3-11 0 0,1-8 0 16,-5-3 0-16,14-13 1 15,4 4-1-15,-4-4 0 16,-1 1 1-16,1-9 1 16,-1 1-1-16,-8-9 0 15,-4-3 1-15,-6-5 0 16,-3-3 0-16,-1-4 1 16,-4 0-1-16,0-8 0 15,-4-4 0-15,-5-4 0 0,-4-4-1 16,-5-4 1-16,-4 0-1 15,-5 0 1-15,-4 1-1 16,-4 3 1-16,-5-8-1 16,-4 4 1-16,-5 4-1 15,0 8 0-15,1 4 0 16,-10 8 1-16,-4 4-1 16,-9 3 1-16,0 13 0 15,-4 7 0-15,-14 1-1 16,5 11 1-16,-4 4-3 15,-5 4 1-15,0 12-3 16,4 0 1-16,0 4-2 16,1 3 0-16</inkml:trace>
          <inkml:trace contextRef="#ctx0" brushRef="#br0" timeOffset="-6878.8533">-10136 3203 6 0,'-4'-12'3'0,"4"-19"-4"16,0 23 7-16,0-4-6 16,0 4 1-16,0 0 0 15,0 0 1-15,0 8-3 16,0-11 0-16,0 11 2 16,0 0 0-16,4 0-1 15,1 3 0-15,3 5 0 16,1 0 1-16,5 8-1 15,3 0 0-15,10 3 0 16,-5 1 1-16,5 12-1 16,-1-5 0-16,1 9 0 0,-1-5 0 15,-4-3 0-15,-4-5 0 16,0-3 0-16,-5-4 0 16,-4-4 0-16,0-5 1 15,0-3 0-15,-5 0 0 16,-4-4 0-16,0-12 1 15,5-3-1-15,-5-9 1 16,0-11-1-16,-5-1 1 16,1-3-2-16,4-1 1 0,0-7-1 15,0 0 0-15,0-4-1 16,4-4 0-16,5 3-1 16,4-3 0-16,-4 8-2 15,0 0 1-15</inkml:trace>
          <inkml:trace contextRef="#ctx0" brushRef="#br0" timeOffset="-6879.8533">-10105 2931 6 0,'-4'-16'3'0,"-1"1"-2"16,5 7 6-16,-4 4-7 15,-1-4 0-15,1 8 0 16,-5 4 0-16,0 4-1 16,0 0 1-16,-4 4-1 15,0 3 1-15,0 5 0 0,-1 0 0 16,1 3 0-16,4 5 0 15,0 3 0-15,0 1 1 16,0 3-1-16,1-3 1 16,3 7-1-16,1 1 0 15,-1 7 0-15,5 0 0 16,0 4 0-16,5 0 0 16,-1 1-1-16,5-9 1 15,4-4-1-15,5-3 1 16,0-5 0-16,4 1 0 0,0-9 0 15,0 1 1-15,0-8 0 16,9-4 1-16,0-4-1 16,5-8 0-16,-1-4 1 15,1-4 0-15,4-8-1 16,-5-4 0-16,1-3 0 16,-1-5 0-16,-4-3 0 15,-4-5 0-15,-5-3-1 16,0-1 1-16,0-3 0 15,-9 0 0-15,1-1-1 16,-6 5 1-16,1 0-1 16,-4 3 1-16,-1-3-1 15,-4 3 1-15,0 1-1 16,-4 0 1-16,-5-1-2 16,-4-3 1-16,-5-1 0 15,-9 1 0-15,-4 3 0 16,0 5 0-16,0 3-1 15,0 9 1-15,-9 3 0 0,0 4 0 16,1 8-1-16,8 8 0 16,0 4-1-16,0 4 1 15,0 4-2-15,0 3 0 16,4-3-2-16,5 8 1 16</inkml:trace>
          <inkml:trace contextRef="#ctx0" brushRef="#br0" timeOffset="-6877.8533">-10140 3085 9 0,'0'4'4'0,"0"-4"-5"0,0 0 8 16,0 4-7-16,4 4 0 15,-4 7 0-15,0 1 0 16,0 0 0-16,0 4 0 16,0 3 0-16,0 5 0 15,0 3 0-15,-4 1 0 16,-1-1 0-16,1 1 0 15,-1-5 0-15,5-3 1 16,-4-4-2-16,4-5 1 16,0-3-1-16,0 0 0 0,0 0-1 15,0-4 0-15,0-8-1 16,4-12 1-16,1 0 0 16,-1-8 1-16</inkml:trace>
          <inkml:trace contextRef="#ctx0" brushRef="#br0" timeOffset="-6883.8533">-8842-219 3 0,'-5'-4'1'0,"10"0"-1"0,-5-4 0 0,0 8 1 16,0 0 0-16,0-8 0 15,0 8 1-15,0 0-3 16,0 0 1-16,0 0 1 15,0 0 1-15,4-8-1 16,-4 8 0-16,0 0 0 16,0 0 0-16,0 4 0 15,0 4 0-15,0 4-1 16,0 4 1-16,-4 7 0 16,-1 5 0-16,1 3-1 15,-1 5 1-15,-3 7 0 16,-1 8 0-16,0 1-1 15,0 3 1-15,0 8 0 16,0-4 0-16,0 12-1 16,1-4 0-16,-1 7 1 15,0 5 0-15,0 0-1 0,0-12 0 16,0-8 0-16,0-8 0 16,1-4-1-16,-1-3 0 15,0-9-2-15,4-7 1 16,-3-5-1-16,-1-3 0 15</inkml:trace>
          <inkml:trace contextRef="#ctx0" brushRef="#br0" timeOffset="-6882.8533">-9095 844 4 0,'-22'0'2'0,"9"39"-3"16,4-35 2-16,0 4-1 16,-4 4 1-16,-1 4-1 15,1 4 1-15,-5 3-1 16,10 5 1-16,-6-1-1 16,5 5 1-16,1 7 0 15,3 1 0-15,1 3 0 16,-1 8 0-16,5 4-1 15,0 0 1-15,9 0-1 16,4-3 1-16,1-1 0 16,8 0 0-16,4 0-1 15,5-3 1-15,5-5-1 0,-5-4 1 16,4-3-1-16,-4-1 1 16,0-11-1-16,-4-5 1 15,0-11 0-15,4-4 1 16,0-4-1-16,0-8 1 15,-5-3-1-15,1-5 1 16,4-8-1-16,0-3 1 16,0-1-2-16,0 0 1 0,-5-11-1 15,1 0 0-15,0-9 0 16,-5 1 1-16,-5-4-1 16,-3-8 0-16,-5 0 0 15,-5 4 0-15,-8 0 0 16,-5-4 0-16,-5 7-1 15,-8 5 1-15,-4 4 0 16,4 3 0-16,-5 5-1 16,0 3 1-16,1 5 0 15,-1 3 0-15,1 1-1 16,-5-1 1-16,0 8-1 16,4 4 0-16,0 1-1 15,5 11 0-15,-4 0-2 16,-1 11 1-16,-4 5-1 15,9 0 1-15</inkml:trace>
          <inkml:trace contextRef="#ctx0" brushRef="#br0" timeOffset="-6881.8533">-8940 1092 7 0,'-4'0'3'0,"-5"8"-3"15,9-8 6-15,0 0-6 16,-4 4 0-16,-1-4 0 16,1 8 0-16,-1 4-1 15,1 3 1-15,-1 5 0 16,5 4 0-16,0 3 0 15,0 9 0-15,0-5 0 16,5 9 0-16,-5-1 0 16,4 4 0-16,1-7 0 15,4-1 1-15,-1-7-1 0,1-8 1 16,5-1 0-16,-1-3 0 16,5 0-1-16,-1-4 1 15,1-5 0-15,0-7 0 16,-1 0 0-16,1-4 0 15,0-11 0-15,0-5 0 16,-5-8 0-16,0 1 0 16,-4-5-1-16,0-7 1 15,0-4 0-15,-5-1 0 16,-4 1 0-16,-4 8 0 0,-5-5-1 16,-4 9 1-16,-1 3-2 15,-3 1 1-15,-1 3-1 16,0 4 1-16,0 8-2 15,1 1 1-15,-1 3-2 16,5 0 1-16,-1 8-2 16,6 4 0-16</inkml:trace>
        </inkml:traceGroup>
      </inkml:traceGroup>
    </inkml:traceGroup>
    <inkml:traceGroup>
      <inkml:annotationXML>
        <emma:emma xmlns:emma="http://www.w3.org/2003/04/emma" version="1.0">
          <emma:interpretation id="{1B8B6F49-D019-4A88-8AC4-4AFFF50E64C5}" emma:medium="tactile" emma:mode="ink">
            <msink:context xmlns:msink="http://schemas.microsoft.com/ink/2010/main" type="paragraph" rotatedBoundingBox="14821,4118 12402,9560 10900,8893 13319,3451" alignmentLevel="5"/>
          </emma:interpretation>
        </emma:emma>
      </inkml:annotationXML>
      <inkml:traceGroup>
        <inkml:annotationXML>
          <emma:emma xmlns:emma="http://www.w3.org/2003/04/emma" version="1.0">
            <emma:interpretation id="{D99D93A3-3C76-4BC0-8D77-B5397D82D3EC}" emma:medium="tactile" emma:mode="ink">
              <msink:context xmlns:msink="http://schemas.microsoft.com/ink/2010/main" type="line" rotatedBoundingBox="14821,4118 12402,9560 10900,8893 13319,3451"/>
            </emma:interpretation>
          </emma:emma>
        </inkml:annotationXML>
        <inkml:traceGroup>
          <inkml:annotationXML>
            <emma:emma xmlns:emma="http://www.w3.org/2003/04/emma" version="1.0">
              <emma:interpretation id="{94D7A82A-5B43-4614-9ECC-843EC25F2BAA}" emma:medium="tactile" emma:mode="ink">
                <msink:context xmlns:msink="http://schemas.microsoft.com/ink/2010/main" type="inkWord" rotatedBoundingBox="13922,6139 13130,7921 11664,7269 12456,5488"/>
              </emma:interpretation>
              <emma:one-of disjunction-type="recognition" id="oneOf11">
                <emma:interpretation id="interp51" emma:lang="zh-CN" emma:confidence="0">
                  <emma:literal>軍</emma:literal>
                </emma:interpretation>
                <emma:interpretation id="interp52" emma:lang="zh-CN" emma:confidence="0">
                  <emma:literal>点</emma:literal>
                </emma:interpretation>
                <emma:interpretation id="interp53" emma:lang="zh-CN" emma:confidence="0">
                  <emma:literal>`</emma:literal>
                </emma:interpretation>
                <emma:interpretation id="interp54" emma:lang="zh-CN" emma:confidence="0">
                  <emma:literal>㒴</emma:literal>
                </emma:interpretation>
                <emma:interpretation id="interp55" emma:lang="zh-CN" emma:confidence="0">
                  <emma:literal>迫</emma:literal>
                </emma:interpretation>
              </emma:one-of>
            </emma:emma>
          </inkml:annotationXML>
          <inkml:trace contextRef="#ctx0" brushRef="#br0" timeOffset="-6872.8533">-10335-89 5 0,'0'4'2'0,"4"19"1"16,1-19 2-16,-1 4-4 16,5 4 0-16,-5 8 1 15,1-1 1-15,4 5-4 16,-1 8 1-16,1-1 2 0,5 4 1 15,-1 5-2-15,5 3 1 16,-1 8-1-16,6 4 1 16,-6 1-2-16,5 3 1 15,1-4-1-15,-6 4 1 16,5-4-1-16,-4-4 1 16,-5-4-1-16,10-3 1 15,-10-9-1-15,5-3 1 16,-5-5-1-16,-4-3 0 0,0 0 0 15,-1-9 0-15,-3 1-1 16,-1-4 0-16,1-4-2 16,-1 0 1-16,1-1-2 15,-1-3 1-15,-4 0-1 16,4 0 1-16,5-4-1 16,-4 0 1-16,-5 0 1 15,4 0 1-15,-4 0 2 16,0 0 0-16,0 0 1 15,0 0 1-15,0 0 1 16,-4-4 0-16,-1 0-1 16,-4 0 0-16,-4 1-1 15,-5 3 0-15,1 0-1 16,-1 0 0-16,0 0-2 16,1 3 1-16,-1 1 0 15,0 4 0-15,0 0 0 16,1 4 0-16,-1 4 0 15,0 0 0-15,5 3 0 16,0-3 0-16,-1 12-1 0,6-1 1 16,-1 9-1-16,0-1 0 15,4 4 0-15,1 9 1 16,0-1-1-16,-1 0 0 16,5 4 1-16,5-7 0 15,-1 3-1-15,5 0 1 16,0 0 0-16,4 1 0 15,0-9 0-15,5-4 0 0,0 1 0 16,-1-5 0-16,1 5 0 16,9-13 0-16,-1 1 0 15,5-12 0-15,5 4-1 16,-1-12 1-16,5-4 0 16,-4-8 1-16,3-4-1 15,-3-4 0-15,-5-4 1 16,0-7 0-16,-5-5 0 15,5-3 0-15,-8 3 0 16,-1-3 0-16,0 0 0 16,-4-9 0-16,-1 5-1 15,-3 0 1-15,-1-9-1 16,-4 5 0-16,0 0 0 16,-5-9 0-16,-4 5 0 15,-4 4 0-15,-1-4 0 16,-4 3 0-16,0 5 0 15,-4 3 1-15,0 1-1 16,0 7 0-16,-1 5 0 0,-3-1 1 16,-6 1-1-16,1 3 1 15,-9 4-1-15,-4 8 0 16,-1 4-1-16,1 4 1 16,-5 0-1-16,0 4 0 15,5 0-2-15,4 4 0 16,4 0-2-16,5 0 1 15</inkml:trace>
          <inkml:trace contextRef="#ctx0" brushRef="#br1" timeOffset="64639.8272">-9931 318 10 0,'-22'4'5'0,"-9"0"-6"16,17-4 5-16,-3 8-4 15,-1 0 0-15,-4 4-1 16,-5 3 1-16,-4 5-1 15,-4 4 1-15,-5 3 0 16,0 5 0-16,-4 7-1 16,4 0 1-16,-9 5 0 15,5 3 0-15,8 12 0 16,1-4 1-16,4 12 0 16,4 8 1-16,1 8 0 0,4 11 1 15,4-11-1-15,5 0 0 16,4-5 0-16,4 1 0 15,5 8-2-15,5 3 1 16,8-3-1-16,5-4 0 16,13-5 0-16,9-11 0 15,4-11-1-15,13-9 1 16,1-12-1-16,0-3 1 16,-5-9-1-16,9-7 1 0,-9-8-1 15,0-4 1-15,5 4-1 16,4-8 0-16,4-8 0 15,5-8 1-15,-4-7-1 16,-5-13 0-16,-5 1 1 16,-4-9 0-16,-8-3 1 15,-5 0 0-15,-5-8 0 16,0 7 0-16,-4 5 0 16,-4 0 1-16,0-1-2 15,-5 1 1-15,-5 4-1 16,1-1 1-16,-5 1-1 15,-4-4 1-15,0-12-1 16,-9 7 1-16,0-7 0 16,-4-8 0-16,-5 0-1 15,-4 0 1-15,-5-4-1 16,0 8 1-16,0 8-1 16,5-4 0-16,-5 8 0 15,1-5 1-15,-1 5-1 0,0-4 1 16,-8 4 0-16,-1 7 0 15,-4 1-1-15,0 0 1 16,0 7-1-16,-18 4 1 16,1-3-2-16,-1 3 1 15,5 5-2-15,4 3 1 16,4 8-4-16,1 12 0 16,4 12-1-16,4 27 1 0</inkml:trace>
          <inkml:trace contextRef="#ctx0" brushRef="#br0" timeOffset="48724.9003">-9670 1114 1 0,'9'-12'0'0,"-9"-8"2"0,0 20-2 16,0 0 1-16,0 0 0 16,0 0 2-16,0 0 1 0,0 0-4 15,0 0 1-15,4 4 2 16,-4 0 1-16,0 4 0 15,5 4 0-15,-5 11-2 16,0 1 1-16,4 3-1 16,-8 5 0-16,4 3-1 15,0-3 1-15,-5 3-2 16,5 1 1-16,0-1-1 16,-4 5 1-16,4-9-1 15,0-3 0-15,0-1 0 16,0-3 0-16,0-4-1 15,0-5 0-15,-4 1-2 16,4-4 1-16,0-4-2 16,-5-8 0-16,1 0-1 15,4-8 1-15</inkml:trace>
          <inkml:trace contextRef="#ctx0" brushRef="#br0" timeOffset="48342.636">-9927 1114 6 0,'-4'-8'3'0,"4"0"1"0,0 8 1 15,0 0-5-15,0 0 1 16,0 0 0-16,0 0 1 16,0 0-2-16,0 4 0 0,-5 8 1 15,5-1 1-15,0 9-1 16,0 4 1-16,-4-1 0 15,4 13 0-15,-4-5 0 16,-1 5 0-16,1 7-1 16,-1 0 0-16,1 5 0 15,-1-5 0-15,1 4-1 16,0-7 0-16,-1-5 0 16,1-3 0-16,4-5-1 15,0-7 0-15,-5-4-2 16,5-5 1-16,0-3-3 15,0-8 1-15,0-8-1 16,5-7 0-16</inkml:trace>
          <inkml:trace contextRef="#ctx0" brushRef="#br0" timeOffset="49116.6811">-9989 1358 9 0,'-4'0'4'0,"4"12"-2"0,0-12 6 0,0 0-7 15,9 4 0-15,0-8 0 16,4 4 0-16,0 0-1 16,5 0 0-16,-5 0 1 15,0-4 0-15,5 0 0 16,4 4 0-16,0-4-1 16,1 4 1-16,3-4 0 15,-4-4 0-15,-4 0-1 16,0 4 0-16,-1 0 0 15,-3 0 1-15,3 4-1 16,-3 0 0-16,-5-4-1 16,-1 0 0-16,-3 8-1 15,-1 0 0-15,1-4-3 16,-5 0 1-16</inkml:trace>
          <inkml:trace contextRef="#ctx0" brushRef="#br0" timeOffset="-6875.8533">-9099-1944 4 0,'0'-8'2'0,"-5"0"0"0,5 8 1 15,0 0-2-15,5 0 0 16,-1 8 1-16,1 4 0 16,-1 0-3-16,9-4 1 15,-4 3 2-15,9 1 0 16,-5 4-1-16,1 4 1 0,3 3-1 16,-3 5 0-16,3 3 0 15,1 9 0-15,4-1-1 16,0 4 0-16,0 9 0 15,1-1 1-15,-1 4-1 16,0-4 0-16,-4-4 0 16,-1-3 0-16,-3-9 0 15,3-7 0-15,-3-5 0 16,-1 1 0-16,-4-4 0 16,0-5 0-16,0-3-1 15,-1 0 1 1,6 4-2-1,-5 0 0-15,-1-5-2 16,1-3 1-16,0 0 0 16,0 0 0-16</inkml:trace>
          <inkml:trace contextRef="#ctx0" brushRef="#br0" timeOffset="-6874.8533">-11230 1829 9 0,'4'11'4'0,"-4"21"-3"0,5-24 5 16,-1 4-6-16,1-1 0 0,3 9 1 16,1 4 0-16,0 7-1 15,0 9 0-15,0-1 1 16,4 12 0-16,0-4-1 16,5 9 1-16,0 3-1 15,-5 0 1-15,0 12-1 16,1-4 1-16,-5-4 0 15,-1 4 0-15,1-8 0 16,0 0 0-16,0-8 0 16,-5-8 0-16,1-7-1 15,-1-5 0-15,-4-3-1 16,5-9 0-16,-5-3-1 16,0-4 1-16,0 0-3 15,0-4 1-15,0-1-1 16,0-3 0-16</inkml:trace>
          <inkml:trace contextRef="#ctx0" brushRef="#br0" timeOffset="-6873.8533">-11009 2967 8 0,'-4'-8'4'0,"-1"0"-3"0,5 0 8 16,-4 0-9-16,0 0 1 16,-1 8 0-16,-4 0 0 15,-4 0-2-15,0 4 1 16,-1 0 0-16,-8 4 1 15,5 4-1-15,-6-4 1 16,1 0-1-16,0 3 0 0,4 5 0 16,1 0 0-16,-1 4 0 15,0 3 0-15,5 5-1 16,0-5 1-16,-1 5-1 16,10-4 1-16,4 11 0 15,0-3 0-15,9 3-1 16,0 0 1-16,4 13-1 15,5 3 1-15,-1-4 0 16,6 8 0-16,3-15 0 16,1-5 0-16,-5-3 0 15,0-5 0-15,0-3 0 16,0-4 0-16,5-5 0 16,-5-3 0-16,5-4 0 15,-1-4 1-15,5 0-1 16,-4-4 1-16,-1-8 0 15,-3 4 0-15,-1-12 0 16,0-3 1-16,0-9-1 16,9-3 1-16,-4-5-1 15,-1-7 1-15,1-8-2 0,-1-1 1 16,-3 5-1-16,-6 4 1 16,-3-1-1-16,-1 5 1 15,-4 0-1-15,-5-1 1 16,-4 5-1-16,0-4 1 15,-9-1-1-15,0 9 0 16,-8-1 0-16,-5 5 0 16,-5-1 0-16,5 4 1 15,0 5-1-15,-1 3 0 0,-3 0 0 16,-1 8 1-16,1 4-1 16,-1 4 0-16,1 4-2 15,-1 0 1-15,5 0-3 16,0 4 1-16,-5 0-2 15,9-4 0-15</inkml:trace>
          <inkml:trace contextRef="#ctx0" brushRef="#br0" timeOffset="-6870.8533">-11049 3116 7 0,'0'0'3'0,"0"-11"0"15,0 11 4-15,0 0-7 16,5-4 1-16,-1-4 0 16,1 4 0-16,4-4-2 15,4 0 1-15,0 4 1 16,1-4 0-16,3 0-1 15,1 0 1-15,4 1-1 16,-4-1 0-16,0 4 1 16,-1 0 0-16,-3 0-1 15,-1 0 1-15,0 4-2 16,-4-4 0-16,0 4-1 0,-5-4 0 16,-4 4-2-16,0 0 0 15</inkml:trace>
          <inkml:trace contextRef="#ctx0" brushRef="#br0" timeOffset="-6869.8533">-10933 3065 6 0,'-5'8'3'0,"5"0"-2"0,0-8 4 0,0 4-5 16,0 4 0-16,5 4 0 15,-1 3 0-15,-4-3 0 16,0 4 0-16,0-4 0 15,0 7 0-15,0 1 0 16,-4 0 0-16,4 3 0 16,-5-7 1-16,1 4-1 15,-5-4 1-15,0-5-1 16,0 1 0-16,5 4 0 16,-1-4 0-16,1-8 0 15,0 0 0-15,-1 0-1 16,1-4 1-16,-1 3-1 15,1 1 1-15,-1-4-1 16,5 4 1-16,0-4 0 16,0 0 1-16,5-4-1 15,4-3 1-15,0-1 0 16,4 4 0-16,0 0 0 0,5 0 0 16,0-4 0-16,-1 8 0 15,1-8-1-15,0 8 0 16,-1-4 0-16,1 0 0 15,-5 0-1-15,1 0 0 16,-1 0-2-16,-4-7 0 16</inkml:trace>
        </inkml:traceGroup>
      </inkml:traceGroup>
    </inkml:traceGroup>
    <inkml:traceGroup>
      <inkml:annotationXML>
        <emma:emma xmlns:emma="http://www.w3.org/2003/04/emma" version="1.0">
          <emma:interpretation id="{F446263C-7E10-4344-9B61-4708200AD2CD}" emma:medium="tactile" emma:mode="ink">
            <msink:context xmlns:msink="http://schemas.microsoft.com/ink/2010/main" type="paragraph" rotatedBoundingBox="14031,2808 10702,9721 9590,9185 12918,227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B1DD6DE-24E9-4467-993C-9483AD8C3263}" emma:medium="tactile" emma:mode="ink">
              <msink:context xmlns:msink="http://schemas.microsoft.com/ink/2010/main" type="inkBullet" rotatedBoundingBox="14031,2808 13514,3881 12492,3389 13009,2316"/>
            </emma:interpretation>
            <emma:one-of disjunction-type="recognition" id="oneOf12">
              <emma:interpretation id="interp56" emma:lang="zh-CN" emma:confidence="0">
                <emma:literal>⑦</emma:literal>
              </emma:interpretation>
              <emma:interpretation id="interp57" emma:lang="zh-CN" emma:confidence="0">
                <emma:literal>①</emma:literal>
              </emma:interpretation>
              <emma:interpretation id="interp58" emma:lang="zh-CN" emma:confidence="0">
                <emma:literal>⑨</emma:literal>
              </emma:interpretation>
              <emma:interpretation id="interp59" emma:lang="zh-CN" emma:confidence="0">
                <emma:literal>⑤</emma:literal>
              </emma:interpretation>
              <emma:interpretation id="interp60" emma:lang="zh-CN" emma:confidence="0">
                <emma:literal>③</emma:literal>
              </emma:interpretation>
            </emma:one-of>
          </emma:emma>
        </inkml:annotationXML>
        <inkml:trace contextRef="#ctx0" brushRef="#br0" timeOffset="-6862.8533">-9644-3054 3 0,'-5'11'1'0,"-3"-34"0"0,8 15 2 16,-5 4-3-16,1 4 0 15,-1 0-1-15,-4 0 1 16,-4 0 0-16,0 0 0 16,0 4 0-16,-5 0 1 15,-4 0-1-15,0 4 0 0,4 3 1 16,0 1 0-16,0 8-1 16,-4 0 0-16,0 7 0 15,-5-3 0-15,5 3 0 16,0 5 0-16,0 3 0 15,4-3 0-15,1-1 0 16,-1 1 0-16,0 3 0 16,5-3 0-16,0-1 0 15,-1 1 0-15,5-1 0 16,1 5 0-16,-1-5 0 16,4 9 0-16,5-1 0 15,0 12 1-15,5 0-1 16,-1 4 0-16,5-7 0 15,9-1 0-15,4-8 0 16,4 5 0-16,10-9 0 16,-1-3 0-16,5-1 0 15,0-3 1-15,4-5-1 16,-4-7 1-16,0-4 0 0,0 0 0 16,9-8 0-16,-1 4 0 15,1-5-1-15,-5 1 1 16,10-11 0-16,-1-1 0 15,-4-4-1-15,4-4 1 16,-9-4 0-16,5-7 1 16,-5-5-1-16,-4 1 1 15,-5-9-1-15,-4-3 1 16,0 0-1-16,-13-1 0 16,0 1-1-16,-5 0 1 0,-4 0-1 15,0-1 1-15,-5 5-1 16,1 7 1-16,-5-7-1 15,0-8 0-15,-5 3 0 16,1 5 1-16,-9-4-1 16,-5-1 1-16,-4 9-1 15,-5-1 0-15,-4 1 0 16,0 0 0-16,0-5 0 16,-4 9 1-16,-1 3-1 15,1 1 0-15,4 7 1 16,0 0 0-16,0 4-1 15,0 1 1-15,4 3-1 16,1 0 1-16,-1 0-2 16,0 0 1-16,5 5-1 15,0-1 1-15,0 4-2 16,4 0 0-16,0 4-2 16,1 0 0-16,3 0-1 0,1 4 1 15</inkml:trace>
        <inkml:trace contextRef="#ctx0" brushRef="#br0" timeOffset="-6861.8533">-9848-2732 6 0,'-9'4'3'0,"18"0"-3"16,-9-4 3-16,0 0-3 15,0 0 0-15,5 0 0 16,3 4 1-16,1-4-1 15,0 0 0-15,9 4 1 16,-5-4 1-16,9-4-1 16,0 4 1-16,1 0-1 15,-1 0 1-15,4-4-1 16,1 4 1-16,-1-4-2 16,1 4 1-16,0-8-1 0,-1 1 1 15,1 7 0-15,-5-8 0 16,0 4 0-16,-4 0 0 15,0-4-1-15,-5 0 1 16,0 0-2-16,-4 0 0 16,0 8-1-16,-9 0 1 15,0 0-3-15,0-8 1 16,0 8-1-16,0-7 1 16</inkml:trace>
        <inkml:trace contextRef="#ctx0" brushRef="#br0" timeOffset="-6860.8533">-9547-2771 4 0,'-9'16'2'0,"9"-8"-3"15,0 0 3-15,0-1-1 16,0 5 0-16,0 0 1 15,0 4 0-15,0 0-2 16,0 3 0-16,-4-7 2 16,4 4 0-16,0 3 0 15,-4 1 0-15,-1 4-1 16,1 3 1-16,-1 1-1 16,1 0 1-16,-1 3-1 15,1 12 0-15,4 1-1 16,-4-9 1-16,-1 4 0 0,1 1 0 15,-1-5-1-15,1-3 0 16,-1-9 0-16,1 1 0 16,4 8-1-16,0-17 1 15,-4-3-2-15,4 0 0 16,0 0-2-16,0-8 0 16</inkml:trace>
      </inkml:traceGroup>
      <inkml:traceGroup>
        <inkml:annotationXML>
          <emma:emma xmlns:emma="http://www.w3.org/2003/04/emma" version="1.0">
            <emma:interpretation id="{7CFCC92A-07FF-4163-95CF-E70F2707DB40}" emma:medium="tactile" emma:mode="ink">
              <msink:context xmlns:msink="http://schemas.microsoft.com/ink/2010/main" type="line" rotatedBoundingBox="13357,3783 10536,9641 9590,9185 12410,3327"/>
            </emma:interpretation>
          </emma:emma>
        </inkml:annotationXML>
        <inkml:traceGroup>
          <inkml:annotationXML>
            <emma:emma xmlns:emma="http://www.w3.org/2003/04/emma" version="1.0">
              <emma:interpretation id="{EE1EB347-4266-48F2-9A91-33808A8E05F6}" emma:medium="tactile" emma:mode="ink">
                <msink:context xmlns:msink="http://schemas.microsoft.com/ink/2010/main" type="inkWord" rotatedBoundingBox="11385,7776 10496,9622 9734,9255 10623,7409"/>
              </emma:interpretation>
              <emma:one-of disjunction-type="recognition" id="oneOf13">
                <emma:interpretation id="interp61" emma:lang="zh-CN" emma:confidence="0">
                  <emma:literal>坐</emma:literal>
                </emma:interpretation>
                <emma:interpretation id="interp62" emma:lang="zh-CN" emma:confidence="0">
                  <emma:literal>伞</emma:literal>
                </emma:interpretation>
                <emma:interpretation id="interp63" emma:lang="zh-CN" emma:confidence="0">
                  <emma:literal>朵</emma:literal>
                </emma:interpretation>
                <emma:interpretation id="interp64" emma:lang="zh-CN" emma:confidence="0">
                  <emma:literal>!</emma:literal>
                </emma:interpretation>
                <emma:interpretation id="interp65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-6864.8533">-11917 1959 4 0,'-9'0'2'0,"9"-8"2"0,0 8 0 0,0 0-4 15,0 0 0-15,0 0 0 16,-4-4 0-16,4 4 0 15,-5 4 0-15,1 7 1 16,-5-3 0-16,-4 4-1 16,0 12 1-16,-1-1 0 15,-3 5 0-15,-1 4 0 16,-4 7 0-16,0-4-1 16,-1 1 1-16,1-1 0 15,0 5 0-15,0-1-1 16,0 0 1-16,4 5-1 15,-9-5 0-15,10 0 0 16,-1-7 0-16,5 3 0 16,-1-7 0-16,1-4 0 15,4-5 0-15,5-3 0 16,-5-4 0-16,5 0-2 0,-1-8 0 16,1 3-1-16,-1-7 1 15</inkml:trace>
          <inkml:trace contextRef="#ctx0" brushRef="#br0" timeOffset="-6868.8533">-12440 2789 9 0,'-17'16'4'0,"-23"8"-5"15,35-20 7-15,-8 4-6 16,0 3 0-16,-5 1 0 16,-4 8 0-16,-5 4 0 15,-4-5 0-15,5 5 0 16,-5 3 0-16,0 5-1 15,4 3 1-15,1 1 0 16,3 7 0-16,6 4 0 16,-1 5 0-16,0 7 0 15,9 0 1-15,1 4 0 16,3-4 0-16,5 4 0 16,5 0 0-16,-1-4 0 0,9-8 0 15,18-8-1-15,0-3 1 16,9-1-1-16,9-7 1 15,4-5-1-15,-4-15 0 16,-5-4 0-16,-4-8 1 16,4-8 0-16,1-8 0 15,-1-11-1-15,0-5 1 16,0-3 0-16,1-12 0 16,8-9-1-16,-4-3 0 0,-5-4 0 15,0 0 0-15,-8-4 0 16,-1 8 1-16,1 4-1 15,-10 0 1-15,-4 4 0 16,-4 8 0-16,-5 7-1 16,-4-7 1-16,-4 3-1 15,-19 5 1-15,1 3 0 16,-9-3 0-16,-5 4-1 16,-13-1 1-16,1 12-1 15,3-3 1-15,-4 3-1 16,0 4 0-16,5 8 0 15,-1 1 0-15,1 3 0 16,4 4 0-16,0 7-1 16,4 1 1-16,1 0-2 15,-1 8 1-15,-4 4-2 16,9-5 1-16,0 5-3 16,-5 0 1-16,10-1-1 15,3-3 0-15</inkml:trace>
          <inkml:trace contextRef="#ctx0" brushRef="#br0" timeOffset="-6867.8533">-12519 3156 5 0,'4'4'2'0,"-13"-8"-1"16,9 4 3-16,0 0-4 16,0 0 1-16,9-4-1 15,4 4 1-15,1-4-1 16,-1 0 1-16,5 0 0 15,-1-4 0-15,6 0-1 16,-1 0 1-16,0-3 0 16,0 7 1-16,0 0-2 15,0 0 1-15,0 0 0 16,-4 0 0-16,-5 0 0 16,-4 4 0-16,0-4-2 15,0 4 1-15,-9 0-2 16,0 0 1-16,0 0-2 15,0-4 0-15</inkml:trace>
          <inkml:trace contextRef="#ctx0" brushRef="#br0" timeOffset="-6866.8533">-12431 3148 5 0,'-9'8'2'0,"5"-8"1"0,4 0 2 0,-4 4-5 15,4 0 1-15,0 3 0 16,-5 1 0-16,1 0-1 16,4 4 0-16,4 8 1 15,-8 3 0-15,-1 1 0 16,10 4 0-16,-10-1 0 16,5 9 0-16,-4-1-1 15,-1 0 1-15,1 5-1 16,-5-1 1-16,5-7-1 15,-1-1 1-15,1-7-2 16,-1-8 0-16,1-1-1 16,0-3 0-16,-1-4-2 15,5-4 1-15</inkml:trace>
          <inkml:trace contextRef="#ctx0" brushRef="#br0" timeOffset="-6863.8533">-12431 3282 9 0,'0'-16'4'0,"0"20"-3"0,0-4 7 15,0 0-8-15,5-4 0 16,-1 4 0-16,5 0 0 16,0-4 0-16,0 4 1 15,4 0-1-15,-4-4 1 16,0 0-1-16,4-4 1 15,-4 12-1-15,0-8 1 0,0 8-1 16,-1-4 0-16,-3 0-1 16,-5 0 0-16,4 4-2 15,-4-4 1-15,0 0-1 16,0 0 0-16</inkml:trace>
          <inkml:trace contextRef="#ctx0" brushRef="#br0" timeOffset="-6865.8533">-12457 3597 9 0,'0'8'4'0,"0"-12"-4"16,0 4 9-16,4-4-9 15,1 4 1-15,3 0 0 16,1-8 0-16,5 0-2 15,-1-4 1-15,5 4 0 16,-1-3 1-16,5-5-1 0,5 4 1 16,0-4-1-16,-5-7 0 15,0 3-1-15,-4 4 0 16,-1-4-2-16,5 1 0 16</inkml:trace>
          <inkml:trace contextRef="#ctx0" brushRef="#br0" timeOffset="-6859.8533">-9928-2031 7 0,'0'4'3'0,"-9"-8"1"0,9 4 4 0,0 0-8 15,0 0 0-15,0 4-1 16,-8 4 1-16,-6 4 0 16,-3 0 0-16,-1 8 0 15,5-1 0-15,-5 1 0 16,0 0 0-16,0 3 0 15,1 5 1-15,-5-1-1 16,-1 5 1-16,1-1 0 16,-4 13 0-16,-1-5-1 15,5 4 1-15,0 5-1 16,0-1 0-16,-1-8 0 16,1 5 0-16,-4-5 0 15,4 4 0-15,-1-3 0 16,6-9 0-16,-1-3 0 0,0-9 1 15,1 1-1-15,3-4 0 16,1-4-1-16,4-1 0 16,0 1-1-16,0-4 1 15,5-4-2-15,0 0 0 16</inkml:trace>
          <inkml:trace contextRef="#ctx0" brushRef="#br0" timeOffset="-6858.8533">-10641-1172 6 0,'-22'12'3'0,"-22"11"-3"15,35-15 4-15,0 4-4 16,-4 4 0-16,-1 3 0 16,1 1 1-16,-5 0-2 15,5-4 1-15,0 19 0 16,-1 0 0-16,1-3 0 16,0 3 0-16,0 1 0 15,-1 3 0-15,5 5 0 16,1-5 0-16,-1 8 0 15,0-4 1-15,9 5-1 0,0-5 0 16,4 4 1-16,1 1 0 16,4-9-1-16,4 0 1 15,0 9-1-15,5-5 0 16,0 0 0-16,8-3 1 16,1-9-1-16,4-3 1 15,4-5 0-15,1-3 0 16,4-8 0-16,-1 0 0 15,1-12 0-15,5-4 0 16,-10 0 0-16,0-12 1 0,1 0-1 16,-5-11 0-16,0-5 0 15,4 5 0-15,-4-5 0 16,-4-7 1-16,0-1-2 16,-1 5 1-16,-4-1-1 15,-4-3 1-15,0-8-1 16,-5 4 0-16,0-9 0 15,-4 1 0-15,0-4 0 16,-5 0 1-16,-4 0-1 16,-4 7 1-16,-5 1-1 15,-4 0 0 1,-14-8 0 0,1 4 1-16,-1 11-1 15,1 9 1-15,3-9-1 16,1 17 0-16,-4 7 0 15,-5 4 0-15,0 0-1 0,-5 4 1 16,1 12-1-16,-5 0 0 16,0 4-2-16,-4 4 0 15,4 8-1-15,4 3 0 16,5 5 0-16,5-4 0 16</inkml:trace>
          <inkml:trace contextRef="#ctx0" brushRef="#br0" timeOffset="47359.4315">-10534-662 6 0,'-13'0'3'0,"9"-8"2"0,4 8 3 15,0 0-7-15,0-4 0 16,-5 0 1-16,1 0 1 15,-1 4-4-15,1-4 0 16,-1 0 2-16,-3 0 1 16,3 4-1-16,-4 0 1 15,0 0-2-15,1 0 1 16,-1 4 0-16,0 0 0 16,0 0-1-16,0 4 1 0,0 4-2 15,0-1 1-15,5 5-1 16,0 0 1-16,-1-4-1 15,5 3 1-15,0-3-1 16,5 0 1-16,-1 0-1 16,5-4 1-1,9 0 0 1,-1 0 1-16,1-1-1 16,4-3 1-16,5 0-1 15,-1 4 1-15,-4 0 0 16,1-4 0-16,-6 4-1 15,1-4 0-15,0 4 0 16,-5-4 1-16,-4 11-1 16,-5-3 1-16,-4 8-1 15,-4-8 1-15,-1 3-1 16,-3 5 1-16,-10 0 0 0,0 3 0 16,0-3 0-16,5-4 0 15,-5 4-1-15,1-5 1 16,-1 5-1-16,0-4 1 15,1 0-1-15,-1-5 0 16,0-3-1-16,5 0 0 16,0-4-3-16,4 4 0 15,0-8-2-15,0 8 0 16</inkml:trace>
          <inkml:trace contextRef="#ctx0" brushRef="#br0" timeOffset="-6853.8533">-11655 1250 4 0,'0'-36'2'0,"4"17"-1"15,-4 7 3-15,4 4-4 16,1 0 0-16,4 0 0 15,0 4 1-15,-1 0-1 16,6-4 0-16,3 1 0 16,1 3 1-16,0 4 0 15,0 0 0-15,-1 0 0 16,-3-4 0-16,-1 0 0 16,0 4 0-16,0 4-1 15,1 7 1-15,3 1-1 16,1 8 1-16,-13 4-1 0,-1 3 1 15,-4 9-1-15,0-5 1 16,-9 1-1-16,0 3 1 16,-4 0-1-16,4-3 1 15,-4-4 0-15,-5-1 0 16,0-7 0-16,1 0 0 16,-1-5-1-16,-4 1 1 15,4-4 0-15,-4-4 0 16,4 0-2-16,5-4 1 0,0-4-3 15,4-4 0-15,4-4-1 16,5 0 1-16</inkml:trace>
          <inkml:trace contextRef="#ctx0" brushRef="#br0" timeOffset="-6852.8533">-11673 1092 2 0,'0'0'1'0,"0"0"-2"15,0 0 2-15,4 0-1 16,1 4 0-16,-1 4-1 16,1 4 1-16,-1 8 0 15,0-5 0-15,1 5 0 16,-5 4 0-16,4 7 0 16,1 8 1-16,-5-3 0 15,0 7 1-15,0-3-1 0,0 3 0 16,0-8 0-16,0 1 1 15,-5-1-2-15,5 1 1 16,0-5-1-16,0 5 1 16,0-13-1-16,0-3 0 15,0-4-2-15,0-1 1 16</inkml:trace>
          <inkml:trace contextRef="#ctx0" brushRef="#br0" timeOffset="-6851.8533">-10902-136 3 0,'-5'-16'1'0,"1"35"0"0,4-19 2 0,0 4-2 15,-5 0 0-15,1 4 0 16,0 4 0-16,-1 4-1 16,-4 7 0-16,-4 1 1 15,4 8 0-15,-4 3 0 16,0 0 0-16,-5 5 0 15,-4 7 0-15,-5-4-1 16,-4 5 1-16,-4 11-1 16,-10 8 1-16,-3 4-1 15,-6 11 1-15,6-3-1 16,-1-8 1-16,5 0-1 16,-1-8 1-16,10-4-1 15,-1-4 1-15,10-16-1 16,4-3 0-16,0-5-1 15,4-7 1-15,5 0-3 16,4-13 1-16</inkml:trace>
          <inkml:trace contextRef="#ctx0" brushRef="#br0" timeOffset="-6854.8533">-11686 891 4 0,'-14'16'2'0,"-17"-12"0"0,27 0-1 0,-9 4-2 16,-5 4 1-16,-9-1 0 15,1 5 0-15,3 0 0 16,-8 8 1-16,9-5-1 15,-4 9 1-15,-5-4 0 16,4 7 0-16,5 1 0 16,-5 3 0-16,10 4 0 15,-1 9 0-15,5-5-1 16,4 4 1-16,9 0-1 16,0-3 0-16,9-1 0 15,0 0 0-15,8 5-1 16,5 3 1-16,9-8 0 15,0 8 0-15,5 4 0 16,4-7 0-16,-5-5 0 16,1-4 0-16,-1-11 0 15,1-4 1-15,3-13-1 0,1 1 1 16,0-8 0-16,0-4 1 16,13-8-2-16,-4-4 1 15,0-7 0-15,-1-1 0 16,1-7 0-16,-5-1 1 15,1-4-1-15,-1-3 1 16,-9-4-1-16,-4 3 1 16,-4-7-1-16,0 0 1 15,-5-5-2-15,-5 1 1 0,1 0-1 16,-5 3 1-16,-4 1-1 16,-9 0 1-16,-4-4-1 15,-1 3 1-15,-3 1-1 16,-6 4 1-16,-8 3-1 15,-9 1 1-15,0 3-1 16,-4 1 0-16,-1 7 0 16,-8 0 0-16,4 5 0 15,5 3 0-15,-5 4 0 16,4 0 0-16,-4 4-1 16,1 1 1-16,3 3-1 15,1 4 1-15,4 4-2 16,-5 3 0-16,10 1-2 15,4 4 1-15,-1 0-2 16,6 4 1-16</inkml:trace>
        </inkml:traceGroup>
      </inkml:traceGroup>
    </inkml:traceGroup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30T15:49:47.1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87A4268-3048-47CA-AD4C-A879088162A3}" emma:medium="tactile" emma:mode="ink">
          <msink:context xmlns:msink="http://schemas.microsoft.com/ink/2010/main" type="writingRegion" rotatedBoundingBox="5929,2602 2595,9512 1486,8977 4820,2066"/>
        </emma:interpretation>
      </emma:emma>
    </inkml:annotationXML>
    <inkml:traceGroup>
      <inkml:annotationXML>
        <emma:emma xmlns:emma="http://www.w3.org/2003/04/emma" version="1.0">
          <emma:interpretation id="{1EF9F0BD-4BA2-40E1-B4B6-2C57DFA42B4F}" emma:medium="tactile" emma:mode="ink">
            <msink:context xmlns:msink="http://schemas.microsoft.com/ink/2010/main" type="paragraph" rotatedBoundingBox="5929,2602 2595,9512 1486,8977 4820,2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7046F5-2007-499F-AC28-1AA721CF0505}" emma:medium="tactile" emma:mode="ink">
              <msink:context xmlns:msink="http://schemas.microsoft.com/ink/2010/main" type="line" rotatedBoundingBox="5929,2602 2595,9512 1486,8977 4820,2066"/>
            </emma:interpretation>
          </emma:emma>
        </inkml:annotationXML>
        <inkml:traceGroup>
          <inkml:annotationXML>
            <emma:emma xmlns:emma="http://www.w3.org/2003/04/emma" version="1.0">
              <emma:interpretation id="{97F92A22-80AC-4226-89EF-3EDABD5310AA}" emma:medium="tactile" emma:mode="ink">
                <msink:context xmlns:msink="http://schemas.microsoft.com/ink/2010/main" type="inkWord" rotatedBoundingBox="1486,8977 4820,2066 5929,2602 2595,9512"/>
              </emma:interpretation>
              <emma:one-of disjunction-type="recognition" id="oneOf0">
                <emma:interpretation id="interp0" emma:lang="zh-CN" emma:confidence="0">
                  <emma:literal>武</emma:literal>
                </emma:interpretation>
                <emma:interpretation id="interp1" emma:lang="zh-CN" emma:confidence="0">
                  <emma:literal>式</emma:literal>
                </emma:interpretation>
                <emma:interpretation id="interp2" emma:lang="zh-CN" emma:confidence="0">
                  <emma:literal>必</emma:literal>
                </emma:interpretation>
                <emma:interpretation id="interp3" emma:lang="zh-CN" emma:confidence="0">
                  <emma:literal>泸</emma:literal>
                </emma:interpretation>
                <emma:interpretation id="interp4" emma:lang="zh-CN" emma:confidence="0">
                  <emma:literal>′</emma:literal>
                </emma:interpretation>
              </emma:one-of>
            </emma:emma>
          </inkml:annotationXML>
          <inkml:trace contextRef="#ctx0" brushRef="#br0">-18743-1379 6 0,'-22'12'3'0,"-22"11"-3"15,35-15 4-15,0 4-4 16,-4 4 0-16,-1 3 0 16,1 1 1-16,-5 0-2 15,5-4 1-15,0 19 0 16,-1 0 0-16,1-3 0 16,0 3 0-16,0 1 0 15,-1 3 0-15,5 5 0 16,1-5 0-16,-1 8 0 15,0-4 1-15,9 5-1 0,0-5 0 16,4 4 1-16,1 1 0 16,4-9-1-16,4 0 1 15,0 9-1-15,5-5 0 16,0 0 0-16,8-3 1 16,1-9-1-16,4-3 1 15,4-5 0-15,1-3 0 16,4-8 0-16,-1 0 0 15,1-12 0-15,5-4 0 16,-10 0 0-16,0-12 1 0,1 0-1 16,-5-11 0-16,0-5 0 15,4 5 0-15,-4-5 0 16,-4-7 1-16,0-1-2 16,-1 5 1-16,-4-1-1 15,-4-3 1-15,0-8-1 16,-5 4 0-16,0-9 0 15,-4 1 0-15,0-4 0 16,-5 0 1-16,-4 0-1 16,-4 7 1-16,-5 1-1 15,-4 0 0 1,-14-8 0 0,1 4 1-16,-1 11-1 15,1 9 1-15,3-9-1 16,1 17 0-16,-4 7 0 15,-5 4 0-15,0 0-1 0,-5 4 1 16,1 12-1-16,-5 0 0 16,0 4-2-16,-4 4 0 15,4 8-1-15,4 3 0 16,5 5 0-16,5-4 0 16</inkml:trace>
          <inkml:trace contextRef="#ctx0" brushRef="#br0" timeOffset="1846.8189">-18411-1233 8 0,'0'0'4'0,"5"11"-4"15,-5-11 6-15,4 4-6 16,-4 12 1-16,0-4-1 16,0 8 0-16,0 11 0 15,0 5 0-15,0-1 0 16,0 8 0-16,0 1 0 16,-4 7 0-16,-1-4 0 15,1 0 1-15,-5-3-1 16,9-5 1-16,-4-4-1 15,4-3 1-15,0-4-2 16,-5-5 0-16,5-7-1 16,-4-4 0-16,4 0-1 15,-5-5 1-15</inkml:trace>
          <inkml:trace contextRef="#ctx0" brushRef="#br0" timeOffset="2134.0174">-18632-907 9 0,'0'16'4'0,"0"-28"-3"0,9 12 8 0,0-4-9 16,4 4 1-16,5 0 0 15,-5 0 0-15,5-4-1 16,4 1 0-16,-5-1 0 16,1 0 0-16,0-4-1 15,0 0 1-15,-5 0-2 16,0 0 0-16,5 4-2 16,0-4 1-16</inkml:trace>
          <inkml:trace contextRef="#ctx0" brushRef="#br0" timeOffset="-1501.5676">-17649-2978 4 0,'-9'16'2'0,"9"-8"-3"15,0 0 3-15,0-1-1 16,0 5 0-16,0 0 1 15,0 4 0-15,0 0-2 16,0 3 0-16,-4-7 2 16,4 4 0-16,0 3 0 15,-4 1 0-15,-1 4-1 16,1 3 1-16,-1 1-1 16,1 0 1-16,-1 3-1 15,1 12 0-15,4 1-1 16,-4-9 1-16,-1 4 0 0,1 1 0 15,-1-5-1-15,1-3 0 16,-1-9 0-16,1 1 0 16,4 8-1-16,0-17 1 15,-4-3-2-15,4 0 0 16,0 0-2-16,0-8 0 16</inkml:trace>
          <inkml:trace contextRef="#ctx0" brushRef="#br0" timeOffset="-766.0449">-18030-2238 7 0,'0'4'3'0,"-9"-8"1"0,9 4 4 0,0 0-8 15,0 0 0-15,0 4-1 16,-8 4 1-16,-6 4 0 16,-3 0 0-16,-1 8 0 15,5-1 0-15,-5 1 0 16,0 0 0-16,0 3 0 15,1 5 1-15,-5-1-1 16,-1 5 1-16,1-1 0 16,-4 13 0-16,-1-5-1 15,5 4 1-15,0 5-1 16,0-1 0-16,-1-8 0 16,1 5 0-16,-4-5 0 15,4 4 0-15,-1-3 0 16,6-9 0-16,-1-3 0 0,0-9 1 15,1 1-1-15,3-4 0 16,1-4-1-16,4-1 0 16,0 1-1-16,0-4 1 15,5-4-2-15,0 0 0 16</inkml:trace>
          <inkml:trace contextRef="#ctx0" brushRef="#br0" timeOffset="1501.5676">-18690-1084 6 0,'-4'4'3'0,"-1"0"-3"16,10-12 5-16,-5 8-5 15,0 0 0-15,0 0 1 16,0 0 0-16,0-8-1 16,0 4 0-16,0 4 0 15,0 4 0-15,0 4 0 16,4 4 1-16,1 0-1 16,-1 8 1-16,1 3-1 15,-1 5 1-15,-4-1 0 16,0 9 0-16,0-5-1 15,0 9 1-15,0-5-1 16,0-3 0-16,0-1 0 16,-4-3 0-16,4-1-1 15,-5-3 1-15,1-4-1 0,4-5 0 16,0-3-2-16,0 0 1 16</inkml:trace>
          <inkml:trace contextRef="#ctx0" brushRef="#br0" timeOffset="-2357.1771">-17746-3261 3 0,'-5'11'1'0,"-3"-34"0"0,8 15 2 16,-5 4-3-16,1 4 0 15,-1 0-1-15,-4 0 1 16,-4 0 0-16,0 0 0 16,0 4 0-16,-5 0 1 15,-4 0-1-15,0 4 0 0,4 3 1 16,0 1 0-16,0 8-1 16,-4 0 0-16,0 7 0 15,-5-3 0-15,5 3 0 16,0 5 0-16,0 3 0 15,4-3 0-15,1-1 0 16,-1 1 0-16,0 3 0 16,5-3 0-16,0-1 0 15,-1 1 0-15,5-1 0 16,1 5 0-16,-1-5 0 16,4 9 0-16,5-1 0 15,0 12 1-15,5 0-1 16,-1 4 0-16,5-7 0 15,9-1 0-15,4-8 0 16,4 5 0-16,10-9 0 16,-1-3 0-16,5-1 0 15,0-3 1-15,4-5-1 16,-4-7 1-16,0-4 0 0,0 0 0 16,9-8 0-16,-1 4 0 15,1-5-1-15,-5 1 1 16,10-11 0-16,-1-1 0 15,-4-4-1-15,4-4 1 16,-9-4 0-16,5-7 1 16,-5-5-1-16,-4 1 1 15,-5-9-1-15,-4-3 1 16,0 0-1-16,-13-1 0 16,0 1-1-16,-5 0 1 0,-4 0-1 15,0-1 1-15,-5 5-1 16,1 7 1-16,-5-7-1 15,0-8 0-15,-5 3 0 16,1 5 1-16,-9-4-1 16,-5-1 1-16,-4 9-1 15,-5-1 0-15,-4 1 0 16,0 0 0-16,0-5 0 16,-4 9 1-16,-1 3-1 15,1 1 0-15,4 7 1 16,0 0 0-16,0 4-1 15,0 1 1-15,4 3-1 16,1 0 1-16,-1 0-2 16,0 0 1-16,5 5-1 15,0-1 1-15,0 4-2 16,4 0 0-16,0 4-2 16,1 0 0-16,3 0-1 0,1 4 1 15</inkml:trace>
          <inkml:trace contextRef="#ctx0" brushRef="#br0" timeOffset="-1876.3271">-17950-2939 6 0,'-9'4'3'0,"18"0"-3"16,-9-4 3-16,0 0-3 15,0 0 0-15,5 0 0 16,3 4 1-16,1-4-1 15,0 0 0-15,9 4 1 16,-5-4 1-16,9-4-1 16,0 4 1-16,1 0-1 15,-1 0 1-15,4-4-1 16,1 4 1-16,-1-4-2 16,1 4 1-16,0-8-1 0,-1 1 1 15,1 7 0-15,-5-8 0 16,0 4 0-16,-4 0 0 15,0-4-1-15,-5 0 1 16,0 0-2-16,-4 0 0 16,0 8-1-16,-9 0 1 15,0 0-3-15,0-8 1 16,0 8-1-16,0-7 1 16</inkml:trace>
          <inkml:trace contextRef="#ctx0" brushRef="#br0" timeOffset="13316.4582">-19788 684 4 0,'-14'16'2'0,"-17"-12"0"0,27 0-1 0,-9 4-2 16,-5 4 1-16,-9-1 0 15,1 5 0-15,3 0 0 16,-8 8 1-16,9-5-1 15,-4 9 1-15,-5-4 0 16,4 7 0-16,5 1 0 16,-5 3 0-16,10 4 0 15,-1 9 0-15,5-5-1 16,4 4 1-16,9 0-1 16,0-3 0-16,9-1 0 15,0 0 0-15,8 5-1 16,5 3 1-16,9-8 0 15,0 8 0-15,5 4 0 16,4-7 0-16,-5-5 0 16,1-4 0-16,-1-11 0 15,1-4 1-15,3-13-1 0,1 1 1 16,0-8 0-16,0-4 1 16,13-8-2-16,-4-4 1 15,0-7 0-15,-1-1 0 16,1-7 0-16,-5-1 1 15,1-4-1-15,-1-3 1 16,-9-4-1-16,-4 3 1 16,-4-7-1-16,0 0 1 15,-5-5-2-15,-5 1 1 0,1 0-1 16,-5 3 1-16,-4 1-1 16,-9 0 1-16,-4-4-1 15,-1 3 1-15,-3 1-1 16,-6 4 1-16,-8 3-1 15,-9 1 1-15,0 3-1 16,-4 1 0-16,-1 7 0 16,-8 0 0-16,4 5 0 15,5 3 0-15,-5 4 0 16,4 0 0-16,-4 4-1 16,1 1 1-16,3 3-1 15,1 4 1-15,4 4-2 16,-5 3 0-16,10 1-2 15,4 4 1-15,-1 0-2 16,6 4 1-16</inkml:trace>
          <inkml:trace contextRef="#ctx0" brushRef="#br0" timeOffset="14983.1443">-19775 885 2 0,'0'0'1'0,"0"0"-2"15,0 0 2-15,4 0-1 16,1 4 0-16,-1 4-1 16,1 4 1-16,-1 8 0 15,0-5 0-15,1 5 0 16,-5 4 0-16,4 7 0 16,1 8 1-16,-5-3 0 15,0 7 1-15,0-3-1 0,0 3 0 16,0-8 0-16,0 1 1 15,-5-1-2-15,5 1 1 16,0-5-1-16,0 5 1 16,0-13-1-16,0-3 0 15,0-4-2-15,0-1 1 16</inkml:trace>
          <inkml:trace contextRef="#ctx0" brushRef="#br0" timeOffset="15448.4755">-19757 1043 4 0,'0'-36'2'0,"4"17"-1"15,-4 7 3-15,4 4-4 16,1 0 0-16,4 0 0 15,0 4 1-15,-1 0-1 16,6-4 0-16,3 1 0 16,1 3 1-16,0 4 0 15,0 0 0-15,-1 0 0 16,-3-4 0-16,-1 0 0 16,0 4 0-16,0 4-1 15,1 7 1-15,3 1-1 16,1 8 1-16,-13 4-1 0,-1 3 1 15,-4 9-1-15,0-5 1 16,-9 1-1-16,0 3 1 16,-4 0-1-16,4-3 1 15,-4-4 0-15,-5-1 0 16,0-7 0-16,1 0 0 16,-1-5-1-16,-4 1 1 15,4-4 0-15,-4-4 0 16,4 0-2-16,5-4 1 0,0-4-3 15,4-4 0-15,4-4-1 16,5 0 1-16</inkml:trace>
          <inkml:trace contextRef="#ctx0" brushRef="#br0" timeOffset="12565.9245">-19004-343 3 0,'-5'-16'1'0,"1"35"0"0,4-19 2 0,0 4-2 15,-5 0 0-15,1 4 0 16,0 4 0-16,-1 4-1 16,-4 7 0-16,-4 1 1 15,4 8 0-15,-4 3 0 16,0 0 0-16,-5 5 0 15,-4 7 0-15,-5-4-1 16,-4 5 1-16,-4 11-1 16,-10 8 1-16,-3 4-1 15,-6 11 1-15,6-3-1 16,-1-8 1-16,5 0-1 16,-1-8 1-16,10-4-1 15,-1-4 1-15,10-16-1 16,4-3 0-16,0-5-1 15,4-7 1-15,5 0-3 16,4-13 1-16</inkml:trace>
          <inkml:trace contextRef="#ctx0" brushRef="#br0" timeOffset="19517.8684">-20019 1752 4 0,'-9'0'2'0,"9"-8"2"0,0 8 0 0,0 0-4 15,0 0 0-15,0 0 0 16,-4-4 0-16,4 4 0 15,-5 4 0-15,1 7 1 16,-5-3 0-16,-4 4-1 16,0 12 1-16,-1-1 0 15,-3 5 0-15,-1 4 0 16,-4 7 0-16,0-4-1 16,-1 1 1-16,1-1 0 15,0 5 0-15,0-1-1 16,0 0 1-16,4 5-1 15,-9-5 0-15,10 0 0 16,-1-7 0-16,5 3 0 16,-1-7 0-16,1-4 0 15,4-5 0-15,5-3 0 16,-5-4 0-16,5 0-2 0,-1-8 0 16,1 3-1-16,-1-7 1 15</inkml:trace>
          <inkml:trace contextRef="#ctx0" brushRef="#br0" timeOffset="22625.595">-20559 3390 9 0,'0'8'4'0,"0"-12"-4"16,0 4 9-16,4-4-9 15,1 4 1-15,3 0 0 16,1-8 0-16,5 0-2 15,-1-4 1-15,5 4 0 16,-1-3 1-16,5-5-1 0,5 4 1 16,0-4-1-16,-5-7 0 15,0 3-1-15,-4 4 0 16,-1-4-2-16,5 1 0 16</inkml:trace>
          <inkml:trace contextRef="#ctx0" brushRef="#br0" timeOffset="22370.3981">-20533 3075 9 0,'0'-16'4'0,"0"20"-3"0,0-4 7 15,0 0-8-15,5-4 0 16,-1 4 0-16,5 0 0 16,0-4 0-16,0 4 1 15,4 0-1-15,-4-4 1 16,0 0-1-16,4-4 1 15,-4 12-1-15,0-8 1 0,0 8-1 16,-1-4 0-16,-3 0-1 16,-5 0 0-16,4 4-2 15,-4-4 1-15,0 0-1 16,0 0 0-16</inkml:trace>
          <inkml:trace contextRef="#ctx0" brushRef="#br0" timeOffset="20268.4042">-20542 2582 9 0,'-17'16'4'0,"-23"8"-5"15,35-20 7-15,-8 4-6 16,0 3 0-16,-5 1 0 16,-4 8 0-16,-5 4 0 15,-4-5 0-15,5 5 0 16,-5 3 0-16,0 5-1 15,4 3 1-15,1 1 0 16,3 7 0-16,6 4 0 16,-1 5 0-16,0 7 0 15,9 0 1-15,1 4 0 16,3-4 0-16,5 4 0 16,5 0 0-16,-1-4 0 0,9-8 0 15,18-8-1-15,0-3 1 16,9-1-1-16,9-7 1 15,4-5-1-15,-4-15 0 16,-5-4 0-16,-4-8 1 16,4-8 0-16,1-8 0 15,-1-11-1-15,0-5 1 16,0-3 0-16,1-12 0 16,8-9-1-16,-4-3 0 0,-5-4 0 15,0 0 0-15,-8-4 0 16,-1 8 1-16,1 4-1 15,-10 0 1-15,-4 4 0 16,-4 8 0-16,-5 7-1 16,-4-7 1-16,-4 3-1 15,-19 5 1-15,1 3 0 16,-9-3 0-16,-5 4-1 16,-13-1 1-16,1 12-1 15,3-3 1-15,-4 3-1 16,0 4 0-16,5 8 0 15,-1 1 0-15,1 3 0 16,4 4 0-16,0 7-1 16,4 1 1-16,1 0-2 15,-1 8 1-15,-4 4-2 16,9-5 1-16,0 5-3 16,-5 0 1-16,10-1-1 15,3-3 0-15</inkml:trace>
          <inkml:trace contextRef="#ctx0" brushRef="#br0" timeOffset="21800.5002">-20621 2949 5 0,'4'4'2'0,"-13"-8"-1"16,9 4 3-16,0 0-4 16,0 0 1-16,9-4-1 15,4 4 1-15,1-4-1 16,-1 0 1-16,5 0 0 15,-1-4 0-15,6 0-1 16,-1 0 1-16,0-3 0 16,0 7 1-16,0 0-2 15,0 0 1-15,0 0 0 16,-4 0 0-16,-5 0 0 16,-4 4 0-16,0-4-2 15,0 4 1-15,-9 0-2 16,0 0 1-16,0 0-2 15,0-4 0-15</inkml:trace>
          <inkml:trace contextRef="#ctx0" brushRef="#br0" timeOffset="22099.7044">-20533 2941 5 0,'-9'8'2'0,"5"-8"1"0,4 0 2 0,-4 4-5 15,4 0 1-15,0 3 0 16,-5 1 0-16,1 0-1 16,4 4 0-16,4 8 1 15,-8 3 0-15,-1 1 0 16,10 4 0-16,-10-1 0 16,5 9 0-16,-4-1-1 15,-1 0 1-15,1 5-1 16,-5-1 1-16,5-7-1 15,-1-1 1-15,1-7-2 16,-1-8 0-16,1-1-1 16,0-3 0-16,-1-4-2 15,5-4 1-15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06:22.0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AA0385-557A-486F-9263-9623E6056D2A}" emma:medium="tactile" emma:mode="ink">
          <msink:context xmlns:msink="http://schemas.microsoft.com/ink/2010/main" type="writingRegion" rotatedBoundingBox="4575,1680 21214,556 22204,15210 5565,16334"/>
        </emma:interpretation>
      </emma:emma>
    </inkml:annotationXML>
    <inkml:traceGroup>
      <inkml:annotationXML>
        <emma:emma xmlns:emma="http://www.w3.org/2003/04/emma" version="1.0">
          <emma:interpretation id="{433E99EC-0C0B-4747-B7F6-873804096C0C}" emma:medium="tactile" emma:mode="ink">
            <msink:context xmlns:msink="http://schemas.microsoft.com/ink/2010/main" type="paragraph" rotatedBoundingBox="5084,1617 9530,1497 9583,3448 5137,3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908D54-84BF-4C74-ADB9-F04F9DBD1929}" emma:medium="tactile" emma:mode="ink">
              <msink:context xmlns:msink="http://schemas.microsoft.com/ink/2010/main" type="line" rotatedBoundingBox="5084,1617 9530,1497 9583,3448 5137,3568"/>
            </emma:interpretation>
          </emma:emma>
        </inkml:annotationXML>
        <inkml:traceGroup>
          <inkml:annotationXML>
            <emma:emma xmlns:emma="http://www.w3.org/2003/04/emma" version="1.0">
              <emma:interpretation id="{38E6F2B5-A371-4203-A964-6704A994D999}" emma:medium="tactile" emma:mode="ink">
                <msink:context xmlns:msink="http://schemas.microsoft.com/ink/2010/main" type="inkWord" rotatedBoundingBox="5084,1617 6735,1573 6786,3448 5135,3493"/>
              </emma:interpretation>
              <emma:one-of disjunction-type="recognition" id="oneOf0">
                <emma:interpretation id="interp0" emma:lang="zh-CN" emma:confidence="0">
                  <emma:literal>助</emma:literal>
                </emma:interpretation>
                <emma:interpretation id="interp1" emma:lang="zh-CN" emma:confidence="0">
                  <emma:literal>哪</emma:literal>
                </emma:interpretation>
                <emma:interpretation id="interp2" emma:lang="zh-CN" emma:confidence="0">
                  <emma:literal>翮</emma:literal>
                </emma:interpretation>
                <emma:interpretation id="interp3" emma:lang="zh-CN" emma:confidence="0">
                  <emma:literal>酤</emma:literal>
                </emma:interpretation>
                <emma:interpretation id="interp4" emma:lang="zh-CN" emma:confidence="0">
                  <emma:literal>䩇</emma:literal>
                </emma:interpretation>
              </emma:one-of>
            </emma:emma>
          </inkml:annotationXML>
          <inkml:trace contextRef="#ctx0" brushRef="#br0">1112 941 12 0,'0'0'6'0,"8"0"-9"16,-8 0 12-16,0 4-10 16,5 4 1-16,-1 8 0 15,1 3 1-15,-5 5-1 0,0 11 0 16,0 1 1-16,-5 3 0 15,-4 4 0-15,1 1 1 16,-10 7-1-16,0 12 0 16,0 4 0-16,-4-4 1 15,-9 0-2-15,5-4 1 16,-1-4-1-16,5 0 1 16,4-11-3-16,5-13 1 15,0-7-3-15,4-5 0 16,-4-3-1-16,8-8 1 15</inkml:trace>
          <inkml:trace contextRef="#ctx0" brushRef="#br0" timeOffset="-330.2349">992 724 12 0,'-9'8'6'16,"14"-12"-4"-16,-5 4 12 0,4-8-14 15,5 1 1-15,4-1 0 16,9 0 0-16,9 0-2 16,9-4 1-16,-4 0 0 15,-1-3 0-15,1-1 0 16,-1 0 0-16,5-4 0 15,-5 5 1-15,1-1-1 16,-5 0 1-16,-5 4 0 16,1 0 0-16,-9 5-1 15,-1-1 0-15,-3 4 0 16,-1 0 0-16,-4 4-1 16,-5 8 0-16,-4 7 0 15,-9 5 1-15,0 4-1 0,-8 3 1 16,-1 9 0-16,-4 3 0 15,4 1-1-15,-4-5 1 16,4 4 0-16,1-7 1 16,3-5-1-16,5-7 1 15,1-4 0-15,3 0 0 16,1-5 0-16,4-7 1 16,0-4-1-16,9-7 0 15,4-1-1-15,5-12 1 16,4 0-1-16,0 8 0 0,0-3-2 15,-4-1 0-15,-5 4-3 16,0 0 0-16,-4 4-1 16,0 1 1-16</inkml:trace>
          <inkml:trace contextRef="#ctx0" brushRef="#br0" timeOffset="-870.6255">1209 149 12 0,'-13'-11'6'0,"31"-1"-5"15,-18 12 12-15,0 0-15 16,0 0 0-16,4 4 0 16,0-4 0-16,1 4 3 15,4 7 0-15,0 1-2 16,-1 4 1-16,1 0 0 16,0 4 0-16,4-5-1 0,-4 1 1 15,5-4-2-15,-6 4 0 16,1-5-1-16,0-3 1 15</inkml:trace>
          <inkml:trace contextRef="#ctx0" brushRef="#br0" timeOffset="259.6764">1311 1209 16 0,'0'8'8'0,"4"11"-11"16,1-7 17-16,-1 8-13 16,-4 0 0-16,0 7 0 15,0 9 0-15,0 7-2 16,0 8 0-16,0-4 1 16,-4 1 0-16,-1-13-3 15,1 4 1-15,4-3-2 16,0-13 0-16,0-7-1 15,-4 0 1-15</inkml:trace>
          <inkml:trace contextRef="#ctx0" brushRef="#br0" timeOffset="615.4295">1408 1276 9 0,'18'-36'4'0,"9"5"-4"0,-18 27 9 16,-1 0-8-16,6-4 0 0,-1 4 1 15,0 0 1-15,1 4-4 16,3 0 1-16,1 0 0 16,0 0 1-16,-5 4-2 15,0 4 1-15,-4 8-1 16,-13 3 0-16,-5 5 0 16,-4 15 0-16,-5 1 1 15,-4 3 0-15,0-4 2 16,-1 1 0-16,1-5 0 15,0-7 1-15,4-1-1 16,5-7 1-16,4-4 0 16,0 0 0-16,1-5-2 15,3-7 0-15,5-4-2 16,0-8 1-16,9 1-2 16,4-9 1-16,5-8-5 15,4-3 1-15,0-9-1 16,5 1 1-16</inkml:trace>
          <inkml:trace contextRef="#ctx0" brushRef="#br0" timeOffset="-3227.2977">-54 713 6 0,'0'0'3'0,"9"-20"-3"0,-9 20 2 0,9-4-2 15,0 0 1-15,0 0 0 16,9 0 1-16,-1-4-2 16,6 0 0-16,-1 0 2 15,4-3 0-15,19-1 0 16,-1 0 0-16,0 0 0 15,5 0 0-15,8 1 0 16,-8-1 0-16,0-4-1 16,-5 4 1-16,1 0-1 15,-6 5 1-15,-3-5-1 16,-1 8 0-16,-8 0-1 16,-5 0 1-16,-4 0-2 15,-1 4 1-15,-3-4-2 16,-5 4 0-16,-1 0-2 15,-3 0 0-15,-5 0-1 16,0 0 0-16</inkml:trace>
          <inkml:trace contextRef="#ctx0" brushRef="#br0" timeOffset="-2476.7587">274 945 11 0,'0'-4'5'0,"0"8"-6"0,9-8 9 15,0-4-8-15,0 4 1 16,4 0-1-16,5-4 1 16,0 0-1-16,4-3 1 15,0 7 1-15,0-8 0 0,5 4-1 16,-1 4 1-16,1-4-1 16,-5 8 0-16,-4-4 0 15,4 4 0-15,-4 4-1 16,-1 4 1-16,-3 4-1 15,-1 12 0-15,-4-1 0 16,-5 9 1-16,-8 11-1 16,-1-4 1-16,-4 1-1 15,-4 3 0-15,-5-4 0 16,-4 1 1-16,-4-5-1 16,-5 1 0-16,-5-5-1 15,5-3 1-15,5-5-2 16,-1-3 1-16,0-4-3 15,-4-8 1-15,9-4-2 16,-4-4 0-16</inkml:trace>
          <inkml:trace contextRef="#ctx0" brushRef="#br0" timeOffset="-2882.0461">93 925 9 0,'-9'4'4'0,"9"8"-4"0,0-12 7 0,4 4-7 16,-4 0 0-16,5 8 0 15,-1 3 1-15,1 5-2 16,-1 0 1-16,0 3 0 15,1 9 1-15,-1-5-1 16,1 1 1-16,-1 0-1 16,1-1 0-16,-5-3 0 15,4-1 1-15,-4-3-1 16,0 0 0-16,0-4 0 16,0-5 1-16,0-3-3 15,0 0 1-15,0-4-2 16,0-4 0-16</inkml:trace>
          <inkml:trace contextRef="#ctx0" brushRef="#br0" timeOffset="-2131.5067">239 1130 11 0,'0'4'5'0,"18"-16"-5"0,-14 8 9 16,9 0-9-16,-4 0 1 16,9 4 0-16,-5 0 0 15,0 4-2-15,5 0 1 16,-5 4-1-16,1-4 1 0,-1 0-1 16,-4 4 0-16,-5 0 0 15,-4 3 0-15,-4 1 0 16,-5 8 0-16,-9 0 1 15,1-1 0-15,-1 1 1 16,0 4 0-16,5-9 0 16,0-3 0-16,-1 0 0 15,10-4 0-15,-1 0-2 16,1-4 1-16,4 0-1 16,4 0 1-16,10-8-2 15,-1-4 0-15,5-8-1 16,8-4 0-16</inkml:trace>
          <inkml:trace contextRef="#ctx0" brushRef="#br0" timeOffset="-1260.4016">181 1658 7 0,'-13'-12'3'0,"17"-20"1"16,-4 32 5-16,0-8-9 16,9 1 1-16,0-1 0 0,4 0 0 15,5 4-1-15,9-12 0 16,-1 12 1-16,5-12 1 15,0 9-2-15,5-5 1 16,-1 4-1-16,-4 0 1 16,-4-8-1-16,4 12 1 15,-9-4-1-15,0 5 0 16,-4-1-1-16,-5 4 0 16,0-4 0-16,-4 12 0 15,-9 3 0-15,0 9 0 0,-9 12 0 16,-4-1 1-16,-13 4 0 15,-5 13 1-15,0-9 0 16,-9 1 1-16,9-9-1 16,0-3 1-16,4-5-1 15,-4-3 1-15,13-4-1 16,1-5 1-16,3 1-2 16,10-4 1-16,8-4 0 15,5-4 0-15,9 0 0 16,8-8 0-16,10-8-1 15,4-7 1-15,-5-5-1 16,5 1 1 0,13-21-1-1,-8 9 1-15,-6 4-2 16,-3 3 0-16,-10 8-2 16,-3 1 0-16,-6 11-2 15,-3 4 1-15,-1-8-2 0,-4 9 1 16</inkml:trace>
          <inkml:trace contextRef="#ctx0" brushRef="#br0" timeOffset="-1739.206">527 492 11 0,'-5'-4'5'0,"10"-12"-5"0,-5 16 9 16,0 0-10-16,0 4 0 16,0 0-1-16,0 4 1 15,0 8 1-15,0 11 1 16,4 1-1-16,1 3 0 0,4 17 0 16,-1 19 1-16,-3 11-1 15,-1 9 1-15,1 0 0 16,-1-5 0-16,1-3 0 15,-1 4 1-15,0-4-1 16,-4-5 1-16,0 1-1 16,0-4 0-16,-4-8 0 15,0-8 0-15,-1 0-1 16,1-19 1-16,-1-5-2 16,-4-3 0-16,-4-8-2 15,0-5 1-15,-9-11-2 16,-5-4 1-16,-8-11-1 15,-1-1 0-15</inkml:trace>
          <inkml:trace contextRef="#ctx0" brushRef="#br0" timeOffset="-3678.1175">0 134 5 0,'4'-4'2'0,"5"0"-1"15,-5 8 3-15,1-4-4 16,4 0 0-16,0 4 0 16,-1 0 1-16,1 3-1 0,-4-3 0 15,-1-4 0-15,1 4 1 16,-1-4-1-16,0 4 0 16,1 4 0-16,-1-8 1 15,1 8-1-15,-1-8 1 16,1 4 0-16,-1 0 1 15,5-4 0-15,0-4 0 16,4 4 0-16,9 0 1 16,0 0-1-16,5-4 1 15,4 0-1-15,0 0 0 0,4-8-1 16,1-3 0-16,4 3 0 16,-5-4 0-16,-4 0-1 15,5 1 1-15,-10-1-1 16,-4 4 1-16,-4 8-1 15,0-8 0-15,-5 4 0 16,0 0 0-16,-4 1-1 16,0 3 0-16,-5 0-3 15,1 0 0-15,-5 4-1 16,0 0 0-16</inkml:trace>
        </inkml:traceGroup>
        <inkml:traceGroup>
          <inkml:annotationXML>
            <emma:emma xmlns:emma="http://www.w3.org/2003/04/emma" version="1.0">
              <emma:interpretation id="{26AD5C89-F59C-4DFE-84EE-EAABE8BA2709}" emma:medium="tactile" emma:mode="ink">
                <msink:context xmlns:msink="http://schemas.microsoft.com/ink/2010/main" type="inkWord" rotatedBoundingBox="7501,2024 7547,3502 7113,3516 7067,2037"/>
              </emma:interpretation>
              <emma:one-of disjunction-type="recognition" id="oneOf1">
                <emma:interpretation id="interp5" emma:lang="zh-CN" emma:confidence="0">
                  <emma:literal>门</emma:literal>
                </emma:interpretation>
                <emma:interpretation id="interp6" emma:lang="zh-CN" emma:confidence="0">
                  <emma:literal>刂</emma:literal>
                </emma:interpretation>
                <emma:interpretation id="interp7" emma:lang="zh-CN" emma:confidence="0">
                  <emma:literal>丬</emma:literal>
                </emma:interpretation>
                <emma:interpretation id="interp8" emma:lang="zh-CN" emma:confidence="0">
                  <emma:literal>亻</emma:literal>
                </emma:interpretation>
                <emma:interpretation id="interp9" emma:lang="zh-CN" emma:confidence="0">
                  <emma:literal>彳</emma:literal>
                </emma:interpretation>
              </emma:one-of>
            </emma:emma>
          </inkml:annotationXML>
          <inkml:trace contextRef="#ctx0" brushRef="#br0" timeOffset="1607.6425">1967 1284 9 0,'-22'43'4'0,"17"-8"1"0,5-31 5 16,0 0-8-16,0 0 1 0,0 0-1 16,0-4 1-16,0 0-5 15,5-4 0-15,3-8 1 16,10-3 0-16,0-9-4 16,8-4 1-16,5-7-1 15,0-4 1-15</inkml:trace>
          <inkml:trace contextRef="#ctx0" brushRef="#br0" timeOffset="1427.0053">2038 843 13 0,'-9'-4'6'0,"4"-28"-3"16,5 28 11-16,0 0-13 15,0 4 0-15,0-8-1 16,0 8 1-16,0 0-2 15,5-8 0-15,-5 8 0 16,9 0 0-16,-1 0-2 16,1 4 1-16,0 0-3 0,0 8 1 15</inkml:trace>
          <inkml:trace contextRef="#ctx0" brushRef="#br0" timeOffset="1186.3435">2148 480 7 0,'0'-4'3'0,"5"-4"2"16,-5 8 5-16,0 0-10 16,0 0 1-16,0 0 0 15,0 0 0-15,0 0-2 16,4-7 0-16,5-1 1 15,0 4 1-15,0-8-1 16,0 12 1-16,-1 0-1 16,6-4 1-16,-5 0-1 15,4 4 1-15,0 0 0 16,-4 0 0-16,4 4-1 16,1 4 1-16,-1 0 0 15,-4 4 0-15,0 3 0 16,-5 1 0-16,1 16 0 15,-1-1 0-15,5 12-1 16,-5 12 1-16,1 16-1 0,-5 8 0 16,4 4 0-16,1 7 0 15,-5-7 0-15,8 8 0 16,-3-5 0-16,-5 17 1 16,0-1-1-16,0-7 1 15,0-21-1-15,-5-3 1 16,5-19-1-16,0-9 1 15,0-8-2-15,0-7 0 16,0-5-1-16,-8-3 1 0,3-8-3 16,-8-4 1-16,0-4-3 15,-1-8 1-15</inkml:trace>
        </inkml:traceGroup>
        <inkml:traceGroup>
          <inkml:annotationXML>
            <emma:emma xmlns:emma="http://www.w3.org/2003/04/emma" version="1.0">
              <emma:interpretation id="{6E25F72C-C333-4973-A70C-91EEF2EE6CE5}" emma:medium="tactile" emma:mode="ink">
                <msink:context xmlns:msink="http://schemas.microsoft.com/ink/2010/main" type="inkWord" rotatedBoundingBox="8066,1434 9936,2128 9420,3520 7550,2826"/>
              </emma:interpretation>
              <emma:one-of disjunction-type="recognition" id="oneOf2">
                <emma:interpretation id="interp10" emma:lang="zh-CN" emma:confidence="0">
                  <emma:literal>徒</emma:literal>
                </emma:interpretation>
                <emma:interpretation id="interp11" emma:lang="zh-CN" emma:confidence="0">
                  <emma:literal>旋</emma:literal>
                </emma:interpretation>
                <emma:interpretation id="interp12" emma:lang="zh-CN" emma:confidence="0">
                  <emma:literal>㫉</emma:literal>
                </emma:interpretation>
                <emma:interpretation id="interp13" emma:lang="zh-CN" emma:confidence="0">
                  <emma:literal>旎</emma:literal>
                </emma:interpretation>
                <emma:interpretation id="interp14" emma:lang="zh-CN" emma:confidence="0">
                  <emma:literal>毯</emma:literal>
                </emma:interpretation>
              </emma:one-of>
            </emma:emma>
          </inkml:annotationXML>
          <inkml:trace contextRef="#ctx0" brushRef="#br0" timeOffset="2868.5296">3158 283 10 0,'0'0'5'0,"5"16"-5"16,-5-16 9-16,0 0-8 16,4 4 1-16,5 0 1 15,0 8 0-15,0-4-4 16,4 0 0-16,0 3 1 16,1 1 1-16,3-8-4 15,1 4 1-15,-5-4-2 16,1 4 0-16</inkml:trace>
          <inkml:trace contextRef="#ctx0" brushRef="#br0" timeOffset="1848.3053">2587 705 17 0,'13'-8'8'0,"9"16"-9"15,-22-8 19-15,5-4-18 16,4 0 0-16,-5 0-1 15,5 0 1-15,0 4 0 16,0-4 0-16,4 4 0 16,-4 0 0-16,4 0-1 0,-4 0 0 15,0-4-2-15,0 4 0 16,0-4-2-16,-1 0 1 16,-3-4-1-16,-1 0 0 15</inkml:trace>
          <inkml:trace contextRef="#ctx0" brushRef="#br0" timeOffset="4564.7461">3637 1311 11 0,'0'8'5'0,"13"12"-3"15,-4-16 8-15,4 4-9 16,1 7 1-16,-1 1-1 16,0 4 0-16,5-1-2 15,0 5 0-15,-5-4 2 16,9-1 1-16,0-7-2 16,9 4 1-16,0 0 0 15,0-1 0-15,-4-7 0 0,-1 0 1 16,-3-4-1-16,-1 0 0 15,0 0-2-15,0-12 1 16,-4 8-2-16,-1-8 0 16,-3 0-3-16,-5-3 0 15,-1 7-1-15,-8-4 1 16</inkml:trace>
          <inkml:trace contextRef="#ctx0" brushRef="#br0" timeOffset="3528.5098">3668 126 15 0,'0'-4'7'0,"-9"4"-9"0,9-8 16 16,0 8-14-16,0 0 0 15,4 8 0-15,-4 8 1 16,0 11-1-16,0 9 0 16,-4 11 1-16,0 0 0 15,-5 8 0-15,-5 8 0 0,-8 0 0 16,5 20 0-16,-6 0 0 16,1-5 0-16,0 1 0 15,0-8 0-15,4 0-2 16,1-24 1-16,3-7-2 15,5-5 1-15,-4-11-5 16,4-5 1-16</inkml:trace>
          <inkml:trace contextRef="#ctx0" brushRef="#br0" timeOffset="3228.2905">3331 567 10 0,'-4'4'5'0,"8"-8"-4"0,-4 4 9 16,0 0-8-16,9-4 0 15,0 0 1-15,4 0 0 0,5-4-4 16,8 0 0-16,5-4 3 16,5 5 0-16,-1-5-1 15,1 0 0-15,13-4-1 16,13-3 1-16,-5 3-1 15,-4 4 1-15,0 0-1 16,-4 0 1-16,-9 1-1 16,-4 3 1-16,-5 0-2 15,-5 4 1-15,-4-4-3 16,-4 4 0-16,-5-4-2 16,-4 4 0-16,0 0-1 15,-9 4 1-15</inkml:trace>
          <inkml:trace contextRef="#ctx0" brushRef="#br0" timeOffset="3782.6765">3712 598 18 0,'9'-8'9'0,"49"5"-11"16,-41 3 14-16,5 0-12 15,1 3 1-15,8 1 0 16,0 4 0-16,0-4-2 0,-5 4 1 16,5 0 0-16,0 0 1 15,0 0-1-15,-4-4 0 16,-1 0-1-16,-3 0 0 15,-6-1-3-15,-3 1 0 16,-1-4-1-16,-4 0 0 16</inkml:trace>
          <inkml:trace contextRef="#ctx0" brushRef="#br0" timeOffset="2116.9958">2689 563 13 0,'0'0'6'0,"0"4"-5"0,0-4 13 0,0 4-14 15,0 0 0-15,0 8 0 16,-5 3 0-16,1 17 0 15,-1 3 0-15,1 9 0 16,0 7 1-16,-1 0-1 16,1 8 1-16,-5 4-1 15,0-8 1-15,-4-4-1 16,-1-3 1-16,1-5-3 16,0-8 1-16,0-3-3 15,4-8 0-15,0-9-1 16,0-3 1-16</inkml:trace>
          <inkml:trace contextRef="#ctx0" brushRef="#br0" timeOffset="2402.6987">2684 1055 16 0,'14'-16'8'0,"12"20"-10"0,-17-8 17 16,4 0-15-16,5 4 1 15,0 0-1-15,4 0 1 16,0 0-1-16,9 8 0 16,5-4 0-16,-1 0 1 0,0-4-1 15,5 4 1-15,-4-4 0 16,-5 4 0-16,-5 0-1 16,-3 0 0-16,-1 0-1 15,-5 0 1-15,-3 4-2 16,-5-4 0-16,-1-4-2 15,-8 0 0-15,5 4-1 16,-5-4 0-16</inkml:trace>
          <inkml:trace contextRef="#ctx0" brushRef="#br0" timeOffset="4232.9961">3406 1414 20 0,'-22'35'10'0,"13"-7"-16"0,9-21 21 16,-4 13-16-16,0 0 0 16,-1-4-6-16,5-1 0 0,0 1 6 15,0 0 0-15</inkml:trace>
          <inkml:trace contextRef="#ctx0" brushRef="#br0" timeOffset="4009.3434">3575 1032 16 0,'9'7'8'0,"22"-22"-11"16,-14 7 16-16,6 0-14 15,3 0 0-15,-4 0-5 16,5-4 1-16,-1-3 4 15,1 3 0-15</inkml:trace>
          <inkml:trace contextRef="#ctx0" brushRef="#br0" timeOffset="4799.4069">3912 1366 16 0,'4'4'8'0,"-4"-4"-12"16,0 0 17-16,13 0-13 16,1 0 0-16,3 0-2 15,1 4 0-15,0 4-1 16,-1 0 0-1</inkml:trace>
          <inkml:trace contextRef="#ctx0" brushRef="#br0" timeOffset="4938.4965">4301 1394 17 0,'5'4'8'0,"8"4"-8"0,-13-8 15 15,13 11-15-15,1-7 1 16,-1 4-1-16,0 8 1 16,1-4-4-16,-1 0 0 15,0 3-2-15,-8 9 1 16</inkml:trace>
        </inkml:traceGroup>
      </inkml:traceGroup>
    </inkml:traceGroup>
    <inkml:traceGroup>
      <inkml:annotationXML>
        <emma:emma xmlns:emma="http://www.w3.org/2003/04/emma" version="1.0">
          <emma:interpretation id="{D247240B-11B7-4198-B3DC-A386D66DBB35}" emma:medium="tactile" emma:mode="ink">
            <msink:context xmlns:msink="http://schemas.microsoft.com/ink/2010/main" type="paragraph" rotatedBoundingBox="5137,3984 21378,2950 21490,4708 5249,5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63E04A-AE2E-464C-9614-A52FE87CAC64}" emma:medium="tactile" emma:mode="ink">
              <msink:context xmlns:msink="http://schemas.microsoft.com/ink/2010/main" type="line" rotatedBoundingBox="5137,3984 21378,2950 21490,4708 5249,5743"/>
            </emma:interpretation>
          </emma:emma>
        </inkml:annotationXML>
        <inkml:traceGroup>
          <inkml:annotationXML>
            <emma:emma xmlns:emma="http://www.w3.org/2003/04/emma" version="1.0">
              <emma:interpretation id="{553CDE66-E10C-4AC4-B84D-71824C8DD553}" emma:medium="tactile" emma:mode="ink">
                <msink:context xmlns:msink="http://schemas.microsoft.com/ink/2010/main" type="inkWord" rotatedBoundingBox="5160,4341 6012,4286 6097,5620 5245,5675"/>
              </emma:interpretation>
              <emma:one-of disjunction-type="recognition" id="oneOf3">
                <emma:interpretation id="interp15" emma:lang="zh-CN" emma:confidence="0">
                  <emma:literal>x</emma:literal>
                </emma:interpretation>
                <emma:interpretation id="interp16" emma:lang="zh-CN" emma:confidence="0">
                  <emma:literal>×</emma:literal>
                </emma:interpretation>
                <emma:interpretation id="interp17" emma:lang="zh-CN" emma:confidence="0">
                  <emma:literal>X</emma:literal>
                </emma:interpretation>
                <emma:interpretation id="interp18" emma:lang="zh-CN" emma:confidence="0">
                  <emma:literal>Ⅹ</emma:literal>
                </emma:interpretation>
                <emma:interpretation id="interp1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9248.8607">837 2701 13 0,'0'-12'6'0,"0"16"-3"15,0-4 9-15,0 0-12 16,0 4 0-16,0 4 0 16,-4 4 0-16,-1 0 0 15,-4 11 0-15,0 13 0 16,-4 3 1-16,-5 5-1 16,1 3 1-16,-6 8 0 0,1 8 0 15,-4-4 0-15,-1 8 0 16,-4 0 0-16,9-16 1 15,-22 36-2-15,-5 3 1 16,-9-3 0-16,-4-4 0 16,9-9 0-16,4-7 0 15,10-7-1-15,3-5 0 16,5-8 0-16,5-8 0 16,3-7-1-16,6-9 0 0,3-3-3 15,6-4 1-15,-1-4-3 16,4-8 1-16</inkml:trace>
          <inkml:trace contextRef="#ctx0" brushRef="#br0" timeOffset="8768.0186">292 2875 9 0,'-18'-8'4'0,"23"4"-4"0,-5 4 5 0,0 4-6 16,0-4 1-16,0 0 0 15,0 0 0-15,0 0 0 16,0 0 1-16,0 0-1 15,0 0 0-15,0 0 0 16,0 0 0-16,4 4 0 16,5 3 1-16,4 1 0 15,1 8 0-15,-1 0 0 16,0 4 1-16,9 7 0 16,5-3 0-16,4 7-1 15,0 9 1-15,0 3-1 16,0 4 0-16,0 0-1 15,4 5 1-15,1-1-1 16,-5-4 1-16,0 0-1 16,-5-3 1-16,-3-1 0 15,-1-4 0-15,0-3-1 16,-4 3 1-16,4-3-1 0,-4-5 1 16,4-3-1-16,-9-5 1 15,0-3-2-15,1 4 1 16,-1-9-3-16,-4-3 1 15,0-4-3-15,-9 0 0 16</inkml:trace>
        </inkml:traceGroup>
        <inkml:traceGroup>
          <inkml:annotationXML>
            <emma:emma xmlns:emma="http://www.w3.org/2003/04/emma" version="1.0">
              <emma:interpretation id="{E17763DE-D7DA-42CD-B8E2-5EBFB5943641}" emma:medium="tactile" emma:mode="ink">
                <msink:context xmlns:msink="http://schemas.microsoft.com/ink/2010/main" type="inkWord" rotatedBoundingBox="6510,4474 7183,4431 7215,4944 6543,4986"/>
              </emma:interpretation>
              <emma:one-of disjunction-type="recognition" id="oneOf4">
                <emma:interpretation id="interp20" emma:lang="zh-CN" emma:confidence="0">
                  <emma:literal>=</emma:literal>
                </emma:interpretation>
                <emma:interpretation id="interp21" emma:lang="zh-CN" emma:confidence="0">
                  <emma:literal>二</emma:literal>
                </emma:interpretation>
                <emma:interpretation id="interp22" emma:lang="zh-CN" emma:confidence="0">
                  <emma:literal>工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0133.491">1422 3379 8 0,'-5'7'4'0,"10"-10"2"0,-5 3 3 16,9-4-8-16,-1-4 0 15,6 4 1-15,3-4 1 16,1-4-3-16,4 0 0 16,14 0 2-16,-1 1 0 0,10-1 0 15,-6 4 0-15,10-8-1 16,0-3 0-16,-9 3 0 15,0 0 0-15,-9 0-1 16,0 4 1-16,-5 5-1 16,-4-1 1-16,1-4-1 15,-6 8 0-15,-3-4 0 16,-1 8 0-16,-4-4-1 16,0-4 1-16,-5 4-1 15,0 4 0-15,-4 0-3 16,0 4 1-16,0 0-3 15,0 4 0-15</inkml:trace>
          <inkml:trace contextRef="#ctx0" brushRef="#br0" timeOffset="9774.7406">1369 3119 15 0,'0'0'7'0,"8"4"-6"0,-8-4 11 16,9-4-12-16,-4-4 0 15,4 4 0-15,-1-4 1 16,1-4-1-16,5 0 0 16,3 1 0-16,1-5 1 0,4 4 0 15,9 0 0-15,5-4-1 16,-1 1 1-16,1-1 0 15,3-4 1-15,-3 4-1 16,8-3 0-16,-8 7 0 16,-5-4 1-16,-5 4-2 15,-4 5 1-15,-4-5-1 16,0 4 1-16,-5 8-2 16,-4-8 0-16,0 4-2 15,-5 0 0-15,-4 4-3 16,0 4 0-16</inkml:trace>
        </inkml:traceGroup>
        <inkml:traceGroup>
          <inkml:annotationXML>
            <emma:emma xmlns:emma="http://www.w3.org/2003/04/emma" version="1.0">
              <emma:interpretation id="{D081BC83-7F21-46CC-B08F-FE880654F6BE}" emma:medium="tactile" emma:mode="ink">
                <msink:context xmlns:msink="http://schemas.microsoft.com/ink/2010/main" type="inkWord" rotatedBoundingBox="7514,5029 8389,3695 9288,4285 8413,5618"/>
              </emma:interpretation>
              <emma:one-of disjunction-type="recognition" id="oneOf5">
                <emma:interpretation id="interp25" emma:lang="zh-CN" emma:confidence="0">
                  <emma:literal>壮</emma:literal>
                </emma:interpretation>
                <emma:interpretation id="interp26" emma:lang="zh-CN" emma:confidence="0">
                  <emma:literal>附</emma:literal>
                </emma:interpretation>
                <emma:interpretation id="interp27" emma:lang="zh-CN" emma:confidence="0">
                  <emma:literal>岵</emma:literal>
                </emma:interpretation>
                <emma:interpretation id="interp28" emma:lang="zh-CN" emma:confidence="0">
                  <emma:literal>岬</emma:literal>
                </emma:interpretation>
                <emma:interpretation id="interp29" emma:lang="zh-CN" emma:confidence="0">
                  <emma:literal>诉</emma:literal>
                </emma:interpretation>
              </emma:one-of>
            </emma:emma>
          </inkml:annotationXML>
          <inkml:trace contextRef="#ctx0" brushRef="#br0" timeOffset="13031.983">2879 2882 13 0,'-13'-19'6'0,"4"-1"-3"15,9 12 7-15,-4 0-10 16,-1 0 1-16,-4 4-1 16,-4 1 0-16,0 3-1 15,-5 3 0-15,0 5 0 16,1 0 1-16,-1 8-1 16,0 12 0-16,-4 3 0 15,4 1 1-15,-8 11-1 16,4 4 1-16,-1 4 0 15,1-3 0-15,0 3 1 16,9-4 0-16,0 0 0 16,4-3 0-16,4 3 0 0,5 4 0 15,5-12-1-15,4 5 1 16,4-5-1-16,5-11 0 16,-1-9 0-16,1-7 1 15,4-4-1-15,-4-12 1 16,4-8 0-16,0-7 0 15,5-1 0-15,-5-12 0 16,5-11-1-16,-1 0 0 16,1-12 0-16,4-8 1 0,4-12-1 15,-4-20 1-15,0 13-1 16,-4-1 0-16,4 0 0 16,-9 4 1-16,4-7-1 15,1 3 0-15,-9 4 0 16,0 16 0-16,-5 0 0 15,0 4 0-15,-4 16-1 16,0 11 1-16,-5 13 0 16,1-5 0-16,-5 8-1 15,0 16 0-15,0 0 0 16,-5 12 1-16,5 12-1 16,-4 11 1-16,-1 13-1 15,-3 3 1-15,-1 4 0 16,-9 4 0-16,9 12 0 15,-4 15 1-15,0 21-1 16,4-5 0-16,0-7 0 16,0-9 0-16,4-3 0 0,1-16 0 15,4-8 0-15,0-4 0 16,4-4 0-16,1-7 1 16,-1-9 0-16,5-7 0 15,0-1-1-15,4-15 0 16,5-4-1-16,0-8 0 15,0-8-4-15,8-4 1 16,5-7-1-16,-4-5 0 16</inkml:trace>
          <inkml:trace contextRef="#ctx0" brushRef="#br0" timeOffset="13842.5597">3247 2938 15 0,'0'-12'7'0,"27"-8"-5"0,-14 12 12 15,0 0-13-15,5-4 0 16,0 5 0-16,4-9 1 16,0 4-2-16,4 0 0 15,1 0 1-15,4 1 0 16,0-1-1-16,0 4 1 15,0-4-1-15,0-4 0 16,5 8 0-16,-5 1 0 16,-9-1-1-16,0 0 1 15,-4 4-2-15,-5 0 0 0,0 0-4 16,-4 4 1-16,0-4-1 16,-5 4 1-16</inkml:trace>
          <inkml:trace contextRef="#ctx0" brushRef="#br0" timeOffset="13467.7925">3663 2398 19 0,'-4'-20'9'0,"0"16"-15"16,-1 4 20-16,1 4-16 15,-5 0 0-15,-4 16-2 16,-5 0 1-16,0-1 4 15,0 9 0-15,-4-1-3 16,5 5 0-16,-6 3 1 16,6 5 0-16,-1-1 0 0,9 1 1 15,0 11 0-15,0 12 1 16,5 4 0-16,-1 0 1 16,5 0-1-16,0-8 0 15,5 0 1-15,-1 0 0 16,1-4-1-16,-1-4 0 15,1-4-1-15,-1 5 1 16,-4-1 0-16,0 0 0 16,0 4-1-16,-4-12 1 15,-1 1-1-15,1-5 1 0,-5-7-3 16,0 3 1-16,-4 1-4 16,-1-9 1-16</inkml:trace>
        </inkml:traceGroup>
        <inkml:traceGroup>
          <inkml:annotationXML>
            <emma:emma xmlns:emma="http://www.w3.org/2003/04/emma" version="1.0">
              <emma:interpretation id="{52630B03-EE5E-40B5-9B3B-B6FC45459C81}" emma:medium="tactile" emma:mode="ink">
                <msink:context xmlns:msink="http://schemas.microsoft.com/ink/2010/main" type="inkWord" rotatedBoundingBox="9008,4917 9060,4318 9478,4354 9426,4953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“</emma:literal>
                </emma:interpretation>
                <emma:interpretation id="interp32" emma:lang="zh-CN" emma:confidence="0">
                  <emma:literal>U</emma:literal>
                </emma:interpretation>
                <emma:interpretation id="interp33" emma:lang="zh-CN" emma:confidence="0">
                  <emma:literal>q</emma:literal>
                </emma:interpretation>
                <emma:interpretation id="interp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4566.5662">4115 2878 11 0,'0'-23'5'0,"14"-13"0"16,-14 29 10-16,4-1-14 0,-4 0 1 31,-9-4-1-31,-4 0 1 16,0-4-3-16,-1 5 1 16,1 3 0-16,0 4 1 15,-5 4-1-15,-4 4 0 16,4 4-1-16,-4-1 1 15,4 13-1-15,1 0 1 16,-1 11-1-16,5 1 1 16,-1 7-1-16,5 5 1 15,5 3 0-15,-5 4 0 16,9-4 0-16,0-3 0 0,0 3 0 16,0-12 0-16,5-3 0 15,3-5 0-15,1-7 0 16,0-4 0-16,4-4 1 15,1-5 0-15,-1-3 0 16,0-8 0-16,1-7 0 16,-1-1 0-16,0-16 0 15,0-3 0-15,1-5-1 16,-1-7 1-16,0-12-1 16,1 4 0-16,-1-4 0 15,0 11 0-15,0 1 0 16,-4 4 0-16,0 7-1 15,0 8 1-15,0 5-1 16,-5 3 1-16,1 8-1 16,-5 8 1-16,0 0-1 15,0 12 0-15,0 15 1 16,0 5 0-16,0 7-1 16,0 9 1-16,0-1 0 0,0 8 1 15,4-4-1-15,1-11 0 16,3-1 0-16,-3-8 0 15,4-3 0-15,0-4 1 16,4-5-2-16,0-7 1 16,1 0-2-16,-1-8 0 15,5-4-3-15,-5 0 0 16</inkml:trace>
        </inkml:traceGroup>
        <inkml:traceGroup>
          <inkml:annotationXML>
            <emma:emma xmlns:emma="http://www.w3.org/2003/04/emma" version="1.0">
              <emma:interpretation id="{68B5AD9B-0F75-473A-B0D8-4C598345F2EF}" emma:medium="tactile" emma:mode="ink">
                <msink:context xmlns:msink="http://schemas.microsoft.com/ink/2010/main" type="inkWord" rotatedBoundingBox="9768,3845 10297,3811 10368,4920 9838,4954"/>
              </emma:interpretation>
              <emma:one-of disjunction-type="recognition" id="oneOf7">
                <emma:interpretation id="interp35" emma:lang="zh-CN" emma:confidence="0">
                  <emma:literal>l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Ⅰ</emma:literal>
                </emma:interpretation>
                <emma:interpretation id="interp38" emma:lang="zh-CN" emma:confidence="0">
                  <emma:literal>t</emma:literal>
                </emma:interpretation>
                <emma:interpretation id="interp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4922.3175">4625 2398 20 0,'-5'-12'10'0,"14"20"-13"16,-9-8 17-16,9 0-15 16,4 0 1-16,1-8-1 15,-1 4 1-15,5 4 0 16,-1-4 0-16,6-4 0 0,3 1 0 16,1-5 0-16,-1 4 1 15,1 0-1-15,-1-4 0 16,5-4-1-16,-8-3 1 15,-1 3-3-15,0 0 1 16,-4 4-2-16,-5 5 1 16,-4-5-2-16,0 8 1 15</inkml:trace>
          <inkml:trace contextRef="#ctx0" brushRef="#br0" timeOffset="15374.1397">4820 2355 12 0,'-14'23'6'0,"6"-15"-5"16,8 0 12-16,-5 0-13 15,1 8 1-15,-1-4 0 16,1 7 0-16,-1 1-2 16,5 4 1-16,-4-1 0 15,4 9 1-15,-4 3-1 16,4 4 1-16,0 5-1 15,-5 3 1-15,5 8-1 16,-4-4 1-16,4 5 0 16,-5-1 0-16,1 0 0 15,4 0 1-15,0-8-2 16,-5-7 1-16,5-5-1 16,0-4 1-16,5-7-1 0,-1-4 0 15,5 0 0-15,4-5 1 16,5 1-1-16,-5-4 0 15,14 0 1-15,0-4 0 16,8-1 0-16,-8-3 0 16,8-4-1-16,1 0 1 15,-1 0 0-15,-4 0 0 16,0-4-2-16,-4 0 1 16,-1 1-1-16,-4-1 0 15,-8 0-2-15,3 0 0 0,-8 0-4 16,-4 0 1-16</inkml:trace>
        </inkml:traceGroup>
        <inkml:traceGroup>
          <inkml:annotationXML>
            <emma:emma xmlns:emma="http://www.w3.org/2003/04/emma" version="1.0">
              <emma:interpretation id="{C3A29F7C-16A8-4D77-8926-A33130E0667E}" emma:medium="tactile" emma:mode="ink">
                <msink:context xmlns:msink="http://schemas.microsoft.com/ink/2010/main" type="inkWord" rotatedBoundingBox="10416,4978 10727,3763 11344,3920 11033,5136"/>
              </emma:interpretation>
              <emma:one-of disjunction-type="recognition" id="oneOf8">
                <emma:interpretation id="interp40" emma:lang="zh-CN" emma:confidence="0">
                  <emma:literal>B</emma:literal>
                </emma:interpretation>
                <emma:interpretation id="interp41" emma:lang="zh-CN" emma:confidence="0">
                  <emma:literal>乃</emma:literal>
                </emma:interpretation>
                <emma:interpretation id="interp42" emma:lang="zh-CN" emma:confidence="0">
                  <emma:literal>》</emma:literal>
                </emma:interpretation>
                <emma:interpretation id="interp43" emma:lang="zh-CN" emma:confidence="0">
                  <emma:literal>沙</emma:literal>
                </emma:interpretation>
                <emma:interpretation id="interp4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15779.4455">5533 2355 21 0,'-9'-8'10'0,"14"12"-11"16,-5-4 17-16,0 4-17 16,0 0 1-16,0 7-1 0,-5 17 1 15,1 4 0-15,-1 3 0 16,-4 8 0-16,5 8 0 15,-5 1 0-15,5 11 1 16,-5 15-1-16,4 13 0 16,-3 0 0-16,-1-5 0 15,0-7 0-15,4-4 0 16,1-16 0-16,0-12 0 16,-1-7 0-16,1-9 1 15,4-7-2-15,0-5 1 0,0-3-2 16,0-8 1-16,0-4-3 15,4-12 0-15,1-8-2 16,-1-7 1-16</inkml:trace>
          <inkml:trace contextRef="#ctx0" brushRef="#br0" timeOffset="16379.8532">5679 2256 16 0,'0'-19'8'0,"9"-5"-8"15,-9 24 14-15,4-8-14 16,10 4 1-16,3 8-1 16,6 0 0-16,3 4 0 15,1 8 0-15,-1-5 0 0,1 5 1 16,-5 8-1-16,0-4 0 15,-8 7-1-15,-6 5 1 16,1 11-1-16,-13-8 1 16,-9 1-1-16,-5 3 1 15,-4 1-1-15,-9-1 1 16,0-4 0-16,4-7 0 16,1 3 0-16,3-7 1 15,1 4-1-15,4-13 0 16,5 5 0-16,4-8 1 0,0 0-2 15,5-8 1-15,4-4 0 16,4-8 0-16,5 0-1 16,9-4 1-16,9-8-1 15,8 5 1-15,1-1 1 16,8 4 0-16,-4 0-1 16,4 4 1-16,-9 0 0 15,1 5 0-15,-10 6-1 16,-3 5 1-16,-6 4-1 15,-3 0 0-15,-6 8 1 16,-8 3 0-16,-8 17-1 16,-10-1 0-16,-9 4 0 15,-8 5 1-15,-5 7-1 16,-9-8 1-16,1 0-2 16,3-3 1-16,1-5-1 15,8-11 0-15,1-5-3 16,4-7 1-16,9 0-3 0,4-4 1 15</inkml:trace>
        </inkml:traceGroup>
        <inkml:traceGroup>
          <inkml:annotationXML>
            <emma:emma xmlns:emma="http://www.w3.org/2003/04/emma" version="1.0">
              <emma:interpretation id="{8B046217-F348-4893-AEC7-627C022D9F33}" emma:medium="tactile" emma:mode="ink">
                <msink:context xmlns:msink="http://schemas.microsoft.com/ink/2010/main" type="inkWord" rotatedBoundingBox="11293,4914 11382,3532 11831,3561 11742,4944"/>
              </emma:interpretation>
              <emma:one-of disjunction-type="recognition" id="oneOf9">
                <emma:interpretation id="interp45" emma:lang="zh-CN" emma:confidence="0">
                  <emma:literal>了</emma:literal>
                </emma:interpretation>
                <emma:interpretation id="interp46" emma:lang="zh-CN" emma:confidence="0">
                  <emma:literal>]</emma:literal>
                </emma:interpretation>
                <emma:interpretation id="interp47" emma:lang="zh-CN" emma:confidence="0">
                  <emma:literal>」</emma:literal>
                </emma:interpretation>
                <emma:interpretation id="interp48" emma:lang="zh-CN" emma:confidence="0">
                  <emma:literal>〕</emma:literal>
                </emma:interpretation>
                <emma:interpretation id="interp4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7099.3662">6313 2024 18 0,'-14'4'9'0,"14"12"-13"16,5-12 17-16,-1-1-13 15,1 5 0-15,4-4 0 16,-1 0 1-16,1 0-1 16,5-4 0-16,3 0 0 15,5-4 0-15,5-4 0 16,4 0 0-16,0-3 0 16,0-5 0-16,0-4 0 15,-4 4 0-15,-1 5 0 16,-4 3 1-16,-4 4-1 0,-5 0 1 15,-4 8 0-15,0 4 0 16,-4 7 0-16,-5 5 0 16,-5 16 0-16,1 7 0 15,-5 4-1-15,4 12 1 16,-3 8-1-16,-1 4 0 16,-5 8 0-16,1 4 0 15,4-5 0-15,0 1 0 16,5-4 0-16,0 4 0 0,-1 3 0 15,-4-7 1-15,5-12-1 16,-1-12 0-16,1-7 0 16,0-5 1-16,-1-11 0 15,1-5 0-15,-1-7-1 16,5 0 1-16,0-4 0 16,-4-5 0-16,-1 1 0 15,1-4 0-15,-5 0-1 16,-9-4 1-16,1 0-2 15,-6 0 1-15,-3 0-2 16,-5-8 0-16,-5 8-1 16,-3 0 1-16,3 4-2 15,1 0 0-15,4 4-1 16,0 0 1-16,4 4-2 16,1 0 1-1</inkml:trace>
        </inkml:traceGroup>
        <inkml:traceGroup>
          <inkml:annotationXML>
            <emma:emma xmlns:emma="http://www.w3.org/2003/04/emma" version="1.0">
              <emma:interpretation id="{29374A70-C270-4908-B5A4-E5913876C644}" emma:medium="tactile" emma:mode="ink">
                <msink:context xmlns:msink="http://schemas.microsoft.com/ink/2010/main" type="inkWord" rotatedBoundingBox="12006,4737 12129,3527 12635,3579 12511,478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〖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t</emma:literal>
                </emma:interpretation>
                <emma:interpretation id="interp5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7986.9993">7013 2264 12 0,'-27'24'6'0,"5"15"-1"0,18-31 9 0,-1 8-14 16,1 0 1-16,-1 11-1 15,1 1 1-15,-1 3-2 16,-3 1 1-16,-1 3 0 16,4 1 1-16,-4-1-1 15,5 4 1-15,0-3-1 16,-1 7 1-16,1 4-1 15,-1 9 1-15,1-5 0 16,-1-8 1-16,5-4-2 16,0-3 1-16,0-1 0 15,0-11 0-15,0-4-1 16,0-1 1-16,5 1-1 16,-1-4 0-16,5-4 0 15,4 3 1-15,5-11-1 16,4-4 1-16,0-4-1 15,1 8 1-15,3-4-1 16,10-4 1-16,3-8-2 16,1 9 1-16,-4-9-1 0,-1 4 1 15,-4 0-1-15,0 0 1 16,-9 4-1-16,1-4 0 16,-6 8-3-16,5-4 0 15,-13-4-2-15,0 12 0 16</inkml:trace>
          <inkml:trace contextRef="#ctx0" brushRef="#br0" timeOffset="17522.1662">6960 2150 20 0,'-5'-24'10'0,"27"28"-15"15,-13-8 21-15,4-8-16 16,1 9 0-16,-1-5 0 16,0 0 1-16,5 0-2 15,9-4 1-15,8 4-1 16,-4-4 1-16,4 1-1 16,1-1 1-16,-5 0-1 15,0 0 1-15,0 4-1 16,-4 0 0-16,-5 1-3 15,-5 3 1-15,-3 0-1 16,-1 0 0-16</inkml:trace>
        </inkml:traceGroup>
        <inkml:traceGroup>
          <inkml:annotationXML>
            <emma:emma xmlns:emma="http://www.w3.org/2003/04/emma" version="1.0">
              <emma:interpretation id="{35FC60F3-0C27-48DC-8F38-152FD39C4962}" emma:medium="tactile" emma:mode="ink">
                <msink:context xmlns:msink="http://schemas.microsoft.com/ink/2010/main" type="inkWord" rotatedBoundingBox="12536,4606 12675,3926 12915,3975 12777,4655"/>
              </emma:interpretation>
              <emma:one-of disjunction-type="recognition" id="oneOf11">
                <emma:interpretation id="interp55" emma:lang="zh-CN" emma:confidence="0">
                  <emma:literal>。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O</emma:literal>
                </emma:interpretation>
                <emma:interpretation id="interp5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8451.8351">7491 2485 19 0,'-4'-4'9'0,"8"-4"-11"16,-4 8 15-16,0 4-13 16,-4 12 0-16,-1 7-1 15,1 9 1-15,-5 3 0 16,5 4 0-16,-1 17-1 16,-4 3 1-16,0 0-1 15,5-12 1-15,0-4-1 16,12-3 1-16,1-9 0 15,-4-7 0-15,4-1 1 0,-1-7 0 16,6-8 0 0,-1-4 0-16,5-8 0 0,-1-12 1 15,6-3-1-15,-1-13 1 16,0-3-1-16,0-5 0 16,-4-3-1-16,0 8 0 15,-1-17-1-15,-3 5 1 16,-6 0-1-16,1-4 1 15,-9-1-1-15,0 9 0 16,-4 8 0-16,-5-1 0 16,0 5 0-16,0 3 0 0,-4 9-1 15,0 7 0-15,-5 12-3 16,0 4 0-16</inkml:trace>
        </inkml:traceGroup>
        <inkml:traceGroup>
          <inkml:annotationXML>
            <emma:emma xmlns:emma="http://www.w3.org/2003/04/emma" version="1.0">
              <emma:interpretation id="{92738EFF-0ACF-495D-A8F2-4A4C45D6CD86}" emma:medium="tactile" emma:mode="ink">
                <msink:context xmlns:msink="http://schemas.microsoft.com/ink/2010/main" type="inkWord" rotatedBoundingBox="13104,4729 13140,3523 13571,3536 13535,4742"/>
              </emma:interpretation>
              <emma:one-of disjunction-type="recognition" id="oneOf12">
                <emma:interpretation id="interp60" emma:lang="zh-CN" emma:confidence="0">
                  <emma:literal>了</emma:literal>
                </emma:interpretation>
                <emma:interpretation id="interp61" emma:lang="zh-CN" emma:confidence="0">
                  <emma:literal>]</emma:literal>
                </emma:interpretation>
                <emma:interpretation id="interp62" emma:lang="zh-CN" emma:confidence="0">
                  <emma:literal>」</emma:literal>
                </emma:interpretation>
                <emma:interpretation id="interp63" emma:lang="zh-CN" emma:confidence="0">
                  <emma:literal>〕</emma:literal>
                </emma:interpretation>
                <emma:interpretation id="interp6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9082.2791">8023 2000 17 0,'18'-4'8'0,"13"-7"-8"16,-14 7 13-16,1-4-13 16,4 4 0-16,0 4 0 0,0-4 0 15,5 0 0-15,0 0 0 16,-1 4 0-16,1-4 0 16,-1 0 0-16,-4 4 0 15,-4-4 0-15,0 4 0 16,-5-4-1-16,-4 0 1 15,0 4 0-15,0 0 0 16,-5 4 0-16,-4 4 0 16,0 8 0-16,0 4 0 0,0 3 0 15,0 20 0-15,-4 5-1 16,-1-1 1-16,1 4 0 16,4 4 0-16,-5 12 0 15,5-8 1-15,-4 4-1 16,4-4 0-16,0-3 0 15,0-5 1-15,0 4 0 16,0-4 0-16,0 4 0 16,0-11 0-16,0-1 0 15,0-12 1-15,-4 1-1 16,-1-9 1-16,1 1-1 16,-1-4 1-16,1-1-1 15,-1-3 1-15,-3-4-1 16,-1 0 0-16,-5 0-1 15,-3-1 0-15,-5 1 0 16,-1 4 0-16,1-8-1 16,-13 0 1-16,-5 0-2 15,0-4 1-15,-4 0-4 0,0-4 1 16,-5 0-3-16,4 3 1 16</inkml:trace>
        </inkml:traceGroup>
        <inkml:traceGroup>
          <inkml:annotationXML>
            <emma:emma xmlns:emma="http://www.w3.org/2003/04/emma" version="1.0">
              <emma:interpretation id="{31D1768A-B847-40B9-A7B3-5FA1A58E11AC}" emma:medium="tactile" emma:mode="ink">
                <msink:context xmlns:msink="http://schemas.microsoft.com/ink/2010/main" type="inkWord" rotatedBoundingBox="14268,4370 14491,3579 15182,3774 14959,4565"/>
              </emma:interpretation>
              <emma:one-of disjunction-type="recognition" id="oneOf13">
                <emma:interpretation id="interp65" emma:lang="zh-CN" emma:confidence="0">
                  <emma:literal>“</emma:literal>
                </emma:interpretation>
                <emma:interpretation id="interp66" emma:lang="zh-CN" emma:confidence="0">
                  <emma:literal>二</emma:literal>
                </emma:interpretation>
                <emma:interpretation id="interp67" emma:lang="zh-CN" emma:confidence="0">
                  <emma:literal>=</emma:literal>
                </emma:interpretation>
                <emma:interpretation id="interp68" emma:lang="zh-CN" emma:confidence="0">
                  <emma:literal>℃</emma:literal>
                </emma:interpretation>
                <emma:interpretation id="interp6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20659.3959">9152 2780 16 0,'5'4'8'0,"48"-20"-8"16,-35 8 14-16,4 0-13 15,5 1 0-15,8-1 0 16,0-4 0-16,5 0-2 16,-4 0 1-16,4-4 0 15,-1 1 1-15,1-1-1 16,5 0 1-16,-5 4-1 16,-1 1 0-16,-3-1 0 0,-5 4 0 15,-5 0 0-15,-3 0 0 16,3 0-1-16,1 4 0 15,-5 0-2-15,0 4 0 16,-4 4-3-16,-1 0 1 16</inkml:trace>
          <inkml:trace contextRef="#ctx0" brushRef="#br0" timeOffset="20283.124">9263 2284 13 0,'-13'-4'6'0,"17"-8"-2"16,-4 12 6-16,0 0-10 15,9 0 0-15,0-4 0 16,0 0 1-16,9-4-1 15,-5 8 0 1,14-11 1 0,-1 3 0-16,10 0 0 15,-1-8 0-15,-4-4 0 16,-4 1 0-16,-1-1-1 16,1 4 1-16,-1 4-1 0,-3 4 0 15,-1 1 0-15,-5-1 0 16,-3 0-1-16,-1 4 1 15,-4 4-3-15,0-4 0 16,-5 0-2-16,-4 4 1 16</inkml:trace>
        </inkml:traceGroup>
        <inkml:traceGroup>
          <inkml:annotationXML>
            <emma:emma xmlns:emma="http://www.w3.org/2003/04/emma" version="1.0">
              <emma:interpretation id="{272C4F05-67E6-46C7-B648-39E881BCA7CF}" emma:medium="tactile" emma:mode="ink">
                <msink:context xmlns:msink="http://schemas.microsoft.com/ink/2010/main" type="inkWord" rotatedBoundingBox="16065,3584 16577,3551 16625,4297 16112,4330"/>
              </emma:interpretation>
              <emma:one-of disjunction-type="recognition" id="oneOf14">
                <emma:interpretation id="interp70" emma:lang="zh-CN" emma:confidence="0">
                  <emma:literal>0</emma:literal>
                </emma:interpretation>
                <emma:interpretation id="interp71" emma:lang="zh-CN" emma:confidence="0">
                  <emma:literal>。</emma:literal>
                </emma:interpretation>
                <emma:interpretation id="interp72" emma:lang="zh-CN" emma:confidence="0">
                  <emma:literal>o</emma:literal>
                </emma:interpretation>
                <emma:interpretation id="interp73" emma:lang="zh-CN" emma:confidence="0">
                  <emma:literal>°</emma:literal>
                </emma:interpretation>
                <emma:interpretation id="interp7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23196.2063">11035 2048 15 0,'-9'-4'7'0,"9"-4"-6"0,0 8 12 0,0-4-12 16,0 4 0-16,-4-8 1 15,0 4 0-15,-1-4-3 16,5 4 0-16,-4 0 1 16,-1 4 1-16,1 0-2 15,-1 0 1-15,-3 4-1 16,-1 0 1-16,4 8-1 15,-4 0 0-15,5 0 0 16,0 7 1-16,-1 9-1 16,1 3 1-16,-1 1 0 15,1-1 1-15,4 5-1 16,0 7 1-16,0 0-1 16,0 1 1-16,0 7-1 15,0-8 1-15,4-3-1 16,5-1 0-16,0-4 0 15,0-3 0-15,0-1 0 16,4-3 0-16,5-8 0 0,-1-5 0 16,6 1 1-16,-1-4 0 15,0-8 0-15,0-4 1 16,0-8-1-16,0-4 0 16,9-4 0-16,0-3 1 15,0-1-2-15,0-7 1 16,-4-9-1-16,0-3 0 15,-1-5 1-15,-4-3 0 0,0 0-1 16,-8-12 1-16,-5 12-1 16,-5-5 1-16,-4 5-1 15,0 4 1-15,-4 3-1 16,-5 5 0-16,-5 3 0 16,1 9 0-16,0-1-1 15,-9 5 1-15,0 7-1 16,-5 4 0-16,5 4 0 15,0 8 0-15,0 0-1 16,-5 4 1-16,5 3-3 16,-5-3 1-16,5 0-3 15,0 8 1 1</inkml:trace>
        </inkml:traceGroup>
        <inkml:traceGroup>
          <inkml:annotationXML>
            <emma:emma xmlns:emma="http://www.w3.org/2003/04/emma" version="1.0">
              <emma:interpretation id="{E2FF35D5-0711-4E19-B3E9-9063AAF01FD8}" emma:medium="tactile" emma:mode="ink">
                <msink:context xmlns:msink="http://schemas.microsoft.com/ink/2010/main" type="inkWord" rotatedBoundingBox="19114,3173 20331,3095 20436,4741 19219,4818"/>
              </emma:interpretation>
              <emma:one-of disjunction-type="recognition" id="oneOf15">
                <emma:interpretation id="interp75" emma:lang="zh-CN" emma:confidence="0">
                  <emma:literal>;</emma:literal>
                </emma:interpretation>
                <emma:interpretation id="interp76" emma:lang="zh-CN" emma:confidence="0">
                  <emma:literal>j</emma:literal>
                </emma:interpretation>
                <emma:interpretation id="interp77" emma:lang="zh-CN" emma:confidence="0">
                  <emma:literal>i</emma:literal>
                </emma:interpretation>
                <emma:interpretation id="interp78" emma:lang="zh-CN" emma:confidence="0">
                  <emma:literal>ⅰ</emma:literal>
                </emma:interpretation>
                <emma:interpretation id="interp7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91976.2279">14416 1563 3 0,'-5'8'1'0,"-4"-8"0"0,9 0 1 15,-4 0-2-15,4 0 0 16,-5-4 0-16,5 8 0 16,0-8 1-16,-4 4 0 15,4-8 1-15,-4 0 0 16,4 8 1-16,0-4 0 15,0 4-1-15,0 0 1 16,0 4-2-16,4 0 1 0,-4-4-2 16,9 4 1-16,0 4-1 15,0 0 0-15,-1 0 1 16,6 4 0-16,-1-4 0 16,0 3 1-16,1 5-1 15,-1 0 0-15,0 0-1 16,-4-5 1-16,0 5-1 15,0-8 0-15,0 0 0 16,0-4 0-16,-5 8 0 16,0-4 1-16,1-4 0 15,-5-4 0-15,4 3-1 16,-4-3 0-16,0 0-4 16,0 0 1-16,-4-3-2 15,-1 3 1-15</inkml:trace>
          <inkml:trace contextRef="#ctx0" brushRef="#br0" timeOffset="192816.3239">14380 2370 7 0,'0'-11'3'0,"0"15"1"0,0-4 3 15,0 0-6-15,0-8 0 16,0 8 1-16,0 0 1 15,0 0-4-15,0 0 1 16,0 0 1-16,0 0 1 0,0 4-1 16,0 7 0-16,0 1 0 15,5 12 0-15,-5 0-1 16,0 7 1-16,4-3-1 16,0 3 1-16,-4 5-1 15,5 3 1-15,-1 4-1 16,-4 4 1-16,0 5-1 15,0 7 1-15,0-4 0 16,0 0 0-16,0-8-1 16,0 1 1-16,-4-9-1 15,-1-4 1-15,1-7 0 16,0-1 0-16,-1-7 0 16,-4 0 0-16,-4-8 0 15,0-1 0-15,-1-3 0 16,-3-8 0-16,-1 4-1 15,0-8 0-15,-4-4 0 16,0-7 0-16,0 3-2 0,-14-4 1 16,1-7-4-16,4 3 1 15,0-4-3-15,4 1 1 16</inkml:trace>
        </inkml:traceGroup>
        <inkml:traceGroup>
          <inkml:annotationXML>
            <emma:emma xmlns:emma="http://www.w3.org/2003/04/emma" version="1.0">
              <emma:interpretation id="{0894E070-13AE-430D-85A4-020063ECF5E9}" emma:medium="tactile" emma:mode="ink">
                <msink:context xmlns:msink="http://schemas.microsoft.com/ink/2010/main" type="inkWord" rotatedBoundingBox="20387,3824 20404,4288 19967,4304 19949,3840"/>
              </emma:interpretation>
              <emma:one-of disjunction-type="recognition" id="oneOf16">
                <emma:interpretation id="interp80" emma:lang="zh-CN" emma:confidence="0">
                  <emma:literal>二</emma:literal>
                </emma:interpretation>
                <emma:interpretation id="interp81" emma:lang="zh-CN" emma:confidence="0">
                  <emma:literal>:</emma:literal>
                </emma:interpretation>
                <emma:interpretation id="interp82" emma:lang="zh-CN" emma:confidence="0">
                  <emma:literal>=</emma:literal>
                </emma:interpretation>
                <emma:interpretation id="interp83" emma:lang="zh-CN" emma:confidence="0">
                  <emma:literal>“</emma:literal>
                </emma:interpretation>
                <emma:interpretation id="interp8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93596.8776">14797 2355 11 0,'0'0'5'16,"4"4"-4"-16,-4-12 7 0,0 8-8 15,0 0 0-15,0 0 0 16,9 4 1-16,0-12-2 16,0 8 1-16,-1-4 1 15,6 0 1-15,-1 0-1 16,5-4 0-16,0-4 1 16,-1 4 0-16,10-3-1 15,-1 3 1-15,1 0-2 16,-5 4 1-16,0-4-1 15,0 0 0-15,-4 0 0 16,0-3 1-16,0 7-2 16,-1-4 1-16,-3 8 0 15,-1 4 0-15,-4-4-2 16,0-4 1-16,-1 4-3 0,-8 0 0 16,0 0-1-16,0 0 1 15</inkml:trace>
          <inkml:trace contextRef="#ctx0" brushRef="#br0" timeOffset="193987.1567">14836 2705 10 0,'0'0'5'0,"27"-4"0"15,-18 4 8-15,4 0-13 16,5-4 0-16,0 0 0 16,4 0 1-16,4 0-1 15,-3 1 0-15,-1-1 0 16,0-4 0-16,-4 0 0 15,4 0 1-15,0-4-1 16,0 0 1-16,0 1-1 16,0 3 1-16,0 0-1 15,-4 0 0-15,-5 4 0 0,1 0 0 16,-5 4 0-16,-5 0 0 16,-4 0-2-16,0 0 1 15,0 0-3-15,0 0 0 16</inkml:trace>
        </inkml:traceGroup>
        <inkml:traceGroup>
          <inkml:annotationXML>
            <emma:emma xmlns:emma="http://www.w3.org/2003/04/emma" version="1.0">
              <emma:interpretation id="{D4538EE5-633D-48A1-84D3-97F963794845}" emma:medium="tactile" emma:mode="ink">
                <msink:context xmlns:msink="http://schemas.microsoft.com/ink/2010/main" type="inkWord" rotatedBoundingBox="21136,3482 21410,3464 21490,4708 21216,4726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1</emma:literal>
                </emma:interpretation>
                <emma:interpretation id="interp87" emma:lang="zh-CN" emma:confidence="0">
                  <emma:literal>丿</emma:literal>
                </emma:interpretation>
                <emma:interpretation id="interp88" emma:lang="zh-CN" emma:confidence="0">
                  <emma:literal>l</emma:literal>
                </emma:interpretation>
                <emma:interpretation id="interp89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94857.2724">16250 1886 11 0,'0'0'5'0,"0"-8"-2"16,0 8 5-16,0 0-7 16,0 0 0-16,0 0 1 15,0 0 0-15,0 0-3 16,0 0 1-16,4-12 2 16,-4 16 0-16,0-4-1 15,0 0 0-15,-4-4 0 16,4 8 0-16,0-4 0 15,0 4 0-15,0 0-1 16,0 4 1-16,0 4-1 16,0 4 0-16,0 3 0 15,0 9 0-15,0 7 0 16,0 20 1-16,0 12-1 0,-9 8 1 16,0 8 0-16,-4-4 0 15,-1 7 0-15,1-3 0 16,0-4 0-16,0 0 0 15,-5-9-1-15,5-3 1 16,-1-11-1-16,1-1 1 16,4-12-1-16,0-4 1 15,5-7-2-15,-5-9 1 16,5-7-2-16,-1 0 1 0,1-4-6 16,-1-8 1-16,5 4-1 15,0-4 1-15</inkml:trace>
        </inkml:traceGroup>
      </inkml:traceGroup>
    </inkml:traceGroup>
    <inkml:traceGroup>
      <inkml:annotationXML>
        <emma:emma xmlns:emma="http://www.w3.org/2003/04/emma" version="1.0">
          <emma:interpretation id="{60E868BB-B90A-4EB6-92C9-AE1B2F9E5A89}" emma:medium="tactile" emma:mode="ink">
            <msink:context xmlns:msink="http://schemas.microsoft.com/ink/2010/main" type="paragraph" rotatedBoundingBox="5099,6666 20862,5601 20982,7370 5219,8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1DE9F-2284-4A60-B298-450AECF557DF}" emma:medium="tactile" emma:mode="ink">
              <msink:context xmlns:msink="http://schemas.microsoft.com/ink/2010/main" type="line" rotatedBoundingBox="5099,6666 20862,5601 20982,7370 5218,8435"/>
            </emma:interpretation>
          </emma:emma>
        </inkml:annotationXML>
        <inkml:traceGroup>
          <inkml:annotationXML>
            <emma:emma xmlns:emma="http://www.w3.org/2003/04/emma" version="1.0">
              <emma:interpretation id="{C686BF28-7D99-4651-B22F-312DDC2A0EBB}" emma:medium="tactile" emma:mode="ink">
                <msink:context xmlns:msink="http://schemas.microsoft.com/ink/2010/main" type="inkWord" rotatedBoundingBox="5120,6983 6140,6915 6238,8366 5219,8435"/>
              </emma:interpretation>
              <emma:one-of disjunction-type="recognition" id="oneOf18">
                <emma:interpretation id="interp90" emma:lang="zh-CN" emma:confidence="0">
                  <emma:literal>x</emma:literal>
                </emma:interpretation>
                <emma:interpretation id="interp91" emma:lang="zh-CN" emma:confidence="0">
                  <emma:literal>X</emma:literal>
                </emma:interpretation>
                <emma:interpretation id="interp92" emma:lang="zh-CN" emma:confidence="0">
                  <emma:literal>×</emma:literal>
                </emma:interpretation>
                <emma:interpretation id="interp93" emma:lang="zh-CN" emma:confidence="0">
                  <emma:literal>乄</emma:literal>
                </emma:interpretation>
                <emma:interpretation id="interp9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24891.3937">983 5316 19 0,'-31'12'9'0,"18"15"-12"16,13-27 18-16,-9 12-15 16,0 12 0-16,-4 3 0 15,-5 9 0-15,-4 7 0 16,0 12 0-16,-9 8 0 15,0 4 1-15,-5 12-1 16,-4-4 1-16,1 0-1 16,-1 0 0-16,-9 7 0 0,-9 13 0 15,-12-1 0-15,3 5 0 16,9-9-1-16,5-11 1 16,9-12 0-16,4-8 1 15,5-8-1-15,8-7 1 16,1-13-3-16,8-3 1 15,5-9-4-15,4-7 0 16</inkml:trace>
          <inkml:trace contextRef="#ctx0" brushRef="#br0" timeOffset="24485.6082">332 5454 7 0,'-22'-8'3'0,"17"0"1"15,5 8 4-15,0 0-8 16,0-8 1-16,0 8 0 15,0 0 0-15,5-8-2 16,-5 8 1-16,9-4 0 16,-1 4 0-16,1 0 0 15,5 4 0-15,-1 4 0 16,5 0 0-16,-1 8 2 16,10 4 0-16,0 7-1 15,4 9 1-15,-5 11-1 16,5 16 1-16,5 12-1 15,-1 7 1-15,5 1-2 16,0 0 0-16,0-1 0 16,4-7 0-16,-4 0 1 0,0-12 0 15,-5-4-1-15,-4-8 0 16,-4-11 0-16,-10-5 0 16,1-7-4-16,-5-9 0 15,-4 5-1-15,5-4 0 16</inkml:trace>
        </inkml:traceGroup>
        <inkml:traceGroup>
          <inkml:annotationXML>
            <emma:emma xmlns:emma="http://www.w3.org/2003/04/emma" version="1.0">
              <emma:interpretation id="{12F12510-232F-4CF3-95BB-27AF2867B524}" emma:medium="tactile" emma:mode="ink">
                <msink:context xmlns:msink="http://schemas.microsoft.com/ink/2010/main" type="inkWord" rotatedBoundingBox="6697,7150 7374,7104 7405,7551 6727,7597"/>
              </emma:interpretation>
              <emma:one-of disjunction-type="recognition" id="oneOf19">
                <emma:interpretation id="interp95" emma:lang="zh-CN" emma:confidence="0">
                  <emma:literal>=</emma:literal>
                </emma:interpretation>
                <emma:interpretation id="interp96" emma:lang="zh-CN" emma:confidence="0">
                  <emma:literal>二</emma:literal>
                </emma:interpretation>
                <emma:interpretation id="interp97" emma:lang="zh-CN" emma:confidence="0">
                  <emma:literal>“</emma:literal>
                </emma:interpretation>
                <emma:interpretation id="interp98" emma:lang="zh-CN" emma:confidence="0">
                  <emma:literal>:</emma:literal>
                </emma:interpretation>
                <emma:interpretation id="interp9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5432.7885">1555 5690 16 0,'-5'-4'8'0,"5"8"-8"0,5-12 12 16,-5 8-12-16,0 0 0 15,9-4 0-15,4-4 0 16,5 5-1-16,-1-1 1 16,10 0 0-16,-1-4 0 15,10 0-1-15,8 0 1 16,-4-4 0-16,-5 4 0 0,1 0 1 16,-1 1 0-16,-4-1 0 15,0-4 0-15,-4 0 0 16,0 4 0-16,-10 0 0 15,1 0 0-15,0 1-2 16,-5-1 0-16,0 4-2 16,-4 0 0-16,0 0-2 15,0 0 0-15</inkml:trace>
          <inkml:trace contextRef="#ctx0" brushRef="#br0" timeOffset="25988.6743">1794 5982 14 0,'-5'-4'7'0,"28"8"-7"0,-15-12 11 0,-3 0-11 16,-1 4 1-16,5 4 0 16,-4-4 0-16,3 0-2 15,-3 0 1-15,4 0 0 16,0 0 1-16,-1 4-2 15,1-8 1-15,0 4 0 16,0 0 0-16,0-3 0 16,0 3 0-16,0 0 0 15,0-4 0-15,4 0 0 16,0 0 1-16,5 4-1 16,0-4 0-16,4 0 0 15,0 1 1-15,0-5-1 16,5 4 1-16,-5-4-1 15,0 4 1-15,0 0-1 16,-4 0 1-16,-5 1-1 16,0 3 1-16,-4 4-1 15,0-4 1-15,-5 0-1 16,-4 4 0-16,5 4 0 16,-5 0 0-16,0 0-1 0,0-1 0 15,-5 9-4-15,1-4 0 16</inkml:trace>
        </inkml:traceGroup>
        <inkml:traceGroup>
          <inkml:annotationXML>
            <emma:emma xmlns:emma="http://www.w3.org/2003/04/emma" version="1.0">
              <emma:interpretation id="{E54572F7-840E-4EFD-8F1B-5A6BF889E46D}" emma:medium="tactile" emma:mode="ink">
                <msink:context xmlns:msink="http://schemas.microsoft.com/ink/2010/main" type="inkWord" rotatedBoundingBox="7790,7622 8858,6156 9960,6959 8891,8425"/>
              </emma:interpretation>
              <emma:one-of disjunction-type="recognition" id="oneOf20">
                <emma:interpretation id="interp100" emma:lang="zh-CN" emma:confidence="0">
                  <emma:literal>N</emma:literal>
                </emma:interpretation>
                <emma:interpretation id="interp101" emma:lang="zh-CN" emma:confidence="0">
                  <emma:literal>壮</emma:literal>
                </emma:interpretation>
                <emma:interpretation id="interp102" emma:lang="zh-CN" emma:confidence="0">
                  <emma:literal>岬</emma:literal>
                </emma:interpretation>
                <emma:interpretation id="interp103" emma:lang="zh-CN" emma:confidence="0">
                  <emma:literal>岵</emma:literal>
                </emma:interpretation>
                <emma:interpretation id="interp104" emma:lang="zh-CN" emma:confidence="0">
                  <emma:literal>附</emma:literal>
                </emma:interpretation>
              </emma:one-of>
            </emma:emma>
          </inkml:annotationXML>
          <inkml:trace contextRef="#ctx0" brushRef="#br0" timeOffset="27790.1779">3313 5525 9 0,'-8'-12'4'0,"-6"0"-2"0,5 8 5 15,1 0-7-15,-10 0 0 16,-4 0 0-16,0 4 0 16,-5 4-1-16,0 0 1 15,5 4-1-15,-4 4 1 0,-1 8-1 16,-4 3 1-16,4 17-1 15,5 7 1-15,-4 8 0 16,8-4 0-16,0 20-1 16,5-16 1-16,4 4 0 15,0 0 1-15,5-7-1 16,-1-5 0-16,5 0 0 16,5-11 1-16,4-1-1 15,13-7 0-15,0-5 0 16,0-11 1-16,5-4 0 15,4-12 0-15,-5-8 0 16,5-8 1-16,0-7-1 16,5-5 1-16,-5-15-1 15,0-16 1-15,-5-4-2 16,1-12 1-16,-5-3-1 16,-4-1 1-16,0-4-1 15,-1 1 0-15,-3-9 0 16,-1 1 0-16,-4 3 0 0,0 8 0 15,-1 13 0-15,1 10 0 16,0 13 0-16,0 8 0 16,-5 3-1-16,1 13 1 15,-5 3-1-15,0 8 0 16,0 4 0-16,0 12 0 16,-5 12 0-16,5 16 0 15,-4 7 1-15,0 24 0 16,-5 0 1-16,0 8 0 0,0 4-1 15,5 7 1-15,-1 21 0 16,1 3 0-16,-1-4-1 16,5-3 0-16,0-12 0 15,0-9 1-15,0-7 0 16,5-12 0-16,-1-4 0 16,1-3 0-16,-1-9-1 15,0-8 1-15,5-3-1 16,0-8 0-16,4-9-1 15,5-7 1-15,0-8-5 16,4-12 1-16,0 1-1 16,9-9 1-16</inkml:trace>
          <inkml:trace contextRef="#ctx0" brushRef="#br0" timeOffset="28599.7412">3562 5714 15 0,'0'-12'7'16,"8"-4"-8"-16,1 12 12 0,0-8-11 16,9 5 1-16,13-5 0 15,4 0 1-15,5 0-3 16,9 0 1-16,0 1 1 16,-5-1 0-16,0-4 0 15,5 0 0-15,0-3-1 16,-1-1 1-16,1 0-1 15,-5 0 0-15,-4 1 0 16,-4-1 1-16,-5 4-1 16,4 5 1-16,-13 3-1 15,-4 0 0-15,-5 0-1 16,-4 4 1-16,0-4-5 16,-13 8 1-16,-1-4-1 15,1 4 0-15</inkml:trace>
          <inkml:trace contextRef="#ctx0" brushRef="#br0" timeOffset="28217.4713">4191 4942 17 0,'-5'-20'8'0,"-8"1"-11"0,8 15 18 16,1 0-16-16,-5 4 0 15,-4 4 0-15,0 4 0 16,-5 7 0-16,0 9 1 15,0 7-1-15,1 9 0 0,-1 3 0 16,-4 4 0-16,0 8 0 16,4-3 1-16,0 3 0 15,1 0 1-15,8 12 0 16,0 0 0-16,4 12 0 16,5 7 0-16,0 5 0 15,5-1 1-15,-1-7-2 16,1-4 1-16,-1-4-1 15,1-1 1-15,3 5-1 16,-3-12 1-16,-10-8-1 16,5-8 1-16,-4-3-1 15,0-5 0-15,-1-8-2 16,1 1 0-16,-1-12-3 16,-4-9 1-16</inkml:trace>
        </inkml:traceGroup>
        <inkml:traceGroup>
          <inkml:annotationXML>
            <emma:emma xmlns:emma="http://www.w3.org/2003/04/emma" version="1.0">
              <emma:interpretation id="{36B2FAE0-35E6-459C-B969-0E325A5D51C5}" emma:medium="tactile" emma:mode="ink">
                <msink:context xmlns:msink="http://schemas.microsoft.com/ink/2010/main" type="inkWord" rotatedBoundingBox="9645,7706 9804,6186 11002,6312 10842,7832"/>
              </emma:interpretation>
              <emma:one-of disjunction-type="recognition" id="oneOf21">
                <emma:interpretation id="interp105" emma:lang="zh-CN" emma:confidence="0">
                  <emma:literal>此</emma:literal>
                </emma:interpretation>
                <emma:interpretation id="interp106" emma:lang="zh-CN" emma:confidence="0">
                  <emma:literal>%</emma:literal>
                </emma:interpretation>
                <emma:interpretation id="interp107" emma:lang="zh-CN" emma:confidence="0">
                  <emma:literal>比</emma:literal>
                </emma:interpretation>
                <emma:interpretation id="interp108" emma:lang="zh-CN" emma:confidence="0">
                  <emma:literal>岠</emma:literal>
                </emma:interpretation>
                <emma:interpretation id="interp109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30776.2884">5374 4804 7 0,'-18'16'3'0,"-4"-8"2"16,22-4 2-16,0 0-6 15,-5 4 0-15,5 7 1 16,-4 5 0-16,-1 11-2 15,1 9 0-15,-1 7 2 16,1 12 0-16,0 8 0 16,-5 0 0-16,4 4-1 15,1 0 1-15,-5 23-1 0,0 5 1 16,5-9-2-16,-1-3 1 16,1 0 0-16,-1-16 0 15,5-8-1-15,0-8 1 16,0-8-1-16,0-12 0 15,5-3 0-15,-1-5 1 16,10 1-1-16,8-8 0 16,0-9 0-16,0 1 1 0,0-4-1 15,5-4 1-15,4-4-1 16,0-8 1-16,0 0-1 16,4-3 1-16,-8-1-1 15,-1 0 0-15,1 0-1 16,-5-4 1-16,0 8-3 15,0 1 0-15,5-1-3 16,-14-4 0-16</inkml:trace>
          <inkml:trace contextRef="#ctx0" brushRef="#br0" timeOffset="30310.9578">5223 4863 21 0,'-5'-4'10'0,"10"-4"-16"0,4 4 18 16,4-3-12-16,0-1 0 15,5 0 0-15,4 0 0 16,0-4 0-16,5 0 0 15,0 1 0-15,4-5 0 16,0 4-1-16,4-4 1 16,-4 0-2-16,4 5 0 0,-8-1-3 15,-5 0 1-15</inkml:trace>
          <inkml:trace contextRef="#ctx0" brushRef="#br0" timeOffset="29967.7186">4833 5198 13 0,'-9'-16'6'0,"0"-11"-3"0,5 19 12 16,-1 0-14-16,1-4 0 15,-5 4 0-15,0 4 1 16,0 4-3-16,1 0 1 16,-1 4 0-16,0 0 1 15,0 8-2-15,-4 4 1 16,-5 3-1-16,0 9 1 15,1 3 0-15,-6 1 0 16,1 3 0-16,5 9 0 16,-1 3 0-16,0 0 1 0,0 8-1 15,9 4 0-15,1 0-1 16,3-3 1-16,1-5 0 16,4 0 0-16,0-12-1 15,4-3 1-15,5-5 0 16,0-3 0-16,4-8 0 15,0-5 1-15,1-7-1 16,4-8 1-16,4-8 0 16,-5-7 0-16,1-13-1 15,4-3 0-15,-4-9 0 16,0-7 1-16,-1-4-1 16,1 3 0-16,0-3 0 15,0 0 1-15,-5 8-1 16,0 3 1-16,-4 5-1 15,0-1 1-15,0 9-1 16,-5-1 1-16,-4 9-1 16,0 3 0-16,0 0 0 0,0 8 0 15,0 4-1-15,-4 8 1 16,-1 4-1-16,1 4 0 16,-1 0 0-16,1 7 0 15,0 5 0-15,-1 12 1 16,5 3 0-16,0 8 0 15,5 8 0-15,3 4 0 16,1 0 0-16,0-7 0 16,0-5 0-16,4 0 0 15,5-11 0-15,-5-5 0 0,1-3-3 16,-1-9 1-16,5-3-3 16,-5-8 0-16</inkml:trace>
        </inkml:traceGroup>
        <inkml:traceGroup>
          <inkml:annotationXML>
            <emma:emma xmlns:emma="http://www.w3.org/2003/04/emma" version="1.0">
              <emma:interpretation id="{C6717228-7F09-4575-812F-7CAEC11E9CD7}" emma:medium="tactile" emma:mode="ink">
                <msink:context xmlns:msink="http://schemas.microsoft.com/ink/2010/main" type="inkWord" rotatedBoundingBox="10867,7673 10944,6460 11541,6498 11464,7711"/>
              </emma:interpretation>
              <emma:one-of disjunction-type="recognition" id="oneOf22">
                <emma:interpretation id="interp110" emma:lang="zh-CN" emma:confidence="0">
                  <emma:literal>行</emma:literal>
                </emma:interpretation>
                <emma:interpretation id="interp111" emma:lang="zh-CN" emma:confidence="0">
                  <emma:literal>H</emma:literal>
                </emma:interpretation>
                <emma:interpretation id="interp112" emma:lang="zh-CN" emma:confidence="0">
                  <emma:literal>A</emma:literal>
                </emma:interpretation>
                <emma:interpretation id="interp113" emma:lang="zh-CN" emma:confidence="0">
                  <emma:literal>片</emma:literal>
                </emma:interpretation>
                <emma:interpretation id="interp114" emma:lang="zh-CN" emma:confidence="0">
                  <emma:literal>丬</emma:literal>
                </emma:interpretation>
              </emma:one-of>
            </emma:emma>
          </inkml:annotationXML>
          <inkml:trace contextRef="#ctx0" brushRef="#br0" timeOffset="31168.5709">6051 4895 21 0,'-9'-12'10'0,"14"8"-11"0,-5 8 17 15,0-4-17-15,-5 8 1 16,1 11-1-16,-9 13 1 15,-1 11 0-15,-3 12 0 16,-1 12 0-16,-9 0 0 16,1 4 0-16,-1 4 1 15,-4 20-1-15,5-1 1 16,-1 1-1-16,5-5 1 0,4-7-1 16,1-16 0-16,3-12 0 15,5-16 1-15,0-7-2 16,5-9 0-16,0-7-1 15,4-12 0-15,8-20-2 16,10-7 1-16,4-21-3 16,1-7 0-16</inkml:trace>
          <inkml:trace contextRef="#ctx0" brushRef="#br0" timeOffset="31753.9806">5865 5454 18 0,'-17'0'9'0,"21"4"-11"16,-4-4 14-16,9 0-11 16,4 0 0-16,0 4 0 15,1 0 0-15,-1-4-2 16,9 0 1-16,-4 0 0 0,4-4 0 16,0 0-3-16,0-4 1 15,0 0-3-15,1-4 0 16,-1 0 0-16,0 1 0 15</inkml:trace>
          <inkml:trace contextRef="#ctx0" brushRef="#br0" timeOffset="31483.2948">6082 4942 16 0,'9'-51'8'0,"0"43"-7"15,-9 8 14-15,4 0-15 16,5 0 0-16,0 0 0 16,0 8 1-16,4 4-1 15,-4 7 0-15,0 5 0 16,0 15 1-16,0 9-1 0,0 7 1 16,4 0 0-16,0 4 0 15,1 4 0-15,-1 4 0 16,0 16 0-16,0 3 0 15,-4 1 0-15,0 3 0 16,0-3-1-16,-5-16 1 16,1-4-1-16,-1-12 1 15,-4-12-1-15,0-7 0 16,0-9-1-16,0-3 0 16,0-8-3-16,-4-8 0 0,-1-8-3 15,1-8 0-15</inkml:trace>
        </inkml:traceGroup>
        <inkml:traceGroup>
          <inkml:annotationXML>
            <emma:emma xmlns:emma="http://www.w3.org/2003/04/emma" version="1.0">
              <emma:interpretation id="{87170D63-B71E-49AD-8791-9E93F7901008}" emma:medium="tactile" emma:mode="ink">
                <msink:context xmlns:msink="http://schemas.microsoft.com/ink/2010/main" type="inkWord" rotatedBoundingBox="11654,6275 13774,6131 13865,7482 11746,7625"/>
              </emma:interpretation>
              <emma:one-of disjunction-type="recognition" id="oneOf23">
                <emma:interpretation id="interp115" emma:lang="zh-CN" emma:confidence="0">
                  <emma:literal>批</emma:literal>
                </emma:interpretation>
                <emma:interpretation id="interp116" emma:lang="zh-CN" emma:confidence="0">
                  <emma:literal>妣</emma:literal>
                </emma:interpretation>
                <emma:interpretation id="interp117" emma:lang="zh-CN" emma:confidence="0">
                  <emma:literal>慨</emma:literal>
                </emma:interpretation>
                <emma:interpretation id="interp118" emma:lang="zh-CN" emma:confidence="0">
                  <emma:literal>摡</emma:literal>
                </emma:interpretation>
                <emma:interpretation id="interp119" emma:lang="zh-CN" emma:confidence="0">
                  <emma:literal>沊</emma:literal>
                </emma:interpretation>
              </emma:one-of>
            </emma:emma>
          </inkml:annotationXML>
          <inkml:trace contextRef="#ctx0" brushRef="#br0" timeOffset="36289.7002">7726 4977 17 0,'-4'-7'8'0,"4"18"-10"15,0-11 14-15,0 8-12 16,-5 4 0-16,1 4-1 16,-1 3 0-16,1 13 1 15,-5 3 0-15,0 1-1 16,0 7 1-16,0-3 0 15,-4-1 0-15,4-4-2 16,0 1 1-16,0-1-3 16,1 1 1-16</inkml:trace>
          <inkml:trace contextRef="#ctx0" brushRef="#br0" timeOffset="35956.9649">7784 4926 11 0,'-5'8'5'0,"-4"-32"-5"16,9 24 10-16,0 4-11 15,-4 8 1-15,-1 8-1 16,1 7 1-16,-5 13 0 15,5-1 0-15,-5 5 0 16,0 7 0-16,0 0 1 0,0 0 0 16,0 0 0-16,1 1 0 15,-1 7 0-15,4 0 1 16,1-8 0-16,-1 0 0 16,5 0-2-16,5-7 1 15,4-1-1-15,0-4 1 16,8-7 0-16,1-9 0 15,17-11-1-15,5-8 1 16,5-12-1-16,3-11 1 0,5-5 0 16,-8-12 0-16,-1 1-1 15,-8-4 1-15,-1-5 0 16,-4-3 1-16,0 4-2 16,0-8 1-16,-4-1-1 15,-10-11 1-15,-3 8-1 16,-6-4 1-16,-3 0-2 15,-10 0 1-15,-3 4 0 16,-6 12 1-16,1-1-1 16,-5 9 0-16,1 3 0 15,-6 5 0-15,6 3 0 16,-5 8 1-16,-5 5-1 16,5 3 1-16,-5 12-1 15,1 4 0-15,-10 3-1 16,10 13 1-16,-5 15-1 15,0 5 1-15,4 7 0 16,0 0 0-16,1 0-1 16,4 0 0-16,4-7 0 0,5-9 0 15,-1-3-3-15,1-1 0 16,4-3-2-16,0-5 1 16</inkml:trace>
          <inkml:trace contextRef="#ctx0" brushRef="#br0" timeOffset="33284.0695">7770 5131 20 0,'-4'-12'10'0,"4"16"-14"16,0-4 19-16,4 4-15 16,-4 4 1-16,0 12 0 15,5 7 0-15,-1 5-2 16,-4-1 1-16,0 1 0 16,0 7 1-16,0-3-1 15,0 7 0-15,0-8-1 0,-4-3 0 16,4-5-2-16,0-3 1 15,0-4-3-15,0-9 1 16,0-3-1-16,4-4 0 16</inkml:trace>
          <inkml:trace contextRef="#ctx0" brushRef="#br0" timeOffset="32353.405">6618 4867 18 0,'27'-16'9'0,"31"9"-14"16,-45 3 20-16,0 0-16 16,0 0 1-16,1 0 0 15,3 0 1-15,-8 0-1 16,5 0 0-16,-6 0 0 15,6 0 0-15,-1-4 0 16,-4 0 0-16,0 4-1 16,0 0 1-16,-5 4-1 15,-4 0 1-15,4 0-1 0,-4 8 1 16,0 0-1-16,-4 4 1 16,0 4 0-16,-1 0 1 15,1 11-1-15,-1 12 0 16,1 5 0-16,-1 7 1 15,1 12 0-15,0 0 0 16,-1 0-1-16,1 0 1 16,4 4 0-16,0 0 0 15,0-8 0-15,4 0 0 16,-4-8 0-16,5 0 0 16,-5 1 0-16,0-1 0 0,-5 0-1 15,1-16 1-15,-1 5-1 16,1-1 0-16,-1-7 0 15,-3-5 1-15,-10-7-1 16,-4 0 0-16,4-5-1 16,-4 1 1-16,0-8-1 15,0-4 0-15,-1-4-4 16,1-8 0-16,5 0-1 16,-6 0 1-1</inkml:trace>
          <inkml:trace contextRef="#ctx0" brushRef="#br0" timeOffset="32998.3653">7376 4985 13 0,'-27'40'6'0,"-4"50"-3"16,23-66 10-16,-6 7-13 16,-3 9 1-16,-6 3-1 15,-3 4 1-15,-1 1-1 16,5 3 1-16,0 0 0 0,4 8 0 16,5 0 0-16,4 0 0 15,5 0 0-15,-1-8 1 16,18 1-1-16,1-9 0 15,8-15 0-15,4-1 0 16,1 1-1-16,4-5 1 31,22-23-1-31,-4-12 0 16,-5-3-1-16,1-13 1 16,-6 5-1-16,-3-5 0 0,-5 0-3 15,0-11 0-15,-5-4-2 16,1 11 0-16</inkml:trace>
          <inkml:trace contextRef="#ctx0" brushRef="#br0" timeOffset="32639.1073">7097 4903 16 0,'18'-20'8'0,"44"4"-9"0,-45 12 14 16,10-4-14-16,4 0 1 15,0 1 0-15,0-1 0 16,0 0 0-16,-4 4 1 16,4 0-2-16,-9 0 1 0,0 0 0 15,0 0 0-15,0 0-2 16,-4 0 0-16,0-4-2 15,-5 4 0-15</inkml:trace>
        </inkml:traceGroup>
        <inkml:traceGroup>
          <inkml:annotationXML>
            <emma:emma xmlns:emma="http://www.w3.org/2003/04/emma" version="1.0">
              <emma:interpretation id="{C4565C4E-DF6A-40C9-A38E-1C32B7E439B3}" emma:medium="tactile" emma:mode="ink">
                <msink:context xmlns:msink="http://schemas.microsoft.com/ink/2010/main" type="inkWord" rotatedBoundingBox="13780,6134 13796,7385 13255,7391 13239,6141"/>
              </emma:interpretation>
              <emma:one-of disjunction-type="recognition" id="oneOf24">
                <emma:interpretation id="interp120" emma:lang="zh-CN" emma:confidence="0">
                  <emma:literal>3</emma:literal>
                </emma:interpretation>
                <emma:interpretation id="interp121" emma:lang="zh-CN" emma:confidence="0">
                  <emma:literal>]</emma:literal>
                </emma:interpretation>
                <emma:interpretation id="interp122" emma:lang="zh-CN" emma:confidence="0">
                  <emma:literal>了</emma:literal>
                </emma:interpretation>
                <emma:interpretation id="interp123" emma:lang="zh-CN" emma:confidence="0">
                  <emma:literal>〕</emma:literal>
                </emma:interpretation>
                <emma:interpretation id="interp12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33870.984">8178 4706 13 0,'9'-24'6'0,"31"0"-3"0,-27 13 13 0,9-9-17 15,0 8 1-15,0 0 1 16,5-3 0-16,-1 3-1 16,1 4 0-16,9 0 0 15,-5 4 1-15,-5 0 0 16,1 0 0-16,-1-4-1 15,-4 8 0-15,-4-4 0 16,-5 8 0-16,1 4 0 16,-5 8 1-16,-1 8-1 15,-3 3 0-15,-1 9 0 16,-4 7 1-16,0 0-1 16,0 8 1-16,-4 12-2 15,-1 8 1-15,1 0 0 16,0 4 1-16,-1-8-1 15,5 0 1-15,0-8-1 0,0-8 1 16,0-4-1-16,0-3 1 16,0-9-1-16,5 1 1 15,-5-5-1-15,4-3 1 16,-4-9-1-16,0 1 1 16,0-8-1-16,0 0 1 15,-4-4 0-15,4-5 0 16,-5 9 0-16,1-8 0 15,-1 0 0-15,-8 0 0 0,0 4-1 16,-5-4 1-16,0 4-1 16,-4-4 0-16,0 4-1 15,-5 3 1-15,-4 1-2 16,-4 4 1-16,-5-4-2 16,0 4 0-16,-17-1-4 15,3 5 1-15,-3-4-1 16,8-4 0-16</inkml:trace>
        </inkml:traceGroup>
        <inkml:traceGroup>
          <inkml:annotationXML>
            <emma:emma xmlns:emma="http://www.w3.org/2003/04/emma" version="1.0">
              <emma:interpretation id="{173EE533-ECF6-42E0-AA99-52CA6BFF2657}" emma:medium="tactile" emma:mode="ink">
                <msink:context xmlns:msink="http://schemas.microsoft.com/ink/2010/main" type="inkWord" rotatedBoundingBox="14499,6996 14515,6317 15063,6330 15047,7008"/>
              </emma:interpretation>
              <emma:one-of disjunction-type="recognition" id="oneOf25">
                <emma:interpretation id="interp125" emma:lang="zh-CN" emma:confidence="0">
                  <emma:literal>8</emma:literal>
                </emma:interpretation>
                <emma:interpretation id="interp126" emma:lang="zh-CN" emma:confidence="0">
                  <emma:literal>㱏</emma:literal>
                </emma:interpretation>
                <emma:interpretation id="interp127" emma:lang="zh-CN" emma:confidence="0">
                  <emma:literal>㱐</emma:literal>
                </emma:interpretation>
                <emma:interpretation id="interp128" emma:lang="zh-CN" emma:confidence="0">
                  <emma:literal>≒</emma:literal>
                </emma:interpretation>
                <emma:interpretation id="interp12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35040.3124">9343 5391 16 0,'0'0'8'0,"31"-4"-8"0,-18 4 15 0,5-8-15 16,9 4 0-16,-1-4 1 16,1 0 1-16,-1-3-3 15,5-1 1-15,0-4 0 16,5 0 1-16,-1 1-1 16,-4-5 1-16,0 4-2 15,-4-4 0-15,-1 1 0 16,1 3 0-16,4 0-2 15,-9 4 1-15,0 1-3 16,-13 3 1-16,9 0-1 16,-9 0 0-16</inkml:trace>
          <inkml:trace contextRef="#ctx0" brushRef="#br0" timeOffset="34741.1009">9383 4966 14 0,'0'-4'7'0,"0"12"-6"0,-5-8 14 15,5-4-14-15,0 0 0 16,-4 4 0-16,4 0 0 15,0 0-2-15,9-8 0 16,4 4 1-16,5-8 1 16,4 0-1-16,0 0 1 0,5 1-1 15,-1-1 1-15,5 0 0 16,5-4 0-16,-1 0 0 16,-4 5 0-16,5-5-1 15,-1 4 1-15,-8 0-1 16,-1 0 1-16,-4 5-2 15,1-1 1-15,-6 0-2 16,-3 4 1-16,-6 0-5 16,-8 4 1-16,0 0-1 15,0 0 0-15</inkml:trace>
          <inkml:trace contextRef="#ctx0" brushRef="#br0" timeOffset="38405.2008">9423 5399 13 0,'17'-4'6'0,"28"-12"-4"0,-32 8 10 15,0 0-12-15,5-3 1 16,0 3 0-16,4-4 0 16,5 4-2-16,-1-4 1 15,5 4 1-15,0 0 0 16,-4-3-1-16,-1-1 1 16,-4 4-1-16,1 0 1 15,-6 4-1-15,1-4 0 16,-5 0-1-16,1 4 1 0,-10 4-3 15,5 0 1-15,0 0-3 16,-9 0 0-16</inkml:trace>
          <inkml:trace contextRef="#ctx0" brushRef="#br0" timeOffset="38719.4255">9458 4828 2 0,'0'4'1'0,"9"-4"1"0,0 0-4 15,4-4 2-15,-4 4 1 16,4-4 0-16,1 0 1 16,-1 0-3-16,5 0 0 15</inkml:trace>
          <inkml:trace contextRef="#ctx0" brushRef="#br0" timeOffset="37847.8045">9502 4832 7 0,'-4'-4'3'0,"0"4"1"16,4 0 4-16,0 0-8 15,0-8 1-15,0 0-1 16,4 0 0-16,0 0 0 16,1 0 0-16,-1 1 0 15,1-1 0-15,4 0 1 16,-1 0 0-16,1 4 0 16,5 0 1-16,-1 0 0 15,5 0 0-15,-1 4 0 16,1-4 0-16,4 4-1 15,-4 0 0-15,4 0-1 16,-4 0 1-16,0 0-1 16,-5 0 1-16,0-4-1 15,0 4 0-15,1 0-1 16,-5 0 0-16,-1 0-2 16,1-4 0-16,-9 4-2 0,0 0 0 15</inkml:trace>
        </inkml:traceGroup>
        <inkml:traceGroup>
          <inkml:annotationXML>
            <emma:emma xmlns:emma="http://www.w3.org/2003/04/emma" version="1.0">
              <emma:interpretation id="{BE9545C3-2315-47C7-8D43-F086DC250FA2}" emma:medium="tactile" emma:mode="ink">
                <msink:context xmlns:msink="http://schemas.microsoft.com/ink/2010/main" type="inkWord" rotatedBoundingBox="16044,6169 16216,6158 16285,7179 16113,7191"/>
              </emma:interpretation>
              <emma:one-of disjunction-type="recognition" id="oneOf26">
                <emma:interpretation id="interp130" emma:lang="zh-CN" emma:confidence="0">
                  <emma:literal>0</emma:literal>
                </emma:interpretation>
                <emma:interpretation id="interp131" emma:lang="zh-CN" emma:confidence="0">
                  <emma:literal>1</emma:literal>
                </emma:interpretation>
                <emma:interpretation id="interp132" emma:lang="zh-CN" emma:confidence="0">
                  <emma:literal>l</emma:literal>
                </emma:interpretation>
                <emma:interpretation id="interp133" emma:lang="zh-CN" emma:confidence="0">
                  <emma:literal>丨</emma:literal>
                </emma:interpretation>
                <emma:interpretation id="interp1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128.8012">11066 4658 7 0,'-9'-7'3'0,"5"-25"-1"0,4 24 3 0,0 0-4 16,0 0 0-16,0 1 1 16,-4-1 1-16,4 0-2 15,0 4 0-15,0 0 2 16,0 8 1-16,0-8-1 15,0 4 1-15,0-4-1 16,-5 8 0-16,5 4-2 16,-4 4 1-16,-1 3-1 15,1 5 0-15,-1 8-1 16,1 7 1-16,0 4-1 16,-1 1 0-16,1 15 0 15,-1 4 1-15,1 4-1 16,-1 12 1-16,-3-4-1 15,3-8 0-15,-4-4 0 16,5-4 1-16,-1-4-1 16,1-4 0-16,0-3 0 15,4-9 0-15,0-7 0 16,0-1 0-16,0-3-2 16,0-4 1-16,0-5-2 0,0-3 1 15,0 0-4-15,0-4 0 16,0 0-1-16,0-8 1 15</inkml:trace>
        </inkml:traceGroup>
        <inkml:traceGroup>
          <inkml:annotationXML>
            <emma:emma xmlns:emma="http://www.w3.org/2003/04/emma" version="1.0">
              <emma:interpretation id="{E675A93B-C1B4-4D67-9A58-3661E03CACEF}" emma:medium="tactile" emma:mode="ink">
                <msink:context xmlns:msink="http://schemas.microsoft.com/ink/2010/main" type="inkWord" rotatedBoundingBox="18790,7309 18826,6069 19096,6077 19059,7317"/>
              </emma:interpretation>
              <emma:one-of disjunction-type="recognition" id="oneOf27">
                <emma:interpretation id="interp135" emma:lang="zh-CN" emma:confidence="0">
                  <emma:literal>.</emma:literal>
                </emma:interpretation>
                <emma:interpretation id="interp136" emma:lang="zh-CN" emma:confidence="0">
                  <emma:literal>j</emma:literal>
                </emma:interpretation>
                <emma:interpretation id="interp137" emma:lang="zh-CN" emma:confidence="0">
                  <emma:literal>ⅰ</emma:literal>
                </emma:interpretation>
                <emma:interpretation id="interp138" emma:lang="zh-CN" emma:confidence="0">
                  <emma:literal>i</emma:literal>
                </emma:interpretation>
                <emma:interpretation id="interp13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195969.0693">13840 5013 12 0,'-9'-12'6'0,"13"24"-9"16,-4-12 9-16,5 0-7 16,-1 12 1-16,1 3 0 15,-1 1 0-15,0 8-1 16,1 3 1-16,-1 9 0 15,1 7 1-15,-1-4-1 16,-4-3 1-16,0 3 1 16,0 5 0-16,-4 3 0 15,-1-8 1-15,1 5-1 16,-5-5 0-16,0 4 0 16,0-3 0-16,0-9-1 15,1-3 1-15,-6-9-1 0,1-3 0 16,0 0 0-16,-1-8 0 15,1-8-2-15,0-4 0 16,-9-8-2-16,-5-4 0 16,0-3-3-16,1-9 0 15</inkml:trace>
          <inkml:trace contextRef="#ctx0" brushRef="#br0" timeOffset="195503.2343">13769 4528 13 0,'-5'-19'6'0,"1"7"-4"16,4 8 11-16,0-4-12 15,0 8 0-15,0-8 1 16,0 4 0-16,0 4-3 15,0 0 0-15,0 0 1 16,0 0 1-16,4 4-1 16,5 0 0-16,0-4-1 15,4 4 1-15,1 4 0 16,-1 4 1-16,5-4-1 0,-1 0 0 16,-3-4-1-16,-1-1 0 15,0 5-2-15,1-4 1 16,-1 0-3-16,0 0 0 15</inkml:trace>
        </inkml:traceGroup>
        <inkml:traceGroup>
          <inkml:annotationXML>
            <emma:emma xmlns:emma="http://www.w3.org/2003/04/emma" version="1.0">
              <emma:interpretation id="{314CEF06-A601-4C5C-BB4D-3209CAB319EB}" emma:medium="tactile" emma:mode="ink">
                <msink:context xmlns:msink="http://schemas.microsoft.com/ink/2010/main" type="inkWord" rotatedBoundingBox="19463,6927 19586,6395 20045,6501 19923,7032"/>
              </emma:interpretation>
              <emma:one-of disjunction-type="recognition" id="oneOf28">
                <emma:interpretation id="interp140" emma:lang="zh-CN" emma:confidence="0">
                  <emma:literal>5</emma:literal>
                </emma:interpretation>
                <emma:interpretation id="interp141" emma:lang="zh-CN" emma:confidence="0">
                  <emma:literal>“</emma:literal>
                </emma:interpretation>
                <emma:interpretation id="interp142" emma:lang="zh-CN" emma:confidence="0">
                  <emma:literal>二</emma:literal>
                </emma:interpretation>
                <emma:interpretation id="interp143" emma:lang="zh-CN" emma:confidence="0">
                  <emma:literal>」</emma:literal>
                </emma:interpretation>
                <emma:interpretation id="interp144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196569.997">14376 5344 16 0,'0'0'8'0,"4"-4"-8"16,-4 4 14-16,9-4-14 16,4 0 1-16,1-8 0 15,8 8 0-15,4-8-2 16,1 0 1-16,4 1 1 15,0-1 0-15,0-4-1 16,4 0 0-16,5 4-1 16,0 1 0-16,-4-5-2 15,-5 4 0-15,0 4-2 16,0-4 0-16</inkml:trace>
          <inkml:trace contextRef="#ctx0" brushRef="#br0" timeOffset="196286.288">14411 4883 10 0,'0'-8'5'0,"22"16"0"15,-13-8 6-15,4 0-11 16,5 0 1-16,0 0 0 16,0 4 0-16,-1-4-2 15,1 4 1-15,0 0 0 16,0-4 1-16,-1 0-2 16,1 0 1-16,0-4-1 15,-1 0 1-15,1 0-1 16,0 4 1-16,4-4-1 0,-9 0 0 15,5 4-2-15,-5-4 0 32</inkml:trace>
        </inkml:traceGroup>
        <inkml:traceGroup>
          <inkml:annotationXML>
            <emma:emma xmlns:emma="http://www.w3.org/2003/04/emma" version="1.0">
              <emma:interpretation id="{1B38FCC6-2D5B-46E0-8B71-F9F851E46D6C}" emma:medium="tactile" emma:mode="ink">
                <msink:context xmlns:msink="http://schemas.microsoft.com/ink/2010/main" type="inkWord" rotatedBoundingBox="20904,6230 20950,6896 20512,6926 20467,6260"/>
              </emma:interpretation>
              <emma:one-of disjunction-type="recognition" id="oneOf29">
                <emma:interpretation id="interp145" emma:lang="zh-CN" emma:confidence="0">
                  <emma:literal>2</emma:literal>
                </emma:interpretation>
                <emma:interpretation id="interp146" emma:lang="zh-CN" emma:confidence="0">
                  <emma:literal>工</emma:literal>
                </emma:interpretation>
                <emma:interpretation id="interp147" emma:lang="zh-CN" emma:confidence="0">
                  <emma:literal>冫</emma:literal>
                </emma:interpretation>
                <emma:interpretation id="interp148" emma:lang="zh-CN" emma:confidence="0">
                  <emma:literal>z</emma:literal>
                </emma:interpretation>
                <emma:interpretation id="interp149" emma:lang="zh-CN" emma:confidence="0">
                  <emma:literal>王</emma:literal>
                </emma:interpretation>
              </emma:one-of>
            </emma:emma>
          </inkml:annotationXML>
          <inkml:trace contextRef="#ctx0" brushRef="#br0" timeOffset="197116.3773">15311 4674 10 0,'13'-8'5'0,"18"4"0"0,-18 0 7 0,9 8-12 16,5 0 1-16,-1 4 0 16,1 4 0-16,0 4-2 15,-1-1 1-15,-4 5 0 16,0 4 1-16,1 3-1 16,-15 5 0-16,-8 3 0 15,0 1 0-15,-8 3 0 16,-10 8 0-16,0-3 0 15,0-1 0-15,-4-4 0 16,-4 1 1-16,-1-9-1 16,5 9 0-16,4-13 0 15,5-7 0-15,0 0-1 16,4-9 1-16,0-3-1 16,5 0 0-16,4 4 0 15,0-8 1-15,13-4-1 16,9 0 1-16,5-8 0 15,4 4 1-15,4-8 0 16,0 1 1-16,5-5-2 0,5 0 0 16,-10 4-1-16,1-8 1 15,-10 9-3-15,1-5 0 16,-5 4-2-16,-4 4 1 16</inkml:trace>
        </inkml:traceGroup>
      </inkml:traceGroup>
    </inkml:traceGroup>
    <inkml:traceGroup>
      <inkml:annotationXML>
        <emma:emma xmlns:emma="http://www.w3.org/2003/04/emma" version="1.0">
          <emma:interpretation id="{A50E01B8-2581-4F44-BD33-9A77CAE3E1AB}" emma:medium="tactile" emma:mode="ink">
            <msink:context xmlns:msink="http://schemas.microsoft.com/ink/2010/main" type="paragraph" rotatedBoundingBox="5219,9242 20610,8155 20757,10241 5367,113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668315-46AA-49E7-AD70-F9D787356D49}" emma:medium="tactile" emma:mode="ink">
              <msink:context xmlns:msink="http://schemas.microsoft.com/ink/2010/main" type="line" rotatedBoundingBox="5219,9242 20610,8155 20757,10241 5367,11328"/>
            </emma:interpretation>
          </emma:emma>
        </inkml:annotationXML>
        <inkml:traceGroup>
          <inkml:annotationXML>
            <emma:emma xmlns:emma="http://www.w3.org/2003/04/emma" version="1.0">
              <emma:interpretation id="{DEB6016B-89D0-4373-BDF3-90765CA4A33A}" emma:medium="tactile" emma:mode="ink">
                <msink:context xmlns:msink="http://schemas.microsoft.com/ink/2010/main" type="inkWord" rotatedBoundingBox="5257,9773 6039,9718 6115,10805 5334,10861"/>
              </emma:interpretation>
              <emma:one-of disjunction-type="recognition" id="oneOf30">
                <emma:interpretation id="interp150" emma:lang="zh-CN" emma:confidence="0">
                  <emma:literal>x</emma:literal>
                </emma:interpretation>
                <emma:interpretation id="interp151" emma:lang="zh-CN" emma:confidence="0">
                  <emma:literal>Ⅹ</emma:literal>
                </emma:interpretation>
                <emma:interpretation id="interp152" emma:lang="zh-CN" emma:confidence="0">
                  <emma:literal>ⅹ</emma:literal>
                </emma:interpretation>
                <emma:interpretation id="interp153" emma:lang="zh-CN" emma:confidence="0">
                  <emma:literal>×</emma:literal>
                </emma:interpretation>
                <emma:interpretation id="interp15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9635.5772">124 8273 6 0,'-9'-19'3'0,"4"-1"-3"16,10 12 7-16,-1-4-7 15,5 1 1-15,-4 3 0 0,3 0 1 16,-3 0-3-16,-1 0 1 16,5 8 1-16,0 0 1 15,9 4 0-15,-1 0 0 16,1 4 0-16,4 8 0 16,5-1 0-16,4 9 1 15,0 0-1-15,9 7 1 16,0 16-2-16,0 12 1 15,8 12-1-15,-3 12 0 0,-1-8-1 16,0-8 1-16,-4 0-1 16,-5-8 1-16,-4-8-1 15,0-4 0-15,1-3-1 16,-6-1 1-16,1-4 0 16,-5-11 0-16,0-5-2 15,-4 1 1-15,-5-4-2 16,0-4 0-16,-4-5-3 15,-4-3 1-15</inkml:trace>
          <inkml:trace contextRef="#ctx0" brushRef="#br0" timeOffset="39980.8384">806 8222 20 0,'-13'-8'10'0,"13"4"-13"0,0 4 18 16,0 0-15-16,-5 4 0 15,1 8 0-15,-5 4 0 16,-4 8 0-16,-5 3 0 16,-9 17 1-16,1 15 0 15,-1 0-1-15,-4 15 1 16,-9 5 0-16,-4-4 0 15,-5 4-1-15,-4-4 1 0,0-12-1 16,4 4 1-16,9-4-1 16,5-4 1-16,8-4-1 15,5-16 0-15,4-7-1 16,5-9 0-16,4-7-3 16,5-8 1-16,4-8-4 15,9-12 1-15</inkml:trace>
        </inkml:traceGroup>
        <inkml:traceGroup>
          <inkml:annotationXML>
            <emma:emma xmlns:emma="http://www.w3.org/2003/04/emma" version="1.0">
              <emma:interpretation id="{CE458CD0-2708-4450-A1E2-86989F048FA0}" emma:medium="tactile" emma:mode="ink">
                <msink:context xmlns:msink="http://schemas.microsoft.com/ink/2010/main" type="inkWord" rotatedBoundingBox="7041,10028 7637,9406 8111,9859 7515,10481"/>
              </emma:interpretation>
              <emma:one-of disjunction-type="recognition" id="oneOf31">
                <emma:interpretation id="interp155" emma:lang="zh-CN" emma:confidence="0">
                  <emma:literal>=</emma:literal>
                </emma:interpretation>
                <emma:interpretation id="interp156" emma:lang="zh-CN" emma:confidence="0">
                  <emma:literal>二</emma:literal>
                </emma:interpretation>
                <emma:interpretation id="interp157" emma:lang="zh-CN" emma:confidence="0">
                  <emma:literal>工</emma:literal>
                </emma:interpretation>
                <emma:interpretation id="interp158" emma:lang="zh-CN" emma:confidence="0">
                  <emma:literal>“</emma:literal>
                </emma:interpretation>
                <emma:interpretation id="interp15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70.0945">2064 8242 13 0,'13'0'6'0,"18"0"-4"0,-17 0 9 16,-1-4-10-16,5 0 0 16,-1 0 0-16,1 4 0 15,9-4-1-15,8 0 0 16,5 0 1-16,0 0 0 15,9-3-1-15,-1-1 1 0,-3 0 0 16,-5 0 0-16,-1-4-1 16,1 4 1-16,-4-4-1 15,-1 1 1-15,-4-1-1 16,-4 4 0-16,-5 0-1 16,-4 0 0-16,-5 0-4 15,-4 8 1-15,-9 0-2 16,-5 8 1-16</inkml:trace>
          <inkml:trace contextRef="#ctx0" brushRef="#br0" timeOffset="40655.2967">2184 8683 16 0,'-9'16'8'0,"9"-8"-9"15,0-8 15-15,4 4-14 0,5 0 1 16,4-1 0-16,5-6 1 16,13-1-2-16,5 0 0 15,4-8 1-15,8 4 0 16,-8-4 0-16,9-4 0 16,-9 1-1-16,0-9 1 15,-5 4-1-15,-4 1 1 16,0-1-2-16,-4-4 1 15,-5 5-3-15,0 7 1 16,-4 0-4-16,-1-4 0 0</inkml:trace>
        </inkml:traceGroup>
        <inkml:traceGroup>
          <inkml:annotationXML>
            <emma:emma xmlns:emma="http://www.w3.org/2003/04/emma" version="1.0">
              <emma:interpretation id="{AF1B44DE-2934-4342-AE1F-AF01157B23F9}" emma:medium="tactile" emma:mode="ink">
                <msink:context xmlns:msink="http://schemas.microsoft.com/ink/2010/main" type="inkWord" rotatedBoundingBox="8264,10726 8558,9238 9069,9339 8776,10826"/>
              </emma:interpretation>
              <emma:one-of disjunction-type="recognition" id="oneOf32">
                <emma:interpretation id="interp160" emma:lang="zh-CN" emma:confidence="0">
                  <emma:literal>a</emma:literal>
                </emma:interpretation>
                <emma:interpretation id="interp161" emma:lang="zh-CN" emma:confidence="0">
                  <emma:literal>d</emma:literal>
                </emma:interpretation>
                <emma:interpretation id="interp162" emma:lang="zh-CN" emma:confidence="0">
                  <emma:literal>止</emma:literal>
                </emma:interpretation>
                <emma:interpretation id="interp163" emma:lang="zh-CN" emma:confidence="0">
                  <emma:literal>化</emma:literal>
                </emma:interpretation>
                <emma:interpretation id="interp16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41602.4713">3570 8273 23 0,'-4'-7'11'0,"0"-17"-14"0,4 16 21 15,-5 0-18-15,1-4 0 16,-5 5-1-16,0-5 1 15,-4 4 0-15,-1 0 0 16,-3 0-1-16,-1 0 1 0,0 0-1 16,0 8 1-16,1 4-1 15,-5 4 1-15,-1 8-1 16,1 8 1-16,0 7-1 16,0 12 1-16,0 13-1 15,0 7 1-15,0 7-1 16,4 9 1-16,0-4 0 15,5 4 0-15,4-1 0 16,5-11 1-16,-1 0-1 16,10-8 0-16,3-7 0 15,6-9 1-15,-5-8-1 16,-1-3 1-16,6-16 0 16,3-16 0-16,1-8-1 15,-5-16 1-15,5 1-1 16,-5-13 1-16,5-3-1 15,0-16 0-15,0-16 0 16,4-8 0-16,0-20 0 16,0 13 0-16,0-5 0 0,0 9 0 15,-4-17 0-15,0 5 0 16,0-1 0-16,-5-3 0 16,0 7-1-16,0 20 1 15,-4 12 0-15,0 12 1 16,-4 7-1-16,-1 13 1 15,0 3-2-15,1 5 1 16,-5 7-1-16,-5 8 1 16,1 8-1-16,0 15 1 15,-5 13-1-15,0 15 0 0,0 12 0 16,0 8 1-16,-4 0 0 16,4 12 0-16,0-4 0 15,5 11 0-15,-1 5 0 16,5 11 0-1,0 17 0 1,5-21 0-16,-1-15 0 16,5-12 1-16,0-16-1 15,0-8 1-15,4-12-1 16,0-11 0-16,1-4-2 16,8-12 1-16,4-8-4 15,5-8 0-15</inkml:trace>
        </inkml:traceGroup>
        <inkml:traceGroup>
          <inkml:annotationXML>
            <emma:emma xmlns:emma="http://www.w3.org/2003/04/emma" version="1.0">
              <emma:interpretation id="{43BC8B49-D91A-448D-9C84-6E765F24588A}" emma:medium="tactile" emma:mode="ink">
                <msink:context xmlns:msink="http://schemas.microsoft.com/ink/2010/main" type="inkWord" rotatedBoundingBox="8794,11022 8974,9414 9508,9474 9328,11082"/>
              </emma:interpretation>
              <emma:one-of disjunction-type="recognition" id="oneOf33">
                <emma:interpretation id="interp165" emma:lang="zh-CN" emma:confidence="0">
                  <emma:literal>f</emma:literal>
                </emma:interpretation>
                <emma:interpretation id="interp166" emma:lang="zh-CN" emma:confidence="0">
                  <emma:literal>十</emma:literal>
                </emma:interpretation>
                <emma:interpretation id="interp167" emma:lang="zh-CN" emma:confidence="0">
                  <emma:literal>+</emma:literal>
                </emma:interpretation>
                <emma:interpretation id="interp168" emma:lang="zh-CN" emma:confidence="0">
                  <emma:literal></emma:literal>
                </emma:interpretation>
                <emma:interpretation id="interp16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42398.0363">3734 8604 18 0,'-4'-8'9'0,"26"4"-9"16,-9-3 13-16,5-1-14 15,4 0 1-15,0 0 0 16,9 8 0-16,5 0 0 16,-5-8 1-16,4-4 0 15,-4-3 0-15,5 3 0 16,-1-4 0-16,1-4 0 16,-5 1 0-16,0-1 0 15,-5 4 0-15,1 0-1 16,-5 5 0-16,0-1-2 15,-4 0 1-15,-5 8-5 16,-4 0 0-16</inkml:trace>
          <inkml:trace contextRef="#ctx0" brushRef="#br0" timeOffset="42067.8061">4191 7872 21 0,'-5'0'10'0,"1"-12"-15"0,-1 8 16 0,1 4-11 15,-5 12 0-15,-4-4-1 16,-1 4 0-16,1 7 1 16,0 1 0-16,0 8-1 15,-1-1 1-15,5 12 0 16,1-7 0-16,-1 3 1 15,0 5 0-15,4 3 0 16,5 0 1-16,0 9-1 16,0 3 1-16,0 12-1 15,5 4 0-15,-5-4 0 16,0 3 0-16,0-3 0 16,0 0 0-16,0 0-1 15,0-4 1-15,0 0-1 16,0 12 1-16,0-4-1 15,-5 4 0-15,1-8 0 16,0-4 0-16,-1-8-1 16,-4-16 1-16,0-7-2 15,5-5 0-15,-9-7-4 16,4-4 0-16</inkml:trace>
        </inkml:traceGroup>
        <inkml:traceGroup>
          <inkml:annotationXML>
            <emma:emma xmlns:emma="http://www.w3.org/2003/04/emma" version="1.0">
              <emma:interpretation id="{211136D8-A030-49BF-8C0C-BFD3C95EEDDF}" emma:medium="tactile" emma:mode="ink">
                <msink:context xmlns:msink="http://schemas.microsoft.com/ink/2010/main" type="inkWord" rotatedBoundingBox="9890,9010 12102,8854 12216,10466 10004,10622"/>
              </emma:interpretation>
              <emma:one-of disjunction-type="recognition" id="oneOf34">
                <emma:interpretation id="interp170" emma:lang="zh-CN" emma:confidence="0">
                  <emma:literal>a</emma:literal>
                </emma:interpretation>
                <emma:interpretation id="interp171" emma:lang="zh-CN" emma:confidence="0">
                  <emma:literal>“</emma:literal>
                </emma:interpretation>
                <emma:interpretation id="interp172" emma:lang="zh-CN" emma:confidence="0">
                  <emma:literal>q</emma:literal>
                </emma:interpretation>
                <emma:interpretation id="interp173" emma:lang="zh-CN" emma:confidence="0">
                  <emma:literal>〝</emma:literal>
                </emma:interpretation>
                <emma:interpretation id="interp174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43462.7962">5179 8140 15 0,'4'-32'7'0,"14"-11"-4"0,-18 31 8 15,-5 0-10-15,1-4 0 16,-5-7-1-16,-4 3 1 0,-9-4-2 16,-5 5 1-16,5-1 0 15,0 8 0-15,0 4 0 16,-1 4 0-16,1 8 0 15,0 0 0-15,0 8 0 16,0 8 1-16,0 11-1 16,-1 13 1-16,1-5-1 15,5 12 0-15,-1 4 0 16,5 4 0-16,4 8 0 16,4 4 1-16,1 8-1 15,4-8 0-15,4-8-1 16,1-4 1-16,4-8 0 15,4-11 0-15,0-13 0 16,5 1 1-16,8-17-1 16,-3-11 1-16,3-11 0 15,10-17 0-15,-1-3 0 16,1-21 0-16,-1 1-1 0,5-4 1 16,0-4-1-16,-5-4 1 15,1-4-1-15,-5 8 1 16,-5 0-1-16,-4 4 1 15,-4 0 0-15,-5 15 0 16,-4 9-1-16,0 3 0 16,-4 12-1-16,-1 5 1 15,-4 11-1-15,-4 0 1 16,-5 11-1-16,4 13 0 0,-4 4 0 16,5 3 0-16,8 5 0 15,1 3 1-15,4-4-1 16,0 5 1-16,-1 7 0 15,6-4 0-15,-5 9 0 16,4-9 0-16,0-12-1 16,0 1 1-16,1-8-1 15,3-1 1-15,1-7-4 16,4-4 1-16,-4-8-3 16,0-8 1-16</inkml:trace>
        </inkml:traceGroup>
        <inkml:traceGroup>
          <inkml:annotationXML>
            <emma:emma xmlns:emma="http://www.w3.org/2003/04/emma" version="1.0">
              <emma:interpretation id="{1618E6B1-3780-4C0C-B8E7-2E2B40A08B55}" emma:medium="tactile" emma:mode="ink">
                <msink:context xmlns:msink="http://schemas.microsoft.com/ink/2010/main" type="inkWord" rotatedBoundingBox="12128,8869 12202,10495 11016,10549 10942,8923"/>
              </emma:interpretation>
              <emma:one-of disjunction-type="recognition" id="oneOf35">
                <emma:interpretation id="interp175" emma:lang="zh-CN" emma:confidence="0">
                  <emma:literal>Ⅸ</emma:literal>
                </emma:interpretation>
                <emma:interpretation id="interp176" emma:lang="zh-CN" emma:confidence="0">
                  <emma:literal>Ⅲ</emma:literal>
                </emma:interpretation>
                <emma:interpretation id="interp177" emma:lang="zh-CN" emma:confidence="0">
                  <emma:literal>仍</emma:literal>
                </emma:interpretation>
                <emma:interpretation id="interp178" emma:lang="zh-CN" emma:confidence="0">
                  <emma:literal>㣌</emma:literal>
                </emma:interpretation>
                <emma:interpretation id="interp179" emma:lang="zh-CN" emma:confidence="0">
                  <emma:literal>劭</emma:literal>
                </emma:interpretation>
              </emma:one-of>
            </emma:emma>
          </inkml:annotationXML>
          <inkml:trace contextRef="#ctx0" brushRef="#br0" timeOffset="44245.3461">6065 7419 14 0,'-18'4'7'0,"5"23"-6"16,8-23 14-16,1 4-15 16,-1 4 1-16,1 4-1 15,-1 7 1-15,1 5-1 16,0 7 0-16,-1 13 1 16,1 15 0-16,-1 8 0 15,-4 3 0-15,1 5 0 0,-1 8 0 16,0-1 0-16,-4 21 0 15,-1-1-1-15,1 8 0 16,4-11 0-16,-4-17 0 16,0-11 0-16,4-12 0 15,4-8 0-15,1-11 1 16,-1-9-1-16,10-7 0 16,4-9 0-16,4-3 0 15,9-8 0-15,9-4 0 0,0-8 0 16,5-8 1-16,-1-4-1 15,5 1 1-15,0-1-1 16,4-8 0-16,-4 1 0 16,-5-1 0-16,1 4 0 15,-1 1 0-15,1 3-1 16,-5-4 1-16,-5 8-2 16,-8 1 0-16,-14 3-2 15,1 0 0-15,-5 0-2 16,-5 4 0-16</inkml:trace>
          <inkml:trace contextRef="#ctx0" brushRef="#br0" timeOffset="43793.5245">5927 7458 23 0,'-17'-4'11'0,"30"0"-18"0,-9 1 22 16,5-1-15-16,0 4 1 16,9 0-1-16,4 0 0 15,0 0 0-15,5 0 0 16,-1-8 0-16,1 0 1 16,-1 0-1-16,5-4 0 0,-4-4 0 15,0 1 1-15,-5 3-2 16,0 0 1-16,-4 4-3 15,-5-4 1-15,0 4-3 16,-4 1 1-16,-5-1-1 16,-4 0 0-16</inkml:trace>
          <inkml:trace contextRef="#ctx0" brushRef="#br0" timeOffset="44590.0969">6534 7679 22 0,'-4'4'11'0,"4"8"-17"0,4-1 21 15,5 17-15-15,0 11 1 16,-9 17 0-16,-4 10 0 16,-1 5-1-16,-4 4 0 15,0-4 0-15,-8 8 1 16,3 11-1-16,5-19 0 0,-8 24 0 15,-1-20 1-15,5-5-1 16,4-10 0-16,0-17 0 16,0-8 0-1,5-23-4 1,4-12 0-16,9-20-2 16,4-11 1-16</inkml:trace>
          <inkml:trace contextRef="#ctx0" brushRef="#br0" timeOffset="45240.5516">6610 7647 22 0,'-5'0'11'0,"10"-8"-17"15,-5 8 21-15,8 0-16 16,6 0 1-16,3 4-1 0,6 0 0 15,-1 0 1-15,4 0 0 16,-4 4 0-16,9-4 0 16,-4 0 0-16,0 4 0 15,-5 0 0-15,-5 0 0 16,1 7 0-16,-4 9 1 16,-6 7-1-16,-8 1 0 15,-4 3 0-15,-5 5 0 16,-4 3 0-16,-5 0 1 15,0-7-1-15,1 3 0 0,-1-7 0 16,0-9 0-16,0-3 0 16,1-4 1-16,3 0-2 15,6-5 1-15,3-3-1 16,10 0 1-16,-1-4 0 16,5-4 0-16,4 0-1 15,9-4 1-15,0 4 0 16,5-4 0-16,0 4 0 15,-1 0 0-15,1 0-1 16,-1 8 1-16,1 4 0 16,-5 4 0-16,-4 3 1 15,-9 5 0-15,-5 0 0 16,-8 7 0-16,-5 5 0 16,-9 7 0-16,-4 0 0 15,0 1 0-15,-5 7-1 16,-4-4 1-16,-9-4-2 15,5-7 1-15,-1-5-3 0,1-7 0 16,8-4-3-16,10-9 1 16</inkml:trace>
        </inkml:traceGroup>
        <inkml:traceGroup>
          <inkml:annotationXML>
            <emma:emma xmlns:emma="http://www.w3.org/2003/04/emma" version="1.0">
              <emma:interpretation id="{63FF1090-D2E2-4571-B00D-1AF8F6E7127B}" emma:medium="tactile" emma:mode="ink">
                <msink:context xmlns:msink="http://schemas.microsoft.com/ink/2010/main" type="inkWord" rotatedBoundingBox="12317,8740 14182,8609 14289,10123 12424,10255"/>
              </emma:interpretation>
              <emma:one-of disjunction-type="recognition" id="oneOf36">
                <emma:interpretation id="interp180" emma:lang="zh-CN" emma:confidence="0">
                  <emma:literal>到</emma:literal>
                </emma:interpretation>
                <emma:interpretation id="interp181" emma:lang="zh-CN" emma:confidence="0">
                  <emma:literal>则</emma:literal>
                </emma:interpretation>
                <emma:interpretation id="interp182" emma:lang="zh-CN" emma:confidence="0">
                  <emma:literal>炯</emma:literal>
                </emma:interpretation>
                <emma:interpretation id="interp183" emma:lang="zh-CN" emma:confidence="0">
                  <emma:literal>阴</emma:literal>
                </emma:interpretation>
                <emma:interpretation id="interp184" emma:lang="zh-CN" emma:confidence="0">
                  <emma:literal>刑</emma:literal>
                </emma:interpretation>
              </emma:one-of>
            </emma:emma>
          </inkml:annotationXML>
          <inkml:trace contextRef="#ctx0" brushRef="#br0" timeOffset="46811.668">8328 7667 20 0,'0'0'10'0,"0"-4"-13"0,0 4 21 15,0 0-18-15,0 4 0 16,0 0 0-16,0 12 0 16,0 3 0-16,0 17 0 15,0 3 0-15,0 9 0 16,0 3 0-16,-4-4 1 15,4 0-1-15,-4-3 0 16,-1-9 0-16,5-4 0 16,0-7-3-16,0-4 1 0,0-4-4 15,0-5 0-15</inkml:trace>
          <inkml:trace contextRef="#ctx0" brushRef="#br0" timeOffset="59196.9569">8355 8069 6 0,'0'15'3'0,"0"-30"0"0,0 19 2 0,0-4-5 15,0 0 0-15,0 0 1 16,0 8 0-16,0-5-2 15,0 1 1-15,0 0 0 16,0 8 0-16,0-4 0 16,0 0 0-16,0 4-2 15,0-4 0-15,0-1 0 16,-4 1 0-16</inkml:trace>
          <inkml:trace contextRef="#ctx0" brushRef="#br0" timeOffset="47442.6245">8705 7214 11 0,'0'-12'5'0,"22"24"0"16,-9-16 5-16,5 0-10 15,4 0 0-15,-4 4 0 16,4-8 1-16,-4 1-2 16,0-1 1-16,-1 0 0 15,1-4 1-15,0 0-1 0,0-4 0 16,-1 1 0-16,-3 3 0 16,-1 0 1-16,0 0 0 15,-4 12 0-15,0 0 0 16,0 0 0-16,0 12 0 15,-1 8 0-15,-3 3 0 16,-1 13 0-16,-4 7 0 16,0 8-1-16,0 1 1 0,0 3-1 15,0 8 1-15,0 12-1 16,0 3 1-16,0 9-1 16,0 0 0-16,0-5 0 15,0-7 1-15,0-4-1 16,0 0 0-16,0-16 0 15,0-8 1-15,0-7 0 16,0-9 0-16,0-3-1 16,0-9 1-16,0-3-1 15,0 0 1-15,0-4-1 16,-4 0 1-16,-1-5-1 16,1 1 1-16,0-4 0 15,-1 0 0-15,-4 4-1 16,0 0 1-16,-4 0-1 15,0 4 1-15,-5-1-1 16,-4 5 0-16,-13 4-2 16,4 0 1-16,-9 3-2 15,-5 1 0-15,-12 3-5 0,12-7 1 16</inkml:trace>
          <inkml:trace contextRef="#ctx0" brushRef="#br0" timeOffset="58041.6549">8328 7643 4 0,'0'8'2'0,"5"0"3"0,-5-8-3 0,0 4-1 16,0 0 0-16,0 0 0 15,0-4 1-15,0 4-3 16,4 0 1-16,-4 8 1 16,0-4 0-16,0-1-1 15,0 1 1-15,0 4-1 16,0 0 1-16,0 4-1 15,0-5 1-15,0 1-1 16,0-4 1-16,0 8 0 16,0-4 0-16,5 4 0 15,-1 3 0-15,-4-3 0 16,0 0 0-16,0 7 0 16,0-3 1-16,0 0-1 15,0 7 0-15,0-7-1 16,0 11 0-16,0-3 0 15,0-4 1-15,0-1-1 16,0-3 0-16,0 0 0 16,0-1 1-16,0 1-1 0,0 0 1 15,0-5-1-15,0 1 0 16,0 0 0-16,0-4 1 16,0 0-1-16,0-1 1 15,0-3-2-15,0 0 1 16,0 0 0-16,0 0 0 15,0 0 0-15,0 0 0 16,0 0 0-16,0-4 0 16,0-1 0-16,0 1 1 15,0 0-1-15,0 0 0 0,0 0 0 16,0 0 1-16,0-4-1 16,0 0 1-16,0 0-1 15,0 4 0-15,0-4 0 16,0 0 0-16,0 0-1 15,0 0 1-15,0 0-4 16,0 0 1-16,0 0-2 16,0 0 0-16</inkml:trace>
          <inkml:trace contextRef="#ctx0" brushRef="#br0" timeOffset="45804.9522">7185 7242 23 0,'-13'8'11'0,"9"-8"-16"16,4 0 21-16,9 0-16 15,-1-8 0-15,1 12 0 16,0-8 1-16,4 4-2 16,5-4 1-16,9 0 0 15,-1 0 0-15,1-4-1 16,4-8 1-16,-4 8 0 16,4-7 0-16,-9 3 0 15,0-4 0-15,-4 4 0 16,-1 0 0-16,-3 5 0 15,-1 3 1-15,-4 4-1 0,0-4 0 16,-5 12-1-16,0 3 1 16,-4 5 0-16,0 12 1 15,0 7-2-15,0 16 1 16,0-3 0-16,0 7 0 16,0 8-1-16,5 16 1 15,-1 11-1-15,-4 9 1 16,0 3 0-16,5-19 0 15,-5-5 0-15,4-3 0 0,-4-12 1 16,0-12 0-16,5 1-1 16,-5 7 1-16,0-8 0 15,0-8 0-15,-5 4 0 16,1-15 0-16,-1-1 0 16,1-7 0-16,-1 4-1 15,-3-13 1-15,-1-3-1 16,0-4 1-16,-13 8-3 15,-5-8 0-15,-4 0-2 16,-4 3 1-16,4-3-4 16,0-4 0-16,9 0 1 15,-1 4 0-15</inkml:trace>
          <inkml:trace contextRef="#ctx0" brushRef="#br0" timeOffset="46510.4525">7961 7521 17 0,'-22'8'8'0,"8"4"-11"15,14-8 16-15,0 4-13 16,-4 8 0-16,4 3 0 0,-5 9 1 16,1 15-1-16,-5 0 0 15,0 9 0-15,0 3 1 16,-4 4-1-16,4 4 1 16,-4 4 0-16,0 0 0 15,4-8 0-15,0-4 0 16,5-8 0-16,-1-11 0 15,5-1 0-15,0-3 0 16,9-5-1-16,4-7 1 0,5 4-1 16,4-17 0-16,0 1 0 15,9-4 1-15,-4-8-1 16,8-4 0-16,1 1-1 16,-1 3 1-16,-8-4-2 15,-1-8 0-15,-3 0-3 16,-1-3 0-16,0-5-1 15,0 0 1-15</inkml:trace>
          <inkml:trace contextRef="#ctx0" brushRef="#br0" timeOffset="46105.1648">7872 7427 19 0,'0'0'9'0,"22"-4"-13"0,-8 4 20 15,8-4-17-15,0 0 1 0,0 4 0 16,9 0 0-16,5-8 0 16,-10 8 0-16,1-8-1 15,-5 0 1-15,0 1-2 16,0-1 0-16,0-4-1 16,-4-4 0-16,0 4-2 15,-5 0 1-15</inkml:trace>
        </inkml:traceGroup>
        <inkml:traceGroup>
          <inkml:annotationXML>
            <emma:emma xmlns:emma="http://www.w3.org/2003/04/emma" version="1.0">
              <emma:interpretation id="{D49C79C4-8420-4ED6-B99D-3BD3B93F87AB}" emma:medium="tactile" emma:mode="ink">
                <msink:context xmlns:msink="http://schemas.microsoft.com/ink/2010/main" type="inkWord" rotatedBoundingBox="14843,8782 15496,9062 15181,9797 14527,9517"/>
              </emma:interpretation>
              <emma:one-of disjunction-type="recognition" id="oneOf37">
                <emma:interpretation id="interp185" emma:lang="zh-CN" emma:confidence="0">
                  <emma:literal>“</emma:literal>
                </emma:interpretation>
                <emma:interpretation id="interp186" emma:lang="zh-CN" emma:confidence="0">
                  <emma:literal>〝</emma:literal>
                </emma:interpretation>
                <emma:interpretation id="interp187" emma:lang="zh-CN" emma:confidence="0">
                  <emma:literal>ⅹ</emma:literal>
                </emma:interpretation>
                <emma:interpretation id="interp188" emma:lang="zh-CN" emma:confidence="0">
                  <emma:literal>X</emma:literal>
                </emma:interpretation>
                <emma:interpretation id="interp18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48988.2138">9556 7998 20 0,'9'-4'10'0,"48"-24"-14"15,-39 20 21-15,4 1-17 16,5-5 0-16,-1 0 1 16,5 4 0-16,9-12-2 15,4 1 1-15,1-1 0 16,-6 0 1-16,10 1-1 15,-9-1 0-15,0 0 0 16,0 4 0-16,-9-3 0 16,-5 3 0-16,-3 8 0 15,-6 0 1-15,-3 0-1 16,-1 4 0-16,-4 12 0 0,-5-4 0 16,1 8-3-16,-10 4 0 15,-8 0-2-15,0 11 0 16</inkml:trace>
          <inkml:trace contextRef="#ctx0" brushRef="#br0" timeOffset="48597.4338">9587 7466 12 0,'-18'4'6'0,"14"-8"-5"16,4 4 7-16,0 0-9 15,0 0 1-15,0 0 1 16,0 0 1-16,0 0-2 16,0 0 0-16,4 0 1 15,5 0 1-15,4-4-1 16,0 4 1-16,5 0-1 16,4 0 1-16,5-8-1 15,-1 1 0-15,1-1 0 16,8-4 0-16,5 0 0 15,0 0 0-15,-4 0-1 16,-5 1 0-16,0 3 0 16,-9 4 1-16,4-4-1 15,-8 4 0-15,0 0-3 16,-5 0 1-16,-4 0-3 0,0 0 0 16,-9 4-1-16,0 0 1 15</inkml:trace>
        </inkml:traceGroup>
        <inkml:traceGroup>
          <inkml:annotationXML>
            <emma:emma xmlns:emma="http://www.w3.org/2003/04/emma" version="1.0">
              <emma:interpretation id="{0E84D6D8-E9B4-435F-A7DC-E39C931D2FE2}" emma:medium="tactile" emma:mode="ink">
                <msink:context xmlns:msink="http://schemas.microsoft.com/ink/2010/main" type="inkWord" rotatedBoundingBox="15796,8890 16275,8856 16330,9627 15851,9661"/>
              </emma:interpretation>
              <emma:one-of disjunction-type="recognition" id="oneOf38">
                <emma:interpretation id="interp190" emma:lang="zh-CN" emma:confidence="0">
                  <emma:literal>2</emma:literal>
                </emma:interpretation>
                <emma:interpretation id="interp191" emma:lang="zh-CN" emma:confidence="0">
                  <emma:literal>工</emma:literal>
                </emma:interpretation>
                <emma:interpretation id="interp192" emma:lang="zh-CN" emma:confidence="0">
                  <emma:literal>z</emma:literal>
                </emma:interpretation>
                <emma:interpretation id="interp193" emma:lang="zh-CN" emma:confidence="0">
                  <emma:literal>Z</emma:literal>
                </emma:interpretation>
                <emma:interpretation id="interp19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108846.477">10801 7313 6 0,'-5'-8'3'0,"5"12"0"16,0-4 3-16,0-8-7 15,0 0 1-15,0 8-1 16,0 0 1-16,5-4 0 16,-1 0 0-16,-4 4-1 15,9-4 0-15,9 4 1 16,-1-4 0-16,1 4 0 16,-5 0 1-16,5 0 0 15,-5 0 1-15,1 8-1 16,3 0 1-16,1 0-1 15,0 4 0-15,-1-1 0 16,-3 1 0-16,-1 4 0 16,0 4 0-16,1-5 0 15,-6 1 0-15,1 4 0 0,-4 4 0 16,-5 3 0-16,-5 1 0 16,1 3 0-16,-5-3 0 15,0 7 0-15,-4 12 0 16,-5-7-1-16,0 7 1 15,-4-4 0-15,-4-3 0 16,-5-1-1-16,0-3 1 16,0-5-1-16,4-3 1 0,1-5-1 15,3 1 0-15,1 0 0 16,0-17 1-16,9 5-1 16,0-4 1-16,4 0-2 15,4-4 1-15,5-4 0 16,5 4 0-16,4-8-1 15,8-4 1-15,5 0-1 16,9 0 1-16,0 0 0 16,0 4 0-16,0 1 0 15,0-1 0-15,0 0 0 16,0 4 0-16,0-8 0 16,-4 8 0-16,0 0 0 15,-5 8 1-15,0-8-1 16,-4 4 1-16,-5 0-1 15,0-4 1-15,-4 0-1 16,0 0 1-16,-5 0-1 16,1 0 1-16,-5 0-1 0,4 3 1 15,1 1-2-15,-5-4 1 16,0 0-4-16,0 0 0 16,0 4-2-16,0-4 1 15</inkml:trace>
        </inkml:traceGroup>
        <inkml:traceGroup>
          <inkml:annotationXML>
            <emma:emma xmlns:emma="http://www.w3.org/2003/04/emma" version="1.0">
              <emma:interpretation id="{37153897-FB76-45A2-85A7-55F7CCF27A1B}" emma:medium="tactile" emma:mode="ink">
                <msink:context xmlns:msink="http://schemas.microsoft.com/ink/2010/main" type="inkWord" rotatedBoundingBox="18304,10146 18571,9456 18718,9513 18451,10203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'</emma:literal>
                </emma:interpretation>
                <emma:interpretation id="interp198" emma:lang="zh-CN" emma:confidence="0">
                  <emma:literal>丿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98010.0098">13463 7876 9 0,'5'8'4'0,"-1"-12"-2"0,-4 4 6 15,4 4-8-15,-4 7 1 16,5 1-1-16,-1 4 1 16,-4 4-1-16,0 7 0 15,-4 5 1-15,4 7 0 16,-5-3 0-16,1 3 1 15,-5 4 0-15,-4 1 0 0,-5-1 0 16,0 0 0-16,-4-3-1 16,0 3 1-16,4 4-1 15,-4-7 1-15,4-9-2 16,1-3 1-16,-1-9 0 16,5 1 0-16,-5-12-2 15,0-4 1-15,1-4-3 16,-1-4 0-16,0-8-3 15,-4-8 1-15</inkml:trace>
        </inkml:traceGroup>
        <inkml:traceGroup>
          <inkml:annotationXML>
            <emma:emma xmlns:emma="http://www.w3.org/2003/04/emma" version="1.0">
              <emma:interpretation id="{5AE9D401-8B65-49CC-814A-2D64AD6C5CBD}" emma:medium="tactile" emma:mode="ink">
                <msink:context xmlns:msink="http://schemas.microsoft.com/ink/2010/main" type="inkWord" rotatedBoundingBox="18687,8816 18851,8928 18821,8973 18657,8861"/>
              </emma:interpretation>
              <emma:one-of disjunction-type="recognition" id="oneOf40">
                <emma:interpretation id="interp200" emma:lang="zh-CN" emma:confidence="0">
                  <emma:literal>、</emma:literal>
                </emma:interpretation>
                <emma:interpretation id="interp201" emma:lang="zh-CN" emma:confidence="0">
                  <emma:literal>`</emma:literal>
                </emma:interpretation>
                <emma:interpretation id="interp202" emma:lang="zh-CN" emma:confidence="0">
                  <emma:literal>‘</emma:literal>
                </emma:interpretation>
                <emma:interpretation id="interp203" emma:lang="zh-CN" emma:confidence="0">
                  <emma:literal>'</emma:literal>
                </emma:interpretation>
                <emma:interpretation id="interp20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7605.2227">13534 7285 16 0,'-4'-16'8'0,"-1"-19"-11"0,5 35 16 16,0-8-13-16,0 8 0 16,5 0-1-16,-5 0 1 15,0 0 0-15,8 0 0 16,1 4-1-16,5 4 1 15,-1 4-1-15,5 7 0 0,-5-7 1 16,5 0 0-16,-5-4 0 16,0 0 0-16,-4 0 0 15,0-1 0-15,0 5 0 16,-5-4 1-16,-4-8-3 16,0 0 0-16,5 0-2 15,-5 0 0-15</inkml:trace>
        </inkml:traceGroup>
        <inkml:traceGroup>
          <inkml:annotationXML>
            <emma:emma xmlns:emma="http://www.w3.org/2003/04/emma" version="1.0">
              <emma:interpretation id="{B829A0C5-4FDF-42C0-A3B7-BCA5DB108126}" emma:medium="tactile" emma:mode="ink">
                <msink:context xmlns:msink="http://schemas.microsoft.com/ink/2010/main" type="inkWord" rotatedBoundingBox="19059,9707 19377,9113 19790,9334 19472,9928"/>
              </emma:interpretation>
              <emma:one-of disjunction-type="recognition" id="oneOf41">
                <emma:interpretation id="interp205" emma:lang="zh-CN" emma:confidence="0">
                  <emma:literal>“</emma:literal>
                </emma:interpretation>
                <emma:interpretation id="interp206" emma:lang="zh-CN" emma:confidence="0">
                  <emma:literal>:</emma:literal>
                </emma:interpretation>
                <emma:interpretation id="interp207" emma:lang="zh-CN" emma:confidence="0">
                  <emma:literal>5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198640.9575">13990 8147 18 0,'0'8'9'0,"27"-12"-13"0,-9-3 22 16,4 3-18-16,4-8 1 15,10 0-1-15,-1 0 1 16,10 0-2-16,-6 1 1 16,-3-5-1-16,-1 0 1 15,5 4-2-15,-9 4 1 16,0-3-3-16,0 3 0 15,-4-4-1-15,-1 8 0 16</inkml:trace>
          <inkml:trace contextRef="#ctx0" brushRef="#br0" timeOffset="198355.2573">14137 7671 18 0,'31'8'9'0,"4"-8"-12"0,-17 0 16 15,4 0-13-15,0 0 0 0,0 0 0 16,0 0 1-16,5-4-2 16,-5 0 1-16,-4 0-2 15,-1 0 1-15,1 0-3 16,-5 0 1-16,1 4-1 16,-1-4 0-16,-4 0-1 15,0 4 1-15</inkml:trace>
        </inkml:traceGroup>
        <inkml:traceGroup>
          <inkml:annotationXML>
            <emma:emma xmlns:emma="http://www.w3.org/2003/04/emma" version="1.0">
              <emma:interpretation id="{2B0E79A9-39F2-4653-B20A-73D447805C55}" emma:medium="tactile" emma:mode="ink">
                <msink:context xmlns:msink="http://schemas.microsoft.com/ink/2010/main" type="inkWord" rotatedBoundingBox="20414,9754 20464,8834 20728,8848 20677,9768"/>
              </emma:interpretation>
              <emma:one-of disjunction-type="recognition" id="oneOf42">
                <emma:interpretation id="interp210" emma:lang="zh-CN" emma:confidence="0">
                  <emma:literal>3</emma:literal>
                </emma:interpretation>
                <emma:interpretation id="interp211" emma:lang="zh-CN" emma:confidence="0">
                  <emma:literal>了</emma:literal>
                </emma:interpretation>
                <emma:interpretation id="interp212" emma:lang="zh-CN" emma:confidence="0">
                  <emma:literal>'</emma:literal>
                </emma:interpretation>
                <emma:interpretation id="interp213" emma:lang="zh-CN" emma:confidence="0">
                  <emma:literal>’</emma:literal>
                </emma:interpretation>
                <emma:interpretation id="interp21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9226.376">15355 7242 14 0,'4'-4'7'0,"49"35"-7"15,-39-23 13-15,3 0-13 16,1 4 0-16,0 4-2 16,-5-5 1-16,0 5 0 0,-8 4 0 15,-5 0-3-15,-5-1 0 16,-3 1 0-16,-10 0 0 16,-4-1 0-1,66-15 4 1,-115 24-1-16,45-1 1 15,8-3 2-15,5-4 1 16,-1-5-1-16,5 1 1 16,5-4-3-16,4 0 1 0,4-4-1 15,1 4 0-15,4-1-1 16,13-3 1-16,0 8-1 16,0-4 0-16,0 4 1 15,0-1 1-15,1 1 0 16,-6-4 1-16,-3 4-1 15,-6 3 1-15,-3 9 1 16,-10-1 0-16,-3 5-1 16,-6-4 0-16,-12 3-1 15,-1 4 1-15,1-3-1 16,-5 3 1-16,-5-3-6 16,1-5 1-16,-1 5-2 15,-4 7 1-15</inkml:trace>
        </inkml:traceGroup>
      </inkml:traceGroup>
    </inkml:traceGroup>
    <inkml:traceGroup>
      <inkml:annotationXML>
        <emma:emma xmlns:emma="http://www.w3.org/2003/04/emma" version="1.0">
          <emma:interpretation id="{84085A0B-DACE-498D-9A00-9A1E9643BA83}" emma:medium="tactile" emma:mode="ink">
            <msink:context xmlns:msink="http://schemas.microsoft.com/ink/2010/main" type="paragraph" rotatedBoundingBox="5280,11951 20752,11021 20874,13060 5402,13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F8EB7-B542-4CC8-940E-6D8A30A55950}" emma:medium="tactile" emma:mode="ink">
              <msink:context xmlns:msink="http://schemas.microsoft.com/ink/2010/main" type="line" rotatedBoundingBox="5280,11951 20752,11021 20874,13060 5402,13990"/>
            </emma:interpretation>
          </emma:emma>
        </inkml:annotationXML>
        <inkml:traceGroup>
          <inkml:annotationXML>
            <emma:emma xmlns:emma="http://www.w3.org/2003/04/emma" version="1.0">
              <emma:interpretation id="{063B3C6D-CF0C-4D48-ABA8-2E790C20229B}" emma:medium="tactile" emma:mode="ink">
                <msink:context xmlns:msink="http://schemas.microsoft.com/ink/2010/main" type="inkWord" rotatedBoundingBox="5291,12146 6179,12093 6253,13320 5365,13373"/>
              </emma:interpretation>
              <emma:one-of disjunction-type="recognition" id="oneOf43">
                <emma:interpretation id="interp215" emma:lang="zh-CN" emma:confidence="0">
                  <emma:literal>x</emma:literal>
                </emma:interpretation>
                <emma:interpretation id="interp216" emma:lang="zh-CN" emma:confidence="0">
                  <emma:literal>X</emma:literal>
                </emma:interpretation>
                <emma:interpretation id="interp217" emma:lang="zh-CN" emma:confidence="0">
                  <emma:literal>Ⅹ</emma:literal>
                </emma:interpretation>
                <emma:interpretation id="interp218" emma:lang="zh-CN" emma:confidence="0">
                  <emma:literal>×</emma:literal>
                </emma:interpretation>
                <emma:interpretation id="interp219" emma:lang="zh-CN" emma:confidence="0">
                  <emma:literal>㐅</emma:literal>
                </emma:interpretation>
              </emma:one-of>
            </emma:emma>
          </inkml:annotationXML>
          <inkml:trace contextRef="#ctx0" brushRef="#br0" timeOffset="69152.0327">1023 10502 13 0,'-9'-7'6'0,"9"10"-2"0,0-3 7 15,0 8-11-15,-4 0 0 16,-5 12 1-16,-9 0 0 16,0 7-1-16,-8 9 0 15,-1 7 1-15,1 0 0 16,-1 1 0-16,1-5 1 15,-5 0-1-15,-1 5 1 16,1 3-1-16,0 0 1 16,0 12-2-16,5 0 1 0,-14 4-1 15,0 12 0-15,0-4 0 16,-4 4 0-16,0-8 0 16,4-8 0-16,0-8 0 15,0-4 0-15,9-3-1 16,4-9 1-16,5-3-3 15,9-9 0-15,0-3-3 16,4 0 0-16</inkml:trace>
          <inkml:trace contextRef="#ctx0" brushRef="#br0" timeOffset="68731.2253">456 10577 5 0,'0'-23'2'0,"4"11"4"16,-4 12-4-16,0 0-3 15,9-4 1-15,-9 4 0 16,14 0 1-16,-6 8-1 16,-3 4 1-16,4 7 0 0,0 5 1 15,-1 7 0-15,1 5 1 16,0 3-1-16,0 4 1 16,0 1-1-16,0-1 0 15,0 4 0-15,4 5 0 16,0-1-1-16,5 12 1 15,0 8-2-15,-1-4 1 16,1 0-1-16,0-1 1 16,-5 1-1-16,0-11 0 0,1-9 0 15,-1 0 1-15,0 0-2 16,0-3 1-16,-4-9-2 16,0-3 1-16,0-9-5 15,-4-3 1-15</inkml:trace>
        </inkml:traceGroup>
        <inkml:traceGroup>
          <inkml:annotationXML>
            <emma:emma xmlns:emma="http://www.w3.org/2003/04/emma" version="1.0">
              <emma:interpretation id="{C514CD2F-E04E-458D-87A6-A634DC3339F1}" emma:medium="tactile" emma:mode="ink">
                <msink:context xmlns:msink="http://schemas.microsoft.com/ink/2010/main" type="inkWord" rotatedBoundingBox="7239,12296 8005,12251 8042,12877 7277,12923"/>
              </emma:interpretation>
              <emma:one-of disjunction-type="recognition" id="oneOf44">
                <emma:interpretation id="interp220" emma:lang="zh-CN" emma:confidence="0">
                  <emma:literal>=</emma:literal>
                </emma:interpretation>
                <emma:interpretation id="interp221" emma:lang="zh-CN" emma:confidence="0">
                  <emma:literal>二</emma:literal>
                </emma:interpretation>
                <emma:interpretation id="interp222" emma:lang="zh-CN" emma:confidence="0">
                  <emma:literal>“</emma:literal>
                </emma:interpretation>
                <emma:interpretation id="interp223" emma:lang="zh-CN" emma:confidence="0">
                  <emma:literal>工</emma:literal>
                </emma:interpretation>
                <emma:interpretation id="interp22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69760.4577">2100 10987 9 0,'4'4'4'0,"9"-16"1"15,-4 8 3-15,0 0-6 16,4 0 0-16,5-8 1 15,0 0 1-15,17-3-5 16,1-5 1-16,12 0 2 16,6-3 1-16,8-1-2 15,-5 4 1-15,-4 5-2 16,-4-13 1-16,0 4-1 16,-5 5 1-16,-4 3-2 15,-9 0 1-15,-4 0 0 16,-5 5 0-16,-5 7-1 15,1-4 1-15,-5 0-1 16,-4 4 1-16,-9 8-4 16,0 0 0-16,-4 4-2 15,-5 4 1-15</inkml:trace>
          <inkml:trace contextRef="#ctx0" brushRef="#br0" timeOffset="70067.6747">2224 11318 13 0,'0'-8'6'0,"13"0"-2"16,5 4 10-16,4-4-13 15,0-8 0-15,5 8 0 16,12-7 0-16,-3-5-1 16,4 4 0-16,0 0 1 15,-1 1 0-15,-3-5 0 16,4 0 0-16,-5-3 0 16,1-1 1-16,-1 4-2 15,-8 5 1-15,-1-1-1 16,-4 4 0-16,-4 0 0 15,-5 4 1-15,1 4-1 16,-5 0 0-16,-1 4-1 16,-8 0 1-16,5 4-2 15,-5 4 1-15,0 0-5 16,0 0 0-16</inkml:trace>
        </inkml:traceGroup>
        <inkml:traceGroup>
          <inkml:annotationXML>
            <emma:emma xmlns:emma="http://www.w3.org/2003/04/emma" version="1.0">
              <emma:interpretation id="{766B4783-303C-466C-AFD5-201BEC55CE04}" emma:medium="tactile" emma:mode="ink">
                <msink:context xmlns:msink="http://schemas.microsoft.com/ink/2010/main" type="inkWord" rotatedBoundingBox="8444,11993 9825,11910 9934,13718 8553,13801"/>
              </emma:interpretation>
              <emma:one-of disjunction-type="recognition" id="oneOf45">
                <emma:interpretation id="interp225" emma:lang="zh-CN" emma:confidence="0">
                  <emma:literal>件</emma:literal>
                </emma:interpretation>
                <emma:interpretation id="interp226" emma:lang="zh-CN" emma:confidence="0">
                  <emma:literal>忏</emma:literal>
                </emma:interpretation>
                <emma:interpretation id="interp227" emma:lang="zh-CN" emma:confidence="0">
                  <emma:literal>岵</emma:literal>
                </emma:interpretation>
                <emma:interpretation id="interp228" emma:lang="zh-CN" emma:confidence="0">
                  <emma:literal>附</emma:literal>
                </emma:interpretation>
                <emma:interpretation id="interp229" emma:lang="zh-CN" emma:confidence="0">
                  <emma:literal>岬</emma:literal>
                </emma:interpretation>
              </emma:one-of>
            </emma:emma>
          </inkml:annotationXML>
          <inkml:trace contextRef="#ctx0" brushRef="#br0" timeOffset="70937.7951">3717 10995 19 0,'-9'-8'9'0,"9"-8"-9"16,-5 12 13-16,1 0-13 16,-5 0 0-16,-4-8 0 15,-1 1 0-15,1-1 0 16,-5 0 0-16,-4 0 0 15,5 0 0-15,-6 4 0 16,1 12 0-16,0 4 0 16,0 4 0-16,0 4 0 15,0 7 0-15,4 13-1 16,0 7 1-16,0 12-1 16,5 8 1-16,4 8-1 0,0 8 1 15,5 0-1-15,0-4 1 16,-1-8 0-16,5-4 0 15,0-8 0-15,5-8 0 16,-1-12 0-16,5-3 1 16,0-9-1-16,4-11 0 15,0-8 0-15,5-12 1 16,0-7-1-16,0-9 1 0,4-15-1 16,0-9 1-16,0-15-1 15,0-15 1-15,5-5-1 16,4-8 0-16,9 5 0 15,-9-5 0-15,0-11-1 16,-5-1 1-16,-4 5 0 16,-4 15 0-16,-9 8 0 15,0 12 1-15,-5 8-1 16,1 12 0-16,-1 11 0 16,-4 5 1-16,0 7-2 15,-4 12 1-15,-1 8 0 16,-4 8 0-16,5 16-1 15,-5 11 1-15,0 9-1 16,0 11 1-16,0 12 0 16,1 0 0-16,3 7-1 15,5 9 1-15,9 4-1 16,4 15 1-16,1-7-1 0,3-1 1 16,1-11 0-16,4 0 0 15,0-17 0-15,5-3 1 16,-5-3-1-16,0-13 1 15,-4-8 0-15,0-3 0 16,-1-13-1-16,1-3 0 16,-5-4-3-16,5-12 0 15,-5-8-3-15,5-8 1 16</inkml:trace>
          <inkml:trace contextRef="#ctx0" brushRef="#br0" timeOffset="71717.8434">4009 11136 13 0,'0'0'6'0,"18"-4"-3"15,-9 1 9-15,8-1-12 16,5 0 0-16,5 0 0 0,4 0 1 16,4-4-1-16,1 0 1 15,17 0 0-15,0 0 0 16,0 0 0-16,1-3 0 15,-6-1 0-15,1 0 0 16,-9 0-1-16,-5 4 0 16,-8 0 0-16,-5-3 1 15,-4 7-2-15,-5 0 1 16,0 0-4-16,-4 0 1 16,0 4-2-16,0 0 0 0</inkml:trace>
          <inkml:trace contextRef="#ctx0" brushRef="#br0" timeOffset="71372.5987">4465 10329 18 0,'-9'-4'9'0,"-4"4"-13"16,9 0 16-16,-1 4-13 15,-8 4 1-15,-5 8 0 16,1 3 0-16,3 1 0 16,1 16 0-16,0 7 0 15,4 8 1-15,0 4-1 16,0 12 1-16,5 0 0 0,-1-4 0 16,5 4 0-16,5 0 1 15,4 12-1-15,-1 15 0 16,6 1 0-16,-1 3 1 15,0-7-1-15,-8-1 0 16,4-7 0-16,-5-12 0 16,-4 4-1-16,-4-4 1 15,-1 7-1-15,-4-7 0 16,0-8 0-16,1-8 0 0,-1-11-2 16,0-13 1-16,0-11-4 15,0 0 1-15,0-12-3 16,0-5 1-16</inkml:trace>
        </inkml:traceGroup>
        <inkml:traceGroup>
          <inkml:annotationXML>
            <emma:emma xmlns:emma="http://www.w3.org/2003/04/emma" version="1.0">
              <emma:interpretation id="{A169D73B-A59A-4807-8593-F5140DD6B949}" emma:medium="tactile" emma:mode="ink">
                <msink:context xmlns:msink="http://schemas.microsoft.com/ink/2010/main" type="inkWord" rotatedBoundingBox="10865,12010 10907,13118 10285,13141 10244,12034"/>
              </emma:interpretation>
              <emma:one-of disjunction-type="recognition" id="oneOf46">
                <emma:interpretation id="interp230" emma:lang="zh-CN" emma:confidence="0">
                  <emma:literal>“</emma:literal>
                </emma:interpretation>
                <emma:interpretation id="interp231" emma:lang="zh-CN" emma:confidence="0">
                  <emma:literal>a</emma:literal>
                </emma:interpretation>
                <emma:interpretation id="interp232" emma:lang="zh-CN" emma:confidence="0">
                  <emma:literal>Q</emma:literal>
                </emma:interpretation>
                <emma:interpretation id="interp233" emma:lang="zh-CN" emma:confidence="0">
                  <emma:literal>氏</emma:literal>
                </emma:interpretation>
                <emma:interpretation id="interp2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72707.0796">5458 10487 19 0,'-9'-8'9'0,"4"-4"-11"0,5 4 18 0,-4 0-16 16,0 0 0-16,-5 0 0 15,0 1 0-15,-4 3-1 16,-5 4 1-16,-4 4-1 16,-5 0 1-16,-4 3-1 15,4 13 1-15,-4 8-1 16,5 3 1-16,-1 12 0 16,1 13 0-16,4 14 0 15,4-3 0-15,0 8 0 16,14 0 0-16,4 12 0 15,9 7 0-15,4-7 0 16,5-4 0-16,-1-9 0 16,1-7 0-16,0-15 0 15,4-9 0-15,-4-12 0 16,-1-15 1 0,14-32 0-1,-4-11 0-15,-5-13-1 16,0-7 0-16,-4-12 0 0,0-4 1 15,-1-4-2-15,1-4 1 16,-5-8-1-16,1-7 1 16,-5 7 0-16,-1 0 0 15,-3 4 0-15,-1 12 0 16,-4 12 0-16,0 4 1 16,0 12-1-16,0 3 1 15,-4 8-1-15,-1 9 1 16,1 3-1-16,0 8 0 0,-1 4 0 15,1 16 0-15,-1 7-1 16,1 9 1-16,-1 11 0 16,1 16 0-16,4 8 0 15,0-4 1-15,4 4-1 16,5 0 1-16,0-4-1 16,4 12 1-16,5-12-1 15,4-8 0-15,-4 4 0 16,0-8 1-16,-1-11-2 15,1-5 1-15,0-7 0 16,0-1 0-16,-5-11-2 16,5-4 1-16,-1-4-4 15,10-8 1-15,-1-12-2 16,-3-8 1-16</inkml:trace>
        </inkml:traceGroup>
        <inkml:traceGroup>
          <inkml:annotationXML>
            <emma:emma xmlns:emma="http://www.w3.org/2003/04/emma" version="1.0">
              <emma:interpretation id="{7B15CA0D-908C-4077-9AA5-07E8E2A9FD59}" emma:medium="tactile" emma:mode="ink">
                <msink:context xmlns:msink="http://schemas.microsoft.com/ink/2010/main" type="inkWord" rotatedBoundingBox="12117,11032 13611,12459 12078,14065 10583,12638"/>
              </emma:interpretation>
              <emma:one-of disjunction-type="recognition" id="oneOf47">
                <emma:interpretation id="interp235" emma:lang="zh-CN" emma:confidence="0">
                  <emma:literal>例</emma:literal>
                </emma:interpretation>
                <emma:interpretation id="interp236" emma:lang="zh-CN" emma:confidence="0">
                  <emma:literal>侧</emma:literal>
                </emma:interpretation>
                <emma:interpretation id="interp237" emma:lang="zh-CN" emma:confidence="0">
                  <emma:literal>側</emma:literal>
                </emma:interpretation>
                <emma:interpretation id="interp238" emma:lang="zh-CN" emma:confidence="0">
                  <emma:literal>测</emma:literal>
                </emma:interpretation>
                <emma:interpretation id="interp239" emma:lang="zh-CN" emma:confidence="0">
                  <emma:literal>俐</emma:literal>
                </emma:interpretation>
              </emma:one-of>
            </emma:emma>
          </inkml:annotationXML>
          <inkml:trace contextRef="#ctx0" brushRef="#br0" timeOffset="73246.9301">6286 10172 17 0,'-9'-12'8'0,"9"8"-8"16,0 4 17-16,0 0-17 16,-4 0 1-16,-1 4-1 15,-3 4 0-15,-6 7-1 16,1-3 1-16,0 8-1 15,-1 7 1-15,-3 13-1 16,3-1 1-16,-3 12 0 16,3 12 1-16,-3 12-1 15,8 16 1-15,0 7 0 16,4-3 1-16,1 7-1 16,4 8 1-16,0 1-2 15,4-5 1-15,1-15-1 16,-1-9 1-16,1-11-1 15,4-8 0-15,0-4-1 16,8-4 1-16,-3-7-2 0,-1-9 1 16,5-4-4-16,-1-11 1 15,1-4-2-15,4-4 0 16</inkml:trace>
          <inkml:trace contextRef="#ctx0" brushRef="#br0" timeOffset="110932.4526">6641 10447 11 0,'-9'-12'5'0,"13"12"-3"16,-4 0 6-16,0 0-7 0,0 0 1 15,0 0-1-15,0 0 1 16,0 4-3-16,-4 4 0 15,-1 8 2-15,-4 8 0 16,1 15-1-16,-1 8 0 16,-5 12 1-16,6 0 0 15,-6 0 0-15,-3 1 0 16,-1 7 0-16,0-8 0 16,0 4 0-16,5-8 0 0,-5-8-1 15,5-12 0-15,4-3-1 16,0-5 1-16,5-3-3 15,-1-12 1-15,10 0-2 16,4-16 1-16,0-8-2 16,4-12 1-16,5-7 0 15,-1-5 0-15</inkml:trace>
          <inkml:trace contextRef="#ctx0" brushRef="#br0" timeOffset="111533.8846">6649 10869 13 0,'0'-12'6'0,"23"24"-2"16,-23-12 9-16,17-8-13 16,1 4 0-16,0-4 0 0,-5 8 0 15,5-8 0-15,4 8 0 16,-9-4 0-16,0 0 0 15,5-4-2-15,0 8 1 16,0-8-4-16,-1 4 1 16</inkml:trace>
          <inkml:trace contextRef="#ctx0" brushRef="#br0" timeOffset="111262.6883">6760 10416 8 0,'0'-20'4'0,"5"16"-3"16,-5 4 8-16,0 0-9 15,8 0 0-15,-3 4 0 16,4 4 1-16,0 8-1 16,-1-1 0-16,1 21 1 0,5 7 1 15,-1 8 0-15,5 20 0 16,-1-4 0-16,6-4 0 15,-6 0 0-15,1 0 0 16,4-4-1-16,-9 4 0 16,1-11 0-16,-1-1 1 15,0 0-2-15,-4-4 1 16,0-7 0-16,0-5 0 16,0-7-1-16,-5-1 0 0,1-11-1 15,-5-4 1-15,0 3-3 16,0-11 0-16,-5-4-3 15,1-4 1-15</inkml:trace>
          <inkml:trace contextRef="#ctx0" brushRef="#br0" timeOffset="110196.9309">7185 10231 3 0,'0'-8'1'0,"0"16"3"0,5-12-3 16,-1-4 0-16,5 4 1 15,9 0 1-15,0-4 0 0,4 0-4 16,4-4 0-16,5-3 3 16,0-1 0-16,0 0-1 15,0 4 1-15,-4-3-1 16,0 3 1-16,-5 0-2 15,0 0 1-15,-4 0-1 16,-1 4 1-16,-3-3-1 16,-1 7 0-16,0 4-1 15,-4 0 1-15,0 8 0 16,0 3 0-16,-5-3 0 16,1 12 1-16,-5 4 0 15,0 3 0-15,0 1-1 16,0 3 1-16,0 9-1 15,4 7 1-15,0-4-1 16,1 24 1-16,-1 4-1 16,1 16 0-16,4 3 0 15,0-7 1-15,-1 0-1 16,1-5 1-16,-4 1-1 0,4 4 1 16,-5 0 0-16,0-5 0 15,-4-7 0-15,5-4 0 16,-5-4 0-16,0-12 0 15,0-11-1-15,0-9 1 16,0-3-1-16,0-5 0 16,0-3 0-16,0-4 1 15,0-4-1-15,0-4 1 0,-5-1-1 16,5 1 1-16,-4-4-1 16,0 0 1-16,-1 0-1 15,1-4 1-15,-1 4-1 16,-4-4 1-16,1 0-1 15,-6 0 1-15,1 0-1 16,0 0 0-16,-5 0-1 16,0 0 1-16,0-4-4 15,1 4 1-15,-1 0-4 16,0 0 1-16</inkml:trace>
        </inkml:traceGroup>
        <inkml:traceGroup>
          <inkml:annotationXML>
            <emma:emma xmlns:emma="http://www.w3.org/2003/04/emma" version="1.0">
              <emma:interpretation id="{E9D36634-4EF1-4C6F-B72A-5690C71AADC0}" emma:medium="tactile" emma:mode="ink">
                <msink:context xmlns:msink="http://schemas.microsoft.com/ink/2010/main" type="inkWord" rotatedBoundingBox="13328,11497 14584,11422 14682,13041 13425,13116"/>
              </emma:interpretation>
              <emma:one-of disjunction-type="recognition" id="oneOf48">
                <emma:interpretation id="interp240" emma:lang="zh-CN" emma:confidence="0">
                  <emma:literal>如</emma:literal>
                </emma:interpretation>
                <emma:interpretation id="interp241" emma:lang="zh-CN" emma:confidence="0">
                  <emma:literal>『</emma:literal>
                </emma:interpretation>
                <emma:interpretation id="interp242" emma:lang="zh-CN" emma:confidence="0">
                  <emma:literal>口</emma:literal>
                </emma:interpretation>
                <emma:interpretation id="interp243" emma:lang="zh-CN" emma:confidence="0">
                  <emma:literal>日</emma:literal>
                </emma:interpretation>
                <emma:interpretation id="interp244" emma:lang="zh-CN" emma:confidence="0">
                  <emma:literal>㔾</emma:literal>
                </emma:interpretation>
              </emma:one-of>
            </emma:emma>
          </inkml:annotationXML>
          <inkml:trace contextRef="#ctx0" brushRef="#br0" timeOffset="112000.2196">8240 10152 10 0,'-5'0'5'0,"1"-16"-4"16,4 16 5-16,4-8-6 0,1 0 1 15,-1 1 1-15,5-1 1 16,0-4-3-16,4 0 0 16,5 0 2-16,0 0 0 15,4 1-1-15,0-1 1 16,-4 4-1-16,-1-4 0 16,6 0-1-16,8 4 0 15,-5 1-2-15,-4-5 1 16,-8 4-4-16,-5 0 1 0</inkml:trace>
          <inkml:trace contextRef="#ctx0" brushRef="#br0" timeOffset="112510.5743">8222 10176 11 0,'-4'7'5'0,"4"13"-4"16,0-16 7-16,0 4-9 15,0 0 1-15,4 4 0 16,-4 7 0-16,5 5 0 16,-5 7 1-16,4 5 0 15,0 7 0-15,1 16 0 16,-5 16 1-16,0 8-1 0,0 3 1 15,0 1-1-15,0 0 1 16,4-5-2-16,-4 5 1 16,5-4 0-16,-5-8 0 15,4-16-1-15,1 0 1 16,-1-8-1-16,0-4 1 16,1-19-1-16,-1-1 0 15,5-7 0-15,4-4 1 16,1-8 0-16,3-1 0 0,6-10-1 15,-1-5 1-15,0-8-1 16,0 0 1-16,5 8-1 16,4-7 1-16,0 3-1 15,-5 4 0-15,1-4 0 16,-5 4 0-16,-4 4-1 16,-5 0 0-16,0-4-1 15,1 4 1-15,-6 1-4 16,-3 3 1-16,4-12-2 15,-9 12 0-15</inkml:trace>
          <inkml:trace contextRef="#ctx0" brushRef="#br0" timeOffset="113064.4661">8647 10317 17 0,'14'0'8'0,"26"-4"-12"0,-27 4 17 16,9 0-14-16,0 4 1 0,-4 0 0 15,0 4 0-15,-1 4 0 16,1 0 0-16,-5 4-1 16,1 3 1-16,-1 5 0 15,-4-1 1-15,-5 5-1 16,-4 11 0-16,0 5 0 16,-4 11 1-16,-9 8 0 15,-5-4 0-15,0-8-1 16,-4 0 0-16,-5-3 0 15,1-5 0-15,4-8 0 16,-5-3 1-16,9-5-1 16,5-7 0-16,4-4 0 15,5-4 0-15,-5-4 0 16,9-5 0-16,9-3 0 16,4-3 0-16,5-5 0 15,8-4 1-15,1-4-1 16,-5 4 1-16,0 0-1 15,0-3 0-15,1 3 0 0,-1-4 0 16,0 0-1-16,-4 1 0 16,-1 3-2-16,1 0 1 15,-5 0-3-15,1 0 0 16</inkml:trace>
        </inkml:traceGroup>
        <inkml:traceGroup>
          <inkml:annotationXML>
            <emma:emma xmlns:emma="http://www.w3.org/2003/04/emma" version="1.0">
              <emma:interpretation id="{7FF8ED1D-B140-4161-9688-4D658A7A2613}" emma:medium="tactile" emma:mode="ink">
                <msink:context xmlns:msink="http://schemas.microsoft.com/ink/2010/main" type="inkWord" rotatedBoundingBox="14616,11422 14669,13037 14159,13054 14106,11438"/>
              </emma:interpretation>
              <emma:one-of disjunction-type="recognition" id="oneOf49">
                <emma:interpretation id="interp245" emma:lang="zh-CN" emma:confidence="0">
                  <emma:literal>]</emma:literal>
                </emma:interpretation>
                <emma:interpretation id="interp246" emma:lang="zh-CN" emma:confidence="0">
                  <emma:literal>〕</emma:literal>
                </emma:interpretation>
                <emma:interpretation id="interp247" emma:lang="zh-CN" emma:confidence="0">
                  <emma:literal>」</emma:literal>
                </emma:interpretation>
                <emma:interpretation id="interp248" emma:lang="zh-CN" emma:confidence="0">
                  <emma:literal>了</emma:literal>
                </emma:interpretation>
                <emma:interpretation id="interp24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13755.4564">9082 9904 11 0,'4'-8'5'0,"14"-24"-1"15,-9 29 8-15,4-1-12 16,5 4 1-16,8 0-1 16,1-4 0-16,-5 4-1 15,0 0 1-15,5-8 0 16,-1 8 0-16,-4-4-1 16,1 4 1-16,-10-8 0 15,0 4 0-15,-4 4 0 16,0 0 0-16,0 0 1 15,0-4 0-15,-1 8-1 0,-3 0 1 16,-1 12 0-16,1-1 0 16,-5 13-1-16,0 4 1 15,0 7-1-15,0 4 1 16,0 8-1-16,4 5 0 16,-4 3 0-16,5 4 0 15,3 23 0-15,-3 5 0 16,4 3-1-16,-5 1 1 15,5-12 0-15,0-13 1 16,0-3-1-16,-5-4 1 0,1-7 0 16,-1-5 0-16,-4 4-1 15,0-16 1-15,0-3-1 16,0-5 1-16,-4-3-1 16,8-9 1-16,-4 1-1 15,-4-8 1-15,4-4 0 16,0 8 0-16,-5-9-1 15,1 1 1-15,-5-4 0 16,-4-4 1-16,-5 8-2 16,0 4 1-16,-4-4-1 15,-9-4 0-15,-4 0 0 16,-5 11 1-16,-9-3-2 16,9 4 0-16,0 4 0 15,0-1 0-15,5-3-4 16,-1 0 1-16,5-4-3 15,5 7 1-15</inkml:trace>
        </inkml:traceGroup>
        <inkml:traceGroup>
          <inkml:annotationXML>
            <emma:emma xmlns:emma="http://www.w3.org/2003/04/emma" version="1.0">
              <emma:interpretation id="{0FD872F1-DFD6-4486-94EA-6C7DF9870E2A}" emma:medium="tactile" emma:mode="ink">
                <msink:context xmlns:msink="http://schemas.microsoft.com/ink/2010/main" type="inkWord" rotatedBoundingBox="15125,12556 15166,11790 15825,11825 15784,12591"/>
              </emma:interpretation>
              <emma:one-of disjunction-type="recognition" id="oneOf50">
                <emma:interpretation id="interp250" emma:lang="zh-CN" emma:confidence="0">
                  <emma:literal>=</emma:literal>
                </emma:interpretation>
                <emma:interpretation id="interp251" emma:lang="zh-CN" emma:confidence="0">
                  <emma:literal>二</emma:literal>
                </emma:interpretation>
                <emma:interpretation id="interp252" emma:lang="zh-CN" emma:confidence="0">
                  <emma:literal>“</emma:literal>
                </emma:interpretation>
                <emma:interpretation id="interp253" emma:lang="zh-CN" emma:confidence="0">
                  <emma:literal>"</emma:literal>
                </emma:interpretation>
                <emma:interpretation id="interp25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14415.4244">9999 10380 10 0,'4'0'5'0,"5"-11"1"0,0 11 5 16,4-8-10-16,5 4 1 15,4 0 0-15,5-4 0 16,-1 0-3-16,1 4 0 0,4-4 2 16,0 0 1-16,0 0-2 15,0 1 1-15,0-1-1 16,0 0 1-16,0 0-1 16,-5 0 0-16,1 4 0 15,0 0 1-15,-1-4-1 16,-4 0 0-16,0 1-1 15,1 3 1-15,-1 0-4 16,-5-4 0-16,-8 8-1 16,0 0 0-16</inkml:trace>
          <inkml:trace contextRef="#ctx0" brushRef="#br0" timeOffset="114778.1899">10070 10963 16 0,'8'-8'8'0,"23"0"-8"0,-13-3 15 16,4-1-15-16,0 0 0 15,5 0 0-15,0-8 1 16,4 5-1-16,4 3 0 16,1-4 0-16,-5 4 0 0,0 0 0 15,-5 1 0-15,1-1 0 16,4 0 0-16,4 4 0 16,-8 0 1-16,4 0-1 15,-9 1 1-15,-4 3-1 16,-5 0 0-16,-4 0-2 15,0 4 0-15,-5 0-3 16,-4 0 0-16</inkml:trace>
        </inkml:traceGroup>
        <inkml:traceGroup>
          <inkml:annotationXML>
            <emma:emma xmlns:emma="http://www.w3.org/2003/04/emma" version="1.0">
              <emma:interpretation id="{5FB61EFE-BA55-44BD-9C88-B57DB470482A}" emma:medium="tactile" emma:mode="ink">
                <msink:context xmlns:msink="http://schemas.microsoft.com/ink/2010/main" type="inkWord" rotatedBoundingBox="16707,11286 16720,12884 16223,12889 16209,11290"/>
              </emma:interpretation>
              <emma:one-of disjunction-type="recognition" id="oneOf51">
                <emma:interpretation id="interp255" emma:lang="zh-CN" emma:confidence="0">
                  <emma:literal>3</emma:literal>
                </emma:interpretation>
                <emma:interpretation id="interp256" emma:lang="zh-CN" emma:confidence="0">
                  <emma:literal>了</emma:literal>
                </emma:interpretation>
                <emma:interpretation id="interp257" emma:lang="zh-CN" emma:confidence="0">
                  <emma:literal>}</emma:literal>
                </emma:interpretation>
                <emma:interpretation id="interp258" emma:lang="zh-CN" emma:confidence="0">
                  <emma:literal>;</emma:literal>
                </emma:interpretation>
                <emma:interpretation id="interp259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115942.5089">11106 9707 16 0,'-9'0'8'0,"9"-4"-10"0,0 4 12 15,0 0-10-15,9-4 0 16,0 0 0-16,4 0 0 15,1 4-1-15,3 0 0 16,6 0 0-16,8 4 1 16,-5 0 0-16,5 0 0 15,0 4 0-15,0 0 0 16,-4 0 0-16,-1 3 1 0,-4 5 0 16,-4 12 0-16,-5 7-1 15,-8 5 1-15,-10 15-1 16,-3-4 1-16,-10 4-1 15,-18 4 1-15,5 0-1 16,-4 0 0-16,0 0 0 16,4-11 0-16,4-1 0 15,0-8 1-15,1-7-1 16,8-5 0-16,5 1 0 16,4-12 0-16,5-9-1 15,4-3 1-15,8-8-1 16,1-3 1-16,9-1 0 15,0 0 1-15,22-4-1 16,-1 4 1-16,1 4-1 16,5 4 1-16,-1 4 0 15,-4 0 0-15,0 4 0 16,-9 4 0-16,-9 7 0 16,0 9 0-16,-9 7 0 0,-4 5 1 15,-13 7-1-15,-5 0 0 16,-13 5 0-16,-5-1 0 15,-8 0-1-15,-10 4 1 16,1 0-1-16,0 0 1 16,-1-7-2-16,1 3 1 15,4-8-1-15,0-4 0 16,9-7-2-16,5-4 1 16,8-9-5-16,0-3 1 0</inkml:trace>
        </inkml:traceGroup>
        <inkml:traceGroup>
          <inkml:annotationXML>
            <emma:emma xmlns:emma="http://www.w3.org/2003/04/emma" version="1.0">
              <emma:interpretation id="{113305DB-D838-4BCE-8DDD-C5D6F0CAEB63}" emma:medium="tactile" emma:mode="ink">
                <msink:context xmlns:msink="http://schemas.microsoft.com/ink/2010/main" type="inkWord" rotatedBoundingBox="18285,11394 19728,11308 19820,12829 18377,12916"/>
              </emma:interpretation>
              <emma:one-of disjunction-type="recognition" id="oneOf52">
                <emma:interpretation id="interp260" emma:lang="zh-CN" emma:confidence="0">
                  <emma:literal>1</emma:literal>
                </emma:interpretation>
                <emma:interpretation id="interp261" emma:lang="zh-CN" emma:confidence="0">
                  <emma:literal>」</emma:literal>
                </emma:interpretation>
                <emma:interpretation id="interp262" emma:lang="zh-CN" emma:confidence="0">
                  <emma:literal>,</emma:literal>
                </emma:interpretation>
                <emma:interpretation id="interp263" emma:lang="zh-CN" emma:confidence="0">
                  <emma:literal>』</emma:literal>
                </emma:interpretation>
                <emma:interpretation id="interp26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00353.1744">13463 10522 15 0,'-22'0'7'0,"22"0"-8"0,0 0 12 16,0 0-11-16,4 4 0 15,-4 4 0-15,5 4 0 16,-1 0-1-16,1 7 1 16,-1 9 0-16,1 11 0 15,-5 4 0-15,0 1 0 16,0-1 1-16,-5 0 1 0,1 5-1 16,-1 3 1-16,1 0-1 15,-1 0 1-15,1 8-1 16,-5-11 0-16,5-1 0 15,-1-12 0-15,-8-3 0 16,0-13 0-16,4 5 0 16,-9-8 0-16,5-8-1 15,-1-4 1-15,-3-8-2 16,-1-4 0-16,0 4-2 16,-4-12 0-16,-4-7-3 15,-1-1 0-15</inkml:trace>
        </inkml:traceGroup>
        <inkml:traceGroup>
          <inkml:annotationXML>
            <emma:emma xmlns:emma="http://www.w3.org/2003/04/emma" version="1.0">
              <emma:interpretation id="{35658787-4F00-499B-9878-02B51747CB59}" emma:medium="tactile" emma:mode="ink">
                <msink:context xmlns:msink="http://schemas.microsoft.com/ink/2010/main" type="inkWord" rotatedBoundingBox="18593,11365 18817,11521 18803,11540 18579,11384"/>
              </emma:interpretation>
              <emma:one-of disjunction-type="recognition" id="oneOf53">
                <emma:interpretation id="interp265" emma:lang="zh-CN" emma:confidence="0">
                  <emma:literal>、</emma:literal>
                </emma:interpretation>
                <emma:interpretation id="interp266" emma:lang="zh-CN" emma:confidence="0">
                  <emma:literal>`</emma:literal>
                </emma:interpretation>
                <emma:interpretation id="interp267" emma:lang="zh-CN" emma:confidence="0">
                  <emma:literal>“</emma:literal>
                </emma:interpretation>
                <emma:interpretation id="interp268" emma:lang="zh-CN" emma:confidence="0">
                  <emma:literal>‵</emma:literal>
                </emma:interpretation>
                <emma:interpretation id="interp26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00002.4263">13437 9794 17 0,'-14'-8'8'0,"19"0"-8"0,-5 8 15 16,4 0-16-16,-4 0 1 16,0 0-1-16,9 0 1 15,4 4 0-15,1 4 0 16,3 3 0-16,1 1 0 16,0 0 0-16,-1 4 0 0,1 4-1 15,0-9 1-15,0 5 0 16,-1-4 1-16,-3 0-1 15,-1-4 0-15,-4-4-4 16,-5-1 1-16,-4-3-2 16,5 4 1-16</inkml:trace>
        </inkml:traceGroup>
        <inkml:traceGroup>
          <inkml:annotationXML>
            <emma:emma xmlns:emma="http://www.w3.org/2003/04/emma" version="1.0">
              <emma:interpretation id="{169C47A2-F9A8-4239-9B2A-E1C57F4CC518}" emma:medium="tactile" emma:mode="ink">
                <msink:context xmlns:msink="http://schemas.microsoft.com/ink/2010/main" type="inkWord" rotatedBoundingBox="19106,12378 19486,11596 19810,11754 19430,12535"/>
              </emma:interpretation>
              <emma:one-of disjunction-type="recognition" id="oneOf54">
                <emma:interpretation id="interp270" emma:lang="zh-CN" emma:confidence="0">
                  <emma:literal>:</emma:literal>
                </emma:interpretation>
                <emma:interpretation id="interp271" emma:lang="zh-CN" emma:confidence="0">
                  <emma:literal>“</emma:literal>
                </emma:interpretation>
                <emma:interpretation id="interp272" emma:lang="zh-CN" emma:confidence="0">
                  <emma:literal>"</emma:literal>
                </emma:interpretation>
                <emma:interpretation id="interp273" emma:lang="zh-CN" emma:confidence="0">
                  <emma:literal>二</emma:literal>
                </emma:interpretation>
                <emma:interpretation id="interp274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060.1788">14035 10821 19 0,'-5'-11'9'0,"41"22"-13"0,-23-15 21 15,9 0-17-15,0-3 0 16,9-1-1-16,5-4 0 16,4-4-1-16,-1-7 1 15,-3-1-3-15,4 0 1 16,-5-3-2-16,1-1 0 16</inkml:trace>
          <inkml:trace contextRef="#ctx0" brushRef="#br0" timeOffset="200697.9176">14203 10258 14 0,'9'-12'7'0,"26"12"-6"0,-21 0 10 0,8 0-11 15,0 0 1-15,4-4-1 16,-3-3 0-16,-1 7-1 15,4-4 1-15,1-8 0 16,-1 0 0-16,1 0-2 16,0 0 0-16,-1-3-1 15,-4-1 0-15,1 4-1 16,-6 0 0-16</inkml:trace>
        </inkml:traceGroup>
        <inkml:traceGroup>
          <inkml:annotationXML>
            <emma:emma xmlns:emma="http://www.w3.org/2003/04/emma" version="1.0">
              <emma:interpretation id="{F0B0BD7F-D1B2-428F-9016-925EC5FA0B56}" emma:medium="tactile" emma:mode="ink">
                <msink:context xmlns:msink="http://schemas.microsoft.com/ink/2010/main" type="inkWord" rotatedBoundingBox="20551,11497 20997,12312 20534,12566 20088,11750"/>
              </emma:interpretation>
              <emma:one-of disjunction-type="recognition" id="oneOf55">
                <emma:interpretation id="interp275" emma:lang="zh-CN" emma:confidence="0">
                  <emma:literal>“</emma:literal>
                </emma:interpretation>
                <emma:interpretation id="interp276" emma:lang="zh-CN" emma:confidence="0">
                  <emma:literal>4</emma:literal>
                </emma:interpretation>
                <emma:interpretation id="interp277" emma:lang="zh-CN" emma:confidence="0">
                  <emma:literal>千</emma:literal>
                </emma:interpretation>
                <emma:interpretation id="interp278" emma:lang="zh-CN" emma:confidence="0">
                  <emma:literal>”</emma:literal>
                </emma:interpretation>
                <emma:interpretation id="interp279" emma:lang="zh-CN" emma:confidence="0">
                  <emma:literal>斗</emma:literal>
                </emma:interpretation>
              </emma:one-of>
            </emma:emma>
          </inkml:annotationXML>
          <inkml:trace contextRef="#ctx0" brushRef="#br0" timeOffset="201402.9191">15164 10042 20 0,'5'-4'10'0,"-5"-12"-15"15,0 16 21-15,0 0-18 16,-5 4 0-16,1 8-3 16,-5 7 1-16,0 5 4 0,0 4 0 15,-4-1-3-15,4 1 1 16,0 3 1-16,0 1 0 15,5 3 2-15,0-3 0 16,4 3 1-16,4-7 1 16,5-5-1-16,4-3 0 15,9 4 0-15,5-5 0 16,8-3-2-16,1-4 0 16,-1-4-1-16,14-4 1 0,0-8-1 15,-1-4 1-15,1-4-2 16,-5-4 1-16,1 1-2 15,-5-5 1-15,-5 0-2 16,-8 1 1-16</inkml:trace>
          <inkml:trace contextRef="#ctx0" brushRef="#br0" timeOffset="201658.5993">15514 10215 20 0,'-9'-8'10'0,"5"4"-13"16,4 4 20-16,0 4-18 15,0 4 1-15,-4 4 0 16,-1 3 0-16,1 13 0 16,-1 4 0-16,-4 3 0 15,1 12 0-15,-1 12 0 0,-9 8 0 16,5 12 0-16,-1 4 1 15,1-5-2-15,4 1 0 16,5-8-5-16,-5-4 1 16</inkml:trace>
        </inkml:traceGroup>
      </inkml:traceGroup>
    </inkml:traceGroup>
    <inkml:traceGroup>
      <inkml:annotationXML>
        <emma:emma xmlns:emma="http://www.w3.org/2003/04/emma" version="1.0">
          <emma:interpretation id="{71DBBB03-9936-4CCC-8B1D-23F89DC30BD0}" emma:medium="tactile" emma:mode="ink">
            <msink:context xmlns:msink="http://schemas.microsoft.com/ink/2010/main" type="paragraph" rotatedBoundingBox="5634,14643 20873,13459 21012,15253 5774,16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526570-2E85-4D01-BBA7-BDB7CD7BBB87}" emma:medium="tactile" emma:mode="ink">
              <msink:context xmlns:msink="http://schemas.microsoft.com/ink/2010/main" type="inkBullet" rotatedBoundingBox="5658,14940 6386,14883 6480,16100 5752,16156"/>
            </emma:interpretation>
            <emma:one-of disjunction-type="recognition" id="oneOf56">
              <emma:interpretation id="interp280" emma:lang="zh-CN" emma:confidence="0">
                <emma:literal>X</emma:literal>
              </emma:interpretation>
              <emma:interpretation id="interp281" emma:lang="zh-CN" emma:confidence="0">
                <emma:literal>×</emma:literal>
              </emma:interpretation>
              <emma:interpretation id="interp282" emma:lang="zh-CN" emma:confidence="0">
                <emma:literal>x</emma:literal>
              </emma:interpretation>
              <emma:interpretation id="interp283" emma:lang="zh-CN" emma:confidence="0">
                <emma:literal>Ⅹ</emma:literal>
              </emma:interpretation>
              <emma:interpretation id="interp284" emma:lang="zh-CN" emma:confidence="0">
                <emma:literal>ⅹ</emma:literal>
              </emma:interpretation>
            </emma:one-of>
          </emma:emma>
        </inkml:annotationXML>
        <inkml:trace contextRef="#ctx0" brushRef="#br0" timeOffset="126128.5363">1231 13306 13 0,'-9'4'6'0,"9"-12"-5"15,-4 8 12-15,0 0-12 16,-1 4 0-16,-4-4-1 16,5 12 0-16,-9 4-1 15,-5 3 1-15,0 9 0 16,0 4 1-16,-13 3-1 16,5 0 1-16,-5 9 0 15,-5-1 1-15,1 0-1 16,-1 9 0-16,1-1 0 15,0 4 0-15,4-4-1 16,0 8 1-16,-1 0-1 16,1 12 0-16,5-12 0 15,4 0 0-15,0-4 0 0,4-7 1 16,0-9-2-16,5-4 1 16,4-7-2-16,0-4 1 15,5-5-4-15,-5-7 1 16,4 0-2-16,5-4 1 15</inkml:trace>
        <inkml:trace contextRef="#ctx0" brushRef="#br0" timeOffset="125692.2219">540 13342 3 0,'0'11'1'0,"0"-11"2"0,0 0 1 15,0 0-4-15,0 0 1 16,0 0 1-16,5-7 0 16,-5-1-2-16,0 12 0 15,4 0 1-15,-4-4 0 0,4 7 0 16,1 1 1-16,-1 4-2 16,5 4 1-16,0 0 0 15,0 3 0-15,0 5 0 16,4 8 1-16,0 11-1 15,1 0 0-15,3-3 0 16,5 7 0-16,1 4-1 16,3 4 1-16,1 0-1 15,4 4 1-15,9 4-1 16,4 12 1-16,0-4-1 16,-4-4 1-16,-4-4-1 15,-1-12 1-15,-4-8-1 16,-4-3 1-16,-1-5-1 15,-4-7 1-15,-4-4-1 16,-5-5 0-16,-4-3-1 16,0 0 0-16,0-4-3 15,-5-5 0-15,-4-3-1 0,5 0 1 16</inkml:trace>
      </inkml:traceGroup>
      <inkml:traceGroup>
        <inkml:annotationXML>
          <emma:emma xmlns:emma="http://www.w3.org/2003/04/emma" version="1.0">
            <emma:interpretation id="{432A6D15-D7A8-42FC-9A87-32139AEA6CF6}" emma:medium="tactile" emma:mode="ink">
              <msink:context xmlns:msink="http://schemas.microsoft.com/ink/2010/main" type="line" rotatedBoundingBox="7730,14480 20873,13459 21012,15253 7870,16275"/>
            </emma:interpretation>
          </emma:emma>
        </inkml:annotationXML>
        <inkml:traceGroup>
          <inkml:annotationXML>
            <emma:emma xmlns:emma="http://www.w3.org/2003/04/emma" version="1.0">
              <emma:interpretation id="{69AE984A-BF61-4246-A764-A4AD8DADABF1}" emma:medium="tactile" emma:mode="ink">
                <msink:context xmlns:msink="http://schemas.microsoft.com/ink/2010/main" type="inkWord" rotatedBoundingBox="7776,15068 8307,15027 8341,15472 7811,15514"/>
              </emma:interpretation>
              <emma:one-of disjunction-type="recognition" id="oneOf57">
                <emma:interpretation id="interp285" emma:lang="zh-CN" emma:confidence="0">
                  <emma:literal>二</emma:literal>
                </emma:interpretation>
                <emma:interpretation id="interp286" emma:lang="zh-CN" emma:confidence="0">
                  <emma:literal>=</emma:literal>
                </emma:interpretation>
                <emma:interpretation id="interp287" emma:lang="zh-CN" emma:confidence="0">
                  <emma:literal>:</emma:literal>
                </emma:interpretation>
                <emma:interpretation id="interp288" emma:lang="zh-CN" emma:confidence="0">
                  <emma:literal>工</emma:literal>
                </emma:interpretation>
                <emma:interpretation id="interp289" emma:lang="zh-CN" emma:confidence="0">
                  <emma:literal>三</emma:literal>
                </emma:interpretation>
              </emma:one-of>
            </emma:emma>
          </inkml:annotationXML>
          <inkml:trace contextRef="#ctx0" brushRef="#br0" timeOffset="126760.988">2631 13617 6 0,'0'0'3'0,"9"-23"-2"0,-5 15 4 15,1-4-5-15,4 4 1 16,0 0 1-16,-1-4 0 15,1 1-3-15,5-1 1 32,17 0 2-32,0 0 0 15,4-4 0-15,-4 9 0 0,13-5-1 16,-4 4 1-16,5 0 0 16,-1 4 0-16,-9 0-2 15,-8 0 0-15,-5 4 0 16,0-4 1-16,-4 4-3 15,-5 0 0-15,-4 4-2 16,-9-4 0-16</inkml:trace>
          <inkml:trace contextRef="#ctx0" brushRef="#br0" timeOffset="126984.1385">2680 13913 12 0,'4'-4'6'0,"27"-20"-3"0,-17 16 8 15,-1-4-11-15,9 1 0 16,0-1 0-16,5 0 1 15,-1 0-2-15,10 0 1 16,-1 4 0-16,-4 1 1 16,0-1-2-16,5 0 1 15,-10 4 0-15,-4 0 1 0,5 0-1 16,-5 4 0 0,-4 0-2-16,0 0 1 0,-1 0-3 15,1 0 1-15</inkml:trace>
        </inkml:traceGroup>
        <inkml:traceGroup>
          <inkml:annotationXML>
            <emma:emma xmlns:emma="http://www.w3.org/2003/04/emma" version="1.0">
              <emma:interpretation id="{437A8096-B77F-40C3-9621-045D670078AA}" emma:medium="tactile" emma:mode="ink">
                <msink:context xmlns:msink="http://schemas.microsoft.com/ink/2010/main" type="inkWord" rotatedBoundingBox="8855,14517 10225,14411 10349,16007 8979,16113"/>
              </emma:interpretation>
              <emma:one-of disjunction-type="recognition" id="oneOf58">
                <emma:interpretation id="interp290" emma:lang="zh-CN" emma:confidence="0">
                  <emma:literal>件</emma:literal>
                </emma:interpretation>
                <emma:interpretation id="interp291" emma:lang="zh-CN" emma:confidence="0">
                  <emma:literal>什</emma:literal>
                </emma:interpretation>
                <emma:interpretation id="interp292" emma:lang="zh-CN" emma:confidence="0">
                  <emma:literal>壮</emma:literal>
                </emma:interpretation>
                <emma:interpretation id="interp293" emma:lang="zh-CN" emma:confidence="0">
                  <emma:literal>忏</emma:literal>
                </emma:interpretation>
                <emma:interpretation id="interp294" emma:lang="zh-CN" emma:confidence="0">
                  <emma:literal>冲</emma:literal>
                </emma:interpretation>
              </emma:one-of>
            </emma:emma>
          </inkml:annotationXML>
          <inkml:trace contextRef="#ctx0" brushRef="#br0" timeOffset="127732.6677">4080 13586 17 0,'-9'-28'8'0,"0"13"-8"16,5 7 14-16,-1-4-14 0,1 0 0 16,-5 0 0-16,0-4 1 15,-9 5-2-15,1-1 0 16,-5 4-1-16,4 8 1 15,-4 8-1-15,0 4 1 16,-1 7 0-16,-3 13 0 16,4 11 1-16,-1 0 0 15,1 13 1-15,9-5 0 16,4 4-1-16,9 0 1 0,0 8-1 16,9-8 1-16,0 8-2 15,4-16 1-15,0-7 0 16,1-9 0-16,4-7 0 15,-1-8 0-15,1-8 0 16,4-16 0-16,0-4 0 16,-4-16 1-16,0-3 0 15,-1-12 0-15,1-9-1 16,0-7 1-16,-5-4-1 16,0-8 1-16,1-7-1 15,-5-5 1-15,-1-4-1 16,1 9 0-16,0 3 0 15,-4 8 0-15,-1 12 0 16,0 3 0-16,-4 17 0 16,0 7 0-16,0 5 0 15,0 7 0-15,0 8 0 16,0 12 0-16,-4 12-1 0,4 7 1 16,-4 9 0-16,4 23 0 15,0 4 0-15,0 20 0 16,4 0 0-16,5-1 0 15,4 1 0-15,-4-8 1 16,4-4-2-16,1-8 1 16,3-8 0-16,1-3 0 15,0-5 0-15,0-4 0 16,-5-7-1-16,9-9 1 0,-4 1-3 16,13-16 0-16,-5-4-2 15,1-4 1-15</inkml:trace>
          <inkml:trace contextRef="#ctx0" brushRef="#br0" timeOffset="128423.1584">4248 13767 17 0,'-4'0'8'0,"17"-4"-13"15,-8 0 16-15,8 0-11 16,0 0 1-16,14 0 0 16,8 0 0-16,9-4-2 15,5 1 1-15,4-1 0 16,0-8 1-16,-4-4-1 16,0 5 0-16,0-5 0 0,-1-4 0 15,-3-3 0-15,-1 3 0 16,0 0 0-16,5 1 1 15,0 3-1-15,-9-4 0 16,-9 9-2-16,-5-1 1 16,-4 8-4-16,1 4 1 15</inkml:trace>
          <inkml:trace contextRef="#ctx0" brushRef="#br0" timeOffset="128107.9344">4798 12857 16 0,'-9'-23'8'0,"9"31"-7"15,0-12 15-15,-5 4-17 16,1 4 1-16,-1 7-2 16,-3 17 1-16,-1 7 1 15,0 5 1-15,0 7-2 16,0 0 0-16,5 4 1 16,-1 9 0-16,5 14 0 0,5 17 0 15,-1 0 0-15,1-5 1 16,3 1-1-16,1-1 0 15,5-3 1-15,-1 4 0 16,0-12-1-16,-4 7 1 16,0-3-1-16,0-4 1 15,0-16-1-15,-5-8 1 16,0-8-2-16,1-7 0 16,-5-1-3-16,0-11 1 0,0-8-2 15,-5-1 0-15</inkml:trace>
        </inkml:traceGroup>
        <inkml:traceGroup>
          <inkml:annotationXML>
            <emma:emma xmlns:emma="http://www.w3.org/2003/04/emma" version="1.0">
              <emma:interpretation id="{43547535-87E8-4FC2-A93E-14568B165ED1}" emma:medium="tactile" emma:mode="ink">
                <msink:context xmlns:msink="http://schemas.microsoft.com/ink/2010/main" type="inkWord" rotatedBoundingBox="10706,15513 10735,14599 11411,14619 11382,15534"/>
              </emma:interpretation>
              <emma:one-of disjunction-type="recognition" id="oneOf59">
                <emma:interpretation id="interp295" emma:lang="zh-CN" emma:confidence="0">
                  <emma:literal>“</emma:literal>
                </emma:interpretation>
                <emma:interpretation id="interp296" emma:lang="zh-CN" emma:confidence="0">
                  <emma:literal>a</emma:literal>
                </emma:interpretation>
                <emma:interpretation id="interp297" emma:lang="zh-CN" emma:confidence="0">
                  <emma:literal>氏</emma:literal>
                </emma:interpretation>
                <emma:interpretation id="interp298" emma:lang="zh-CN" emma:confidence="0">
                  <emma:literal>Q</emma:literal>
                </emma:interpretation>
                <emma:interpretation id="interp299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129159.1803">5892 13058 18 0,'-27'-20'9'0,"23"17"-10"16,-1-1 16-16,1-8-15 16,-5 4 0-16,-9 8-1 15,-4-4 0-15,0 8 0 16,-4 4 1-16,-1 4-2 16,0 11 1-16,-4 9 0 15,5 7 0-15,4 16 0 0,4 16 0 16,0 16 1-16,5-1 0 15,4-3 0-15,5-4 1 16,4-4-1-16,0-12 0 16,8-8-1-16,1-12 1 15,5-11-1-15,-1-5 1 16,0-7 0-16,0-8 0 16,1-8 0-16,3-12 1 15,10-12 0-15,4-11 0 0,0-9-1 16,0-3 0-16,0-12-1 15,5-4 1-15,-10-16-1 16,1 8 0-16,-1 4 0 16,1 4 0-16,-14 4 0 15,5 0 1-15,-5 7 0 16,0 13 0-16,-8 3 1 16,-5 9 0-16,-5 3-1 15,1 8 1-15,0 4 0 16,-5 12 0-16,0 12 0 15,0 12 1-15,-4 7-1 16,-1 12 0-16,1 16 0 16,4 4 1-16,5 0-1 15,4-4 1-15,0 0-1 16,13 4 1-16,0-8-2 16,10-8 0-16,-1-7-1 15,-5-9 1-15,6-7-1 16,-1-9 1-16,0-3-3 0,4-8 1 15,1-12-3-15,9-8 0 16,-5-3 0-16,0-5 1 16</inkml:trace>
        </inkml:traceGroup>
        <inkml:traceGroup>
          <inkml:annotationXML>
            <emma:emma xmlns:emma="http://www.w3.org/2003/04/emma" version="1.0">
              <emma:interpretation id="{74ADD2FF-27D6-4059-86B3-8D8F92698296}" emma:medium="tactile" emma:mode="ink">
                <msink:context xmlns:msink="http://schemas.microsoft.com/ink/2010/main" type="inkWord" rotatedBoundingBox="12023,14200 12172,15546 11725,15596 11576,14249"/>
              </emma:interpretation>
              <emma:one-of disjunction-type="recognition" id="oneOf60">
                <emma:interpretation id="interp300" emma:lang="zh-CN" emma:confidence="0">
                  <emma:literal>下</emma:literal>
                </emma:interpretation>
                <emma:interpretation id="interp301" emma:lang="zh-CN" emma:confidence="0">
                  <emma:literal>[</emma:literal>
                </emma:interpretation>
                <emma:interpretation id="interp302" emma:lang="zh-CN" emma:confidence="0">
                  <emma:literal>I</emma:literal>
                </emma:interpretation>
                <emma:interpretation id="interp303" emma:lang="zh-CN" emma:confidence="0">
                  <emma:literal>「</emma:literal>
                </emma:interpretation>
                <emma:interpretation id="interp30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29493.4203">6450 12771 18 0,'-18'-8'9'0,"36"8"-14"16,-5-8 18-16,5 0-13 15,4 0 0-15,5 0-1 16,8 0 1-16,1-3 0 16,-1 7 0-16,1-12 0 15,-5 4 0-15,-5 0 0 16,1 4 0-16,-1-3 0 16,-4-1 0-16,-4 0-1 15,0 4 0-15,-5 0-3 16,0 0 0-16</inkml:trace>
          <inkml:trace contextRef="#ctx0" brushRef="#br0" timeOffset="130015.7958">6605 12822 13 0,'-18'16'6'0,"18"7"-6"0,0-15 9 16,0 8-10-16,0 0 1 0,0 3-1 16,0 5 1-16,0 0 0 15,5 7 0-15,-5 8 1 16,0 5 0-16,0 3 0 16,0 8 0-16,0 4 0 15,0 16 0-15,-5 0 0 16,1 4 1-16,4-8-2 15,0-5 0-15,0-3 0 16,0-7 0-16,4-13 0 16,1-4 0-16,-5-7 0 15,4-9 0-15,5 1 0 16,0-4 0-16,4-4 0 16,1-9 0-16,8 1 0 15,0 0 1-15,0-4 0 16,0 0 0-16,0-4 0 15,5 0 1-15,-5 0-1 0,-4 0 1 16,4 0-1-16,4-4 0 16,-3 4-1-16,-6-4 0 15,1 4 0-15,-5 0 1 16,1 0-1-16,-5 0 1 16,-1 0-1-16,-8 0 1 15,0 0-2-15,0 0 1 16,0 0-4-16,0 0 1 15,0 0-3-15,9 4 0 16</inkml:trace>
        </inkml:traceGroup>
        <inkml:traceGroup>
          <inkml:annotationXML>
            <emma:emma xmlns:emma="http://www.w3.org/2003/04/emma" version="1.0">
              <emma:interpretation id="{4489DC66-5529-4AC0-9BC5-2CDE87139421}" emma:medium="tactile" emma:mode="ink">
                <msink:context xmlns:msink="http://schemas.microsoft.com/ink/2010/main" type="inkWord" rotatedBoundingBox="12300,15216 12328,14456 12688,14469 12660,15229"/>
              </emma:interpretation>
              <emma:one-of disjunction-type="recognition" id="oneOf61">
                <emma:interpretation id="interp305" emma:lang="zh-CN" emma:confidence="0">
                  <emma:literal>[</emma:literal>
                </emma:interpretation>
                <emma:interpretation id="interp306" emma:lang="zh-CN" emma:confidence="0">
                  <emma:literal>(</emma:literal>
                </emma:interpretation>
                <emma:interpretation id="interp307" emma:lang="zh-CN" emma:confidence="0">
                  <emma:literal>c</emma:literal>
                </emma:interpretation>
                <emma:interpretation id="interp308" emma:lang="zh-CN" emma:confidence="0">
                  <emma:literal>C</emma:literal>
                </emma:interpretation>
                <emma:interpretation id="interp30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30855.8847">7456 12936 14 0,'-14'-20'7'0,"14"28"-5"15,0-8 9-15,0-8-10 16,-4 1 1-16,0-1-1 16,-5 0 0-16,0 0-2 15,-4 0 1-15,-5-4 1 16,5 12 0-16,-1 0-1 16,-8 4 0-16,0 16 0 15,-5 7 0-15,5 1-1 16,-4 7 1-16,3 5-1 15,1 3 1-15,9 0-1 16,0 1 1-16,4 7 0 16,9 0 0-16,4-4 0 0,5-3 0 15,0-1 0-15,4-4 0 16,5-3 0-16,4-1 0 16,0-7 0-16,9-1 0 15,0-3 0-15,0-4 0 16,0-8 0-16,0-5 0 15,-4 5-2-15,-5-8 0 16,0-8-3-16,0-8 1 0</inkml:trace>
        </inkml:traceGroup>
        <inkml:traceGroup>
          <inkml:annotationXML>
            <emma:emma xmlns:emma="http://www.w3.org/2003/04/emma" version="1.0">
              <emma:interpretation id="{A0925EE5-F32C-45CF-BC7D-A1C810FA2413}" emma:medium="tactile" emma:mode="ink">
                <msink:context xmlns:msink="http://schemas.microsoft.com/ink/2010/main" type="inkWord" rotatedBoundingBox="13211,14112 13349,15503 12914,15547 12776,14155"/>
              </emma:interpretation>
              <emma:one-of disjunction-type="recognition" id="oneOf62">
                <emma:interpretation id="interp310" emma:lang="zh-CN" emma:confidence="0">
                  <emma:literal>]</emma:literal>
                </emma:interpretation>
                <emma:interpretation id="interp311" emma:lang="zh-CN" emma:confidence="0">
                  <emma:literal>〕</emma:literal>
                </emma:interpretation>
                <emma:interpretation id="interp312" emma:lang="zh-CN" emma:confidence="0">
                  <emma:literal>了</emma:literal>
                </emma:interpretation>
                <emma:interpretation id="interp313" emma:lang="zh-CN" emma:confidence="0">
                  <emma:literal>}</emma:literal>
                </emma:interpretation>
                <emma:interpretation id="interp314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31380.7571">7682 12605 16 0,'0'-8'8'0,"26"4"-11"15,-17 1 14-15,4-1-11 16,1 0 0-16,3-4-2 15,10 4 1-15,-5-4 0 16,5 0 1-16,-1 0-1 16,-4 0 0-16,1 4 0 0,-6 0 0 15,1 1 0-15,-5-1 1 16,1 4 0-16,-1 0 1 16,0 4-1-16,0-1 0 15,-4 5 0-15,5 0 0 16,-5 8 0-16,-1 8 0 15,-3 15-1-15,-1 4 1 16,-4 8-1-16,9 16 1 0,-4-4 0 16,-1 8 0-16,5 0 0 15,4-4 0-15,-4 4 0 16,4 0 1-16,-4 8 0 16,0-5 1-16,-5 1-1 15,1-8 1-15,-1-8 0 16,1-7 0-16,-5-1-1 15,0-12 0-15,0-3 0 16,-5-1 1-16,1-7-1 16,-9-1 0-16,-1-7 0 15,-8-1 1-15,0-3-2 16,-5 0 1-16,-8-4-1 16,-5 0 0-16,0-4-2 15,0-1 1-15,5-3-3 16,-1 0 0-16,1 0-2 15,4 0 1-15</inkml:trace>
        </inkml:traceGroup>
        <inkml:traceGroup>
          <inkml:annotationXML>
            <emma:emma xmlns:emma="http://www.w3.org/2003/04/emma" version="1.0">
              <emma:interpretation id="{32CD22E3-BE25-405A-97F2-1B8148F8902B}" emma:medium="tactile" emma:mode="ink">
                <msink:context xmlns:msink="http://schemas.microsoft.com/ink/2010/main" type="inkWord" rotatedBoundingBox="13646,14020 16163,13825 16281,15336 13764,15531"/>
              </emma:interpretation>
              <emma:one-of disjunction-type="recognition" id="oneOf63">
                <emma:interpretation id="interp315" emma:lang="zh-CN" emma:confidence="0">
                  <emma:literal>[</emma:literal>
                </emma:interpretation>
                <emma:interpretation id="interp316" emma:lang="zh-CN" emma:confidence="0">
                  <emma:literal>〖</emma:literal>
                </emma:interpretation>
                <emma:interpretation id="interp317" emma:lang="zh-CN" emma:confidence="0">
                  <emma:literal>i</emma:literal>
                </emma:interpretation>
                <emma:interpretation id="interp318" emma:lang="zh-CN" emma:confidence="0">
                  <emma:literal>t</emma:literal>
                </emma:interpretation>
                <emma:interpretation id="interp31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32356.9499">8612 12542 20 0,'-9'0'10'0,"9"0"-14"16,0 0 20-16,0 0-17 16,0 0 0-16,0 4 0 15,0 4 0-15,-4 8 1 16,8 11 1-16,1 13-2 16,-1 3 1-16,0 4-1 15,-4 8 1-15,0 5 0 16,-4 10 1-16,0 1-1 15,-1 0 0-15,1 4 0 16,-1 0 1-16,1 0 0 16,4-8 0-16,-5 0-1 15,1-8 1-15,4-12-1 0,0-4 0 16,0-7 0-16,4-1 0 16,5-7-1-16,5-5 1 15,-1-3-1-15,0 0 1 16,5-9 0-16,13 1 0 15,-5 0 0-15,1 0 1 16,0-4-1-16,-1 0 0 16,1-4 0-16,-5 0 1 15,0-4-1-15,-4 0 0 0,0 0-1 16,-5 0 0-16,0 0-1 16,-4 0 0-16,0 0-3 15,0 0 0-15</inkml:trace>
          <inkml:trace contextRef="#ctx0" brushRef="#br0" timeOffset="131877.1093">8563 12515 11 0,'9'-12'5'0,"22"-16"-4"16,-18 20 8-16,5 1-9 16,9-1 1-16,-1 0-1 15,10 0 0-15,-5 0 0 0,-5 0 0 16,1 0 0-16,-5 0 1 16,0 5-1-16,-4-1 0 15,0 0-2-15,-5 4 1 16,-4 0-2-16,-5-4 0 15</inkml:trace>
        </inkml:traceGroup>
        <inkml:traceGroup>
          <inkml:annotationXML>
            <emma:emma xmlns:emma="http://www.w3.org/2003/04/emma" version="1.0">
              <emma:interpretation id="{D46E8B4D-0917-4548-8A00-0A893CC150B5}" emma:medium="tactile" emma:mode="ink">
                <msink:context xmlns:msink="http://schemas.microsoft.com/ink/2010/main" type="inkWord" rotatedBoundingBox="14070,14135 16232,14154 16221,15438 14059,15420"/>
              </emma:interpretation>
              <emma:one-of disjunction-type="recognition" id="oneOf64">
                <emma:interpretation id="interp320" emma:lang="zh-CN" emma:confidence="0">
                  <emma:literal>北</emma:literal>
                </emma:interpretation>
                <emma:interpretation id="interp321" emma:lang="zh-CN" emma:confidence="0">
                  <emma:literal>汙</emma:literal>
                </emma:interpretation>
                <emma:interpretation id="interp322" emma:lang="zh-CN" emma:confidence="0">
                  <emma:literal>必</emma:literal>
                </emma:interpretation>
                <emma:interpretation id="interp323" emma:lang="zh-CN" emma:confidence="0">
                  <emma:literal>毋</emma:literal>
                </emma:interpretation>
                <emma:interpretation id="interp324" emma:lang="zh-CN" emma:confidence="0">
                  <emma:literal>死</emma:literal>
                </emma:interpretation>
              </emma:one-of>
            </emma:emma>
          </inkml:annotationXML>
          <inkml:trace contextRef="#ctx0" brushRef="#br0" timeOffset="136215.192">10477 13243 13 0,'0'0'6'0,"13"-8"-2"0,-8 0 9 16,4 1-13-16,4-1 0 16,9-4 0-16,14 0 0 15,-5 0 0-15,4 0 0 16,0 1 0-16,1-1 1 16,4 0-1-16,-5 0 1 15,1 0 0-15,-5 1 0 16,-5 3 0-16,1 0 0 15,-1 4 0-15,-3-4 0 0,-1 4-1 16,-5 0 1-16,1 0-1 16,-5 4 0-16,1 0-2 15,-5 0 1-15,-1 0-3 16,1 0 0-16,-4 0-1 16,-5 0 0-16</inkml:trace>
          <inkml:trace contextRef="#ctx0" brushRef="#br0" timeOffset="135794.8903">10579 12826 6 0,'-9'-8'3'0,"0"8"1"16,5-4 3-16,4 4-6 16,-5-4 1-16,5 4 1 15,0 0 1-15,0 0-5 16,0 0 0-16,0 0 2 15,9-4 1-15,5-4-1 0,3 4 0 16,5-4-1-16,1 1 0 31,21-5 1-31,0 0 0 16,1 0-1-16,-6 0 1 16,-3-3-1-16,-5-1 1 15,-5 4-1-15,-3 4 1 16,-1 0-1-16,-5-4 1 15,-3 5-2-15,-1 3 1 0,-4 0-3 16,0 0 0-16,-9 4-2 16,0 0 1-16</inkml:trace>
          <inkml:trace contextRef="#ctx0" brushRef="#br0" timeOffset="162940.1093">8927 12582 12 0,'-14'-4'6'0,"14"4"-6"16,0 0 6-16,0 0-6 15,5-4 0-15,4 0 0 16,-1-4 0-16,1 0-1 16,5 4 1-16,-1 0 0 15,5 4 0-15,-1-4-1 16,1 4 1-16,0-4 0 15,-1 4 0-15,1 4 0 0,0-4 0 16,0 4 0-16,-1 0 1 16,1 0-1-16,0 0 1 15,-5 4 0-15,0 4 1 16,1 7-1-16,-14 5 0 16,0 4 0-16,-9 3 1 15,0 8-1-15,0 5 0 16,-4-5-1-16,-1 4 1 0,1 1-1 15,0-13 1-15,0 1-1 16,4-5 0-16,0-3 0 16,0-4 0-16,0-5-1 15,5 1 1-15,-1-4-1 16,5-4 0-16,5 0-1 16,4 0 1-16,-1-4-1 15,6 0 1-15,-1-1 0 16,14 1 1-16,4 4 0 15,0 0 0-15,0 0 0 16,0 0 0-16,0 4 0 16,-5 0 0-16,-4-1 1 15,-4 5 0-15,-5 0 0 16,-4 7 1-16,-9 9 0 16,0-1 0-16,-9 5-1 15,-4-1 1-15,-5 1 0 16,1-1 0-16,-10 5-1 0,-8-1 0 15,8-7-1-15,5-1 1 16,4-7-2-16,1-9 1 16,3 1-4-16,5 0 1 15,0-8-3-15,5 0 1 16</inkml:trace>
          <inkml:trace contextRef="#ctx0" brushRef="#br0" timeOffset="133889.0385">9582 12708 12 0,'0'4'6'0,"9"-4"-7"0,-9 0 8 16,9-8-8-16,0 0 1 16,0 0 0-16,4-4 1 15,5 4-1-15,4 0 0 16,0 1-1-16,5-1 1 16,-1 0 0-16,-4-4 1 0,5 12 0 15,-1-8 0-15,1 0 0 16,0 0 1-16,-5 4-1 15,-5 0 0-15,6 1-1 16,-14-1 0-16,4 4-1 16,-13 0 0-16,4 0 0 15,1 4 1-15,-5 7 0 16,0 5 0-16,-5 4 1 16,5 7 0-16,-4 9 0 15,4-1 0-15,-5 16 0 16,5 5 1-16,0 3-2 15,-4 4 1-15,4 4-1 16,4 3 0-16,1 5 0 16,-1 4 1-16,-4-8-1 15,0 0 1-15,5-8 0 16,-5 0 0-16,4-8 0 16,-4-4 1-16,0-8-2 15,0-7 1-15,-4-5-1 0,4-3 1 16,0-8-1-16,0-5 1 15,-5-3-1-15,1-4 1 16,-5-4-1-16,-9 0 1 16,0-4-1-16,1 0 1 15,-1-4-1-15,0 0 0 16,-4 0-1-16,4 0 1 16,-13 0-2-16,0 0 1 15,-4 4-3-15,0 0 0 0,-1 4-1 16,1 4 1-16,-1-4-2 15,5 0 0-15</inkml:trace>
        </inkml:traceGroup>
        <inkml:traceGroup>
          <inkml:annotationXML>
            <emma:emma xmlns:emma="http://www.w3.org/2003/04/emma" version="1.0">
              <emma:interpretation id="{355C816C-B956-46C1-9208-544C06058699}" emma:medium="tactile" emma:mode="ink">
                <msink:context xmlns:msink="http://schemas.microsoft.com/ink/2010/main" type="inkWord" rotatedBoundingBox="16773,14145 17334,14102 17423,15244 16862,15288"/>
              </emma:interpretation>
              <emma:one-of disjunction-type="recognition" id="oneOf65">
                <emma:interpretation id="interp325" emma:lang="zh-CN" emma:confidence="0">
                  <emma:literal>0</emma:literal>
                </emma:interpretation>
                <emma:interpretation id="interp326" emma:lang="zh-CN" emma:confidence="0">
                  <emma:literal>O</emma:literal>
                </emma:interpretation>
                <emma:interpretation id="interp327" emma:lang="zh-CN" emma:confidence="0">
                  <emma:literal>▽</emma:literal>
                </emma:interpretation>
                <emma:interpretation id="interp328" emma:lang="zh-CN" emma:confidence="0">
                  <emma:literal>o</emma:literal>
                </emma:interpretation>
                <emma:interpretation id="interp3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63886.2851">11762 12601 11 0,'-18'-15'5'0,"9"15"2"0,9 0 7 15,0-4-14-15,0 0 1 0,0 4 0 16,-4 0 1-16,4-4-3 16,-5 4 1-16,1 0 0 15,0 0 1-15,-1 4-1 16,1 8 0-16,-5 3-1 16,4 9 1-16,1 11-1 15,0 9 1-15,-1 11 0 16,1 8 0-16,-1 8 0 15,1 0 0-15,4-1 0 16,0 5 0-16,0 0-1 16,4 4 1-16,1-4 0 15,4-8 0-15,-1-8 0 16,6-8 0-16,-1-8 0 16,5-11 0-16,-1 3-1 15,6-11 1-15,-1-8 0 16,4-5 1-16,1-15-1 15,8-3 0-15,5-13 0 0,0-16 0 16,-4-3 0-16,-5-4 1 16,0-12 0-16,0-1 0 15,-5 1-1-15,-4 0 1 16,-4 0 0-16,-5-8 0 16,1-4-1-16,-6-8 1 15,-3 4-1-15,-1 16 1 16,-8-12-1-16,-5 4 1 15,-4 12-1-15,-5 8 1 0,0 7 0 16,-4 1 0-16,-4 7 0 16,-10 5 0-16,5 3 0 15,0 4 0-15,5 4-1 16,-1 5 0-16,0 7-1 16,-4 4 0-16,5-1-2 15,-1 5 1-15,1 8-3 16,-1 0 1-16,5 4-2 15,4 11 0-15</inkml:trace>
        </inkml:traceGroup>
        <inkml:traceGroup>
          <inkml:annotationXML>
            <emma:emma xmlns:emma="http://www.w3.org/2003/04/emma" version="1.0">
              <emma:interpretation id="{337297C6-1510-45C2-8C79-C9D63A95A1DF}" emma:medium="tactile" emma:mode="ink">
                <msink:context xmlns:msink="http://schemas.microsoft.com/ink/2010/main" type="inkWord" rotatedBoundingBox="18497,13933 18803,13909 18920,15416 18614,15439"/>
              </emma:interpretation>
              <emma:one-of disjunction-type="recognition" id="oneOf66">
                <emma:interpretation id="interp330" emma:lang="zh-CN" emma:confidence="0">
                  <emma:literal>;</emma:literal>
                </emma:interpretation>
                <emma:interpretation id="interp331" emma:lang="zh-CN" emma:confidence="0">
                  <emma:literal>j</emma:literal>
                </emma:interpretation>
                <emma:interpretation id="interp332" emma:lang="zh-CN" emma:confidence="0">
                  <emma:literal>ⅰ</emma:literal>
                </emma:interpretation>
                <emma:interpretation id="interp333" emma:lang="zh-CN" emma:confidence="0">
                  <emma:literal>}</emma:literal>
                </emma:interpretation>
                <emma:interpretation id="interp33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202229.0042">13348 12373 16 0,'-5'-8'8'0,"5"4"-6"0,0 4 11 0,9-4-13 16,0-4 0-16,5 0 1 15,-6 1 0-15,10 3-2 16,0 4 0-16,4 4 1 16,0-1 0-16,5 5 0 15,-1 0 0-15,1 0-2 16,-1 0 1-16,1 4-2 16,-5 0 1-16,-4-4-3 15,0 3 1-15</inkml:trace>
          <inkml:trace contextRef="#ctx0" brushRef="#br0" timeOffset="202664.3129">13689 12991 16 0,'-4'4'8'0,"8"12"-10"0,-4-16 14 15,0 4-12-15,0-4 0 16,9 8 0-16,-9-4 1 16,0 4-2-16,0-1 1 15,0 9 0-15,0 4 0 16,0 3 1-16,0 9 0 0,0 7 0 15,-9 5 1 1,0 46 0 0,-9-3 0-16,5-12 0 15,4-12 0-15,0-8-1 16,1 0 0-16,-1-12 0 16,0-3 0-16,0-9-1 15,0-7 0-15,0-5-1 16,0-3 1-16,1-4-3 15,-6-4 1-15,1-8-3 16,-5-12 0-16,-4-8-1 16,-4-11 0-16</inkml:trace>
        </inkml:traceGroup>
        <inkml:traceGroup>
          <inkml:annotationXML>
            <emma:emma xmlns:emma="http://www.w3.org/2003/04/emma" version="1.0">
              <emma:interpretation id="{2FE28F36-3E8D-4546-B414-ECDC621E3216}" emma:medium="tactile" emma:mode="ink">
                <msink:context xmlns:msink="http://schemas.microsoft.com/ink/2010/main" type="inkWord" rotatedBoundingBox="19378,14635 19440,14012 19966,14064 19904,14687"/>
              </emma:interpretation>
              <emma:one-of disjunction-type="recognition" id="oneOf67">
                <emma:interpretation id="interp335" emma:lang="zh-CN" emma:confidence="0">
                  <emma:literal>“</emma:literal>
                </emma:interpretation>
                <emma:interpretation id="interp336" emma:lang="zh-CN" emma:confidence="0">
                  <emma:literal>"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工</emma:literal>
                </emma:interpretation>
                <emma:interpretation id="interp339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203009.563">14261 12641 17 0,'13'-8'8'0,"49"-4"-7"0,-49 4 15 0,5 0-16 16,4 0 0-16,5-3-1 16,-1-1 1-16,1 0-1 15,4 0 1-15,0 0-1 16,0 1 1-16,0-1-2 16,4 0 0-16,1 0 0 15,-1 4 0-15,-4 0 0 16,-4 4 0-16,-5 0-3 15,-4 1 1-15</inkml:trace>
          <inkml:trace contextRef="#ctx0" brushRef="#br0" timeOffset="203264.7438">14438 13054 18 0,'4'4'9'0,"32"-31"-10"0,-23 23 17 16,5-12-16-16,4 4 0 16,4 0-1-16,1-3 1 15,0-5-2-15,8 4 0 16,0 0-3-16,-4-3 0 15,0 3 0-15,-4-8 0 0</inkml:trace>
        </inkml:traceGroup>
        <inkml:traceGroup>
          <inkml:annotationXML>
            <emma:emma xmlns:emma="http://www.w3.org/2003/04/emma" version="1.0">
              <emma:interpretation id="{63B5D314-D665-484F-B494-5F961F0282EC}" emma:medium="tactile" emma:mode="ink">
                <msink:context xmlns:msink="http://schemas.microsoft.com/ink/2010/main" type="inkWord" rotatedBoundingBox="20905,13872 20994,14851 20538,14892 20448,13913"/>
              </emma:interpretation>
              <emma:one-of disjunction-type="recognition" id="oneOf68">
                <emma:interpretation id="interp340" emma:lang="zh-CN" emma:confidence="0">
                  <emma:literal>5</emma:literal>
                </emma:interpretation>
                <emma:interpretation id="interp341" emma:lang="zh-CN" emma:confidence="0">
                  <emma:literal>「</emma:literal>
                </emma:interpretation>
                <emma:interpretation id="interp342" emma:lang="zh-CN" emma:confidence="0">
                  <emma:literal>与</emma:literal>
                </emma:interpretation>
                <emma:interpretation id="interp343" emma:lang="zh-CN" emma:confidence="0">
                  <emma:literal>〖</emma:literal>
                </emma:interpretation>
                <emma:interpretation id="interp34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3822.1418">15337 12373 21 0,'0'0'10'0,"0"4"-16"16,0 0 23-16,0 4-18 15,0 4 1-15,0 3-1 16,0 5 0-16,0 0 0 0,0 3 1 16,0 9-1-16,0-1 1 15,5 5-1-15,-5 7 0 16,4 0 1-16,0 1 0 16,1-1 0-16,4 4 1 15,13 0-1-15,4-3 1 16,1-9 0-16,-5-3 0 15,5-5-1-15,-1 1 1 16,-4-4-1-16,1-5 1 0,-6-3-1 16,5 0 1-16,-8-4-1 15,-1-1 0-15,0-3 1 16,-4 0 0-16,-4 0-1 16,-1 0 0-16,-4 0 0 15,0 4 0-15,-4-1-1 16,-10 1 1-16,1 0-1 15,-5 0 0-15,-8 0-1 16,-1-1 0-16,-4 9-1 16,0-8 1-16,0 0-2 15,5-4 0-15,3-1-1 16,-8-3 1-16</inkml:trace>
          <inkml:trace contextRef="#ctx0" brushRef="#br0" timeOffset="204152.8791">15328 12365 15 0,'0'0'7'0,"5"-4"-8"0,-5 4 15 16,9-4-14-16,-1 4 0 0,15-4-1 16,3 0 1-16,5 0 0 15,5-7 0-15,-1 3 0 16,0 0 0-16,-4 0 0 16,9 0 1-16,-9 0-1 15,-4 4 0-15,-5 4-1 16,-4-4 0-16,-5 4-2 15,0-4 0-15,-4-4-2 16,0 12 1-16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6.8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8F716D-34CC-40FA-A229-C4B491121742}" emma:medium="tactile" emma:mode="ink">
          <msink:context xmlns:msink="http://schemas.microsoft.com/ink/2010/main" type="inkDrawing" rotatedBoundingBox="10981,17239 14016,16936 14031,17091 10996,17394" semanticType="underline" shapeName="Other">
            <msink:sourceLink direction="with" ref="{68DABDA0-A91E-47EF-91B4-C840EFE42175}"/>
            <msink:sourceLink direction="with" ref="{71F82BB8-2D15-466D-9759-89D1428732BC}"/>
            <msink:sourceLink direction="with" ref="{E28C38ED-5320-4A22-AFD3-DD741B084DB7}"/>
          </msink:context>
        </emma:interpretation>
      </emma:emma>
    </inkml:annotationXML>
    <inkml:trace contextRef="#ctx0" brushRef="#br0">-1 358 5 0,'-9'-8'2'0,"22"-12"2"16,-13 20-4-16,9-7 0 0,-9 7 0 16,9 0 1-16,4-4 1 15,0 4-2-15,5-4 0 16,-5 0 1-16,5 4 1 15,4-8-1-15,5 0 1 16,-5 0-2-16,4-4 1 16,1-3 0-16,0-1 0 15,4 8-1-15,4 0 1 0,1-8-1 16,-1 5 1-16,5-1 0 16,13 0 0-16,0 0 0 15,5 4 0-15,4 0-1 16,0 4 1-16,-9-3 0 15,0-1 0-15,0 0-1 16,5 0 0-16,-5 0-1 16,0 0 1-16,9 8 0 15,-4-4 0-15,4 0 0 16,-5 0 0-16,1 4 0 16,0 0 0-16,-5-4-1 15,-4 0 1-15,-5 4 0 16,5 0 0-16,-5 0 0 15,5-7 0-15,-5-1 0 16,-4 4 1-16,13-4-1 16,-4 8 1-16,4 0-1 15,0-8 0-15,-4 4 0 16,4 4 0-16,-4-8 0 0,-5 4 0 16,5 0 0-16,-9 0 0 15,-1 8-1-15,1-12 1 16,0 8 0-16,0-3 0 15,0 3 0-15,4 0 1 16,0-4-1-16,5 0 0 16,-4 4 0-16,3 0 0 15,-3-4 0-15,-10 4 1 16,0 0-1-16,5 0 0 16,-13 4 0-16,-1-4 1 0,-3 0-1 15,-6-4 0-15,1 4 0 16,-5 0 1-16,1 4-1 15,-5-4 0-15,-1-4 0 16,-3 4 0-16,-1 0 0 16,-4 0 1-16,5 0-1 15,-1 0 0-15,-4 0 0 16,0 0 0-16,0 0-1 16,5 0 0-16,-5 0-4 15,4 0 1-15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1.7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E68B9D-32EA-40BE-A424-E9C744D1D442}" emma:medium="tactile" emma:mode="ink">
          <msink:context xmlns:msink="http://schemas.microsoft.com/ink/2010/main" type="inkDrawing" rotatedBoundingBox="6057,1098 6110,8565 3802,8581 3749,1114" shapeName="Other"/>
        </emma:interpretation>
      </emma:emma>
    </inkml:annotationXML>
    <inkml:trace contextRef="#ctx0" brushRef="#br0">65 618 7 0,'-13'15'3'0,"17"-26"-2"0,-4 11 5 0,0 0-7 16,5 4 1-16,-1 3 0 16,5 1 0-16,-5 8 0 15,5 0 0-15,0 3 0 16,0 9 0-16,-5-4 0 15,1-1 1-15,-1-3-1 16,1-4 1-16,-5-1-2 16,0 1 1-16,0-4-1 15,0-4 0-15,0 0-1 16,0 0 0-16</inkml:trace>
    <inkml:trace contextRef="#ctx0" brushRef="#br0" timeOffset="2837.4963">1669-115 8 0,'-9'-15'4'0,"9"11"-2"16,0 4 6-16,0 0-8 15,0 0 1-15,0 7-1 16,0 5 1-16,0 12-2 15,0 7 1-15,4 5 0 16,-4-1 1-16,5 5-1 16,-1 7 0-16,1 8 1 15,-1 0 1-15,1 12-1 16,-5-4 0-16,0 0 0 16,0-4 0-16,0 4 0 15,-5-16 0-15,1-3-1 16,-1-9 1-16,1-7-3 15,-1-5 0-15,1-3-1 0,-5-8 0 16,0-8-1-16,-4 0 0 16</inkml:trace>
    <inkml:trace contextRef="#ctx0" brushRef="#br0" timeOffset="2508.2732">1261 488 11 0,'0'-4'5'0,"0"4"-6"16,0 0 8-16,5-4-8 15,-1 0 1-15,5-4-1 16,0 4 1-16,9-4 0 16,-1 0 1-16,5-3-1 15,5-1 0-15,0-4 0 16,4 0 1-16,0 0-1 15,0-3 1-15,4-1-1 0,5 0 1 16,-5 1-1-16,1 3 0 16,-5 0-2-16,-5 4 1 15,-3 1-2-15,-6 3 0 16</inkml:trace>
    <inkml:trace contextRef="#ctx0" brushRef="#br0" timeOffset="3183.2443">1607 338 16 0,'0'8'8'0,"0"-12"-11"0,-5 8 16 0,1 12-16 16,-5 3 1-16,-4 13-3 16,-5 7 0-16,-4 5 5 15,-5 7 1-15,1-16-5 16,-1 9 1-16,5-5 0 16,0-12 1-16,4-7 2 15,5-4 0-15,4 4 1 16,0-9 0-16,5-3 1 15,-1 0 0-15,5-4 0 16,9-4 0-16,4-8-1 16,10 0 1-16,3 0 0 15,1-3 0-15,4-1-1 16,4 0 1-16,5-4-2 16,-4 4 1-16,3 1-2 15,-3-9 1-15,-1 0-4 16,-4-3 1-16,0 3-1 15,0-8 1-15</inkml:trace>
    <inkml:trace contextRef="#ctx0" brushRef="#br0" timeOffset="4612.7885">1310 1173 17 0,'-9'4'8'0,"9"-12"-12"0,0 8 17 0,0 0-13 15,0 0 0-15,0 0-2 16,0 4 1-16,0 0 0 16,0-4 0-16,0 8-1 15,0 3 0-15,0-3 0 16,0 8 1-16,0 0-1 15,-4 4 1-15,-1-9 0 16,5 1 1-16,0-4-2 16,0 4 1-16,0-4-2 15,0 0 1-15</inkml:trace>
    <inkml:trace contextRef="#ctx0" brushRef="#br0" timeOffset="4864.9316">1633 1094 6 0,'40'8'3'0,"-9"8"-3"0,-17-8 6 15,3-4-6-15,5 7 1 16,1 9 0-16,8 0 0 16,0 3-1-16,-5 1 0 15,5-4 1-15,-4 3 1 16,-5-7-1-16,0-4 0 15,0 4-1-15,0-9 1 16,-4 1-1-16,0-4 0 16,0-4-2-16,-1-4 1 0,-3 0-2 15,-1-3 1-15</inkml:trace>
    <inkml:trace contextRef="#ctx0" brushRef="#br0" timeOffset="3753.1561">1961 267 9 0,'0'-19'4'0,"5"-1"-2"0,-5 20 8 16,0 0-9-16,0 0 1 15,0 0 0-15,0 0 0 16,0 0-4-16,4 4 1 15,1 8 1-15,-1 3 0 16,0 9-1-16,-4 11 1 0,0 9 0 16,5-1 0-16,-5 4 0 15,0-3 0-15,0-1 0 16,0-8 0-16,0-7-1 16,0-8 0-16,0-5-1 15,0-3 0-15,4-8 0 16,1-16 1-16,-1-3 0 15,1-17 1-15,-5-11 0 16,0-8 1-16,4 3 0 16,0 1 0-16,1 4 0 15,4-1 0-15,0 9 0 16,-1 3 1-16,6 9-1 16,-5-1 1-16,4 5-2 15,0 3 1-15,0 8 0 16,1 0 0-16,-1 4-1 15,5 4 1-15,-1 0-1 16,-3 8 0-16,4 4 0 0,-5 4 0 16,0 3 1-16,0 5 0 15,1 3-1-15,-5 9 1 16,-1 7 0-16,-8 8 0 16,-4-3-1-16,0-1 1 15,-1 4-1-15,1-8 1 16,-1-7-2-16,1-5 1 15,-1-3-2-15,1-8 0 16,0-5 0-16,-1-3 0 0,1-4-2 16,-1-4 0-16,-4-4 0 15,1-4 0-15,-1-8 1 16,0-8 0-16</inkml:trace>
    <inkml:trace contextRef="#ctx0" brushRef="#br0" timeOffset="5088.5908">2081 980 8 0,'0'0'4'0,"4"4"-5"16,-4-4 7-16,5 0-6 16,4 0 0-16,-1 4 1 15,6 4 1-15,-1 0-2 16,0 3 0-16,1-3 0 15,-1 8 0-15,0-4-2 16,1 4 1-16,-1-5-2 16,0 1 0-16</inkml:trace>
    <inkml:trace contextRef="#ctx0" brushRef="#br0" timeOffset="4279.0165">2090 728 8 0,'-14'20'4'0,"14"-20"-4"15,0 0 8-15,0 4-7 16,0-4 0-16,0 0 0 16,9 0 1-16,0-4-3 15,0-4 1-15,4-4 0 16,1 0 1-16,-1 0-3 16,0-3 1-16,-4 3-2 15,0 4 0-15</inkml:trace>
    <inkml:trace contextRef="#ctx0" brushRef="#br0" timeOffset="4120.9042">2090 429 8 0,'-5'-4'4'0,"5"-20"-2"16,0 24 8-16,0-12-10 16,0 12 0-16,0-12 0 15,5 5 0-15,-1-1-1 16,5 4 1-16,0-4 0 16,4 0 0-16,0 0-1 15,5 0 1-15,-5 4-1 16,1 0 0-16,-1 4-1 15,-4 0 0-15,0 0-1 16,-5 4 1-16,-4 4 1 0,0 8 0 16,-4 4 1-16,-1 3 0 15,-3-3 2-15,3 0 0 16,-4-1 0-16,5-3 0 16,-1 0-1-16,1-4 1 15,-1-4-3-15,5-1 1 16,0-3-1-16,5 0 1 15,-5-4-1-15,4-4 1 16,-4 4-1-16,9-4 0 16,-9 4-1-16,9-11 1 0,-9 11-1 15,0 0 0-15</inkml:trace>
    <inkml:trace contextRef="#ctx0" brushRef="#br0" timeOffset="538723.7006">796 3567 10 0,'-4'0'5'0,"13"4"-3"16,-5-4 7-16,5-4-8 15,4 4 1-15,14-8 0 0,4 0 0 16,0-8-3-16,9-3 1 16,-1-5 2-16,6 0 0 15,-5 1-1-15,0 3 0 16,-5 4-1-16,-4-3 1 15,-4 3-2-15,-5 0 0 16,4 8-3-16,-8-4 1 16,-5 5-2-16,-4-1 1 15</inkml:trace>
    <inkml:trace contextRef="#ctx0" brushRef="#br0" timeOffset="538933.8539">1195 3311 13 0,'-18'12'6'0,"5"51"-5"16,4-48 12-16,0 9-13 15,-9 12 1-15,-4-1-1 16,-4 8 1-16,-5-3-1 16,-5 3 0-16,10-4 0 15,-1-3 1-15,5-5-3 16,4-11 1-16,0 0-3 15,5-9 0-15</inkml:trace>
    <inkml:trace contextRef="#ctx0" brushRef="#br0" timeOffset="538438.4986">902 3370 16 0,'-35'28'8'0,"35"-36"-7"0,0 8 15 15,4 4-16-15,-4-4 1 16,9-4-1-16,9 0 1 16,0-4-2-16,4 0 1 0,0-4 0 15,13 0 1-15,-8-3-1 16,4-5 1-16,-4 4-2 16,-5 4 1-16,0-3-1 15,0-1 0-15,-4 8-3 16,0 0 1-16,-5-4-3 15,-9 4 1-15</inkml:trace>
    <inkml:trace contextRef="#ctx0" brushRef="#br0" timeOffset="537612.913">854 2972 11 0,'0'0'5'0,"0"4"-5"0,4 0 8 16,1 4-7-16,-1 4 1 15,0 4 0-15,1 3 0 16,-1 1-3-16,1-4 1 15,-5-1 0-15,9 5 0 16,-5-4-3-16,0 8 0 16,1-5-1-16,-5-3 1 15</inkml:trace>
    <inkml:trace contextRef="#ctx0" brushRef="#br0" timeOffset="538198.3281">1009 3055 10 0,'0'0'5'0,"4"4"-3"16,-4-4 5-16,0 0-7 16,9 0 0-16,0 0 2 15,0 0 1-15,4 0-4 16,0 0 1-16,1-4 1 16,3 0 1-16,1 0-2 15,0 0 0-15,-5 0-1 16,0 0 0-16,-4 0-1 15,0 4 0-15,-4 0-2 16,-1 0 0-16</inkml:trace>
    <inkml:trace contextRef="#ctx0" brushRef="#br0" timeOffset="537928.1364">1026 2949 8 0,'18'-8'4'0,"13"-32"-3"16,-17 33 7-16,-1-9-8 15,5 4 0-15,-1 0 1 16,5 0 0-16,1 1-1 16,-6-1 0-16,5 4 1 15,-4 4 1-15,4 0-1 16,-4 4 1-16,-5-4-1 15,1 4 1-15,-6 0-1 16,1 8 1-16,0 0-1 16,-4 4 1-16,-5 7-1 0,0 1 0 15,0 4 0-15,0 3 0 16,-5 5-1-16,1-1 1 16,-5-3-1-16,0 3 0 15,0-7-2-15,0 3 0 16,0-3-3-16,-4 4 0 15</inkml:trace>
    <inkml:trace contextRef="#ctx0" brushRef="#br0" timeOffset="539189.5315">1235 3370 6 0,'26'-8'3'0,"-21"28"1"0,-1-12 1 16,1 0-4-16,-1 3 0 16,5 5 1-16,-5 4 0 15,5-1-3-15,0 9 1 0,0-8 2 16,0 3 0-16,4-3-1 16,0-4 0-16,1-4 0 15,-1-1 1-15,5-3-3 16,-1-4 1-16,1 0-4 15,0-12 0-15</inkml:trace>
    <inkml:trace contextRef="#ctx0" brushRef="#br0" timeOffset="540850.215">2028 3098 13 0,'-9'12'6'0,"9"-12"-4"16,0 0 9-16,0 0-11 16,4 0 0-16,5 0 0 15,4-4 0-15,1 0 0 16,3-4 0-16,1-3-1 15,4-5 0-15,0-4-1 16,1 0 1-16,-6 1-1 16,1 3 0-16,4-4 0 15,-4 5 0-15,-5-1 1 16,-4 0 0-16,0 8 2 16,0 8 0-16,-9 0 0 15,0 4 0-15,-5 4 0 0,1 12 1 16,-5 7-1-16,0 5 1 15,-4 19-1-15,-5 8 0 16,1 4 0-16,-1 0 1 16,0 4-1-16,0-4 1 15,5-8-1-15,0-12 1 16,4-7 0-16,0-13 0 16,5 1-2-16,-1-8 1 31,18-24-1-31,5-12 1 0,0-7-2 15,4-13 0-15,5-3-3 16,8-8 0-16,9-4-1 16,5-4 0-16</inkml:trace>
    <inkml:trace contextRef="#ctx0" brushRef="#br0" timeOffset="755367.5313">477 6937 12 0,'18'4'6'0,"-14"-4"-3"15,10-4 9-15,-6-4-11 16,6-3 1-16,3-5-1 16,6-4 1-16,-1-3-3 15,9-1 1-15,-5-4 1 16,1 9 0-16,0-1-2 15,-1-4 1-15,1 5-2 16,-1-1 0-16,-4 4-1 0,-4 0 0 16,-5 9-2-16,-4-1 0 15,-4 0 1-15,-5 8 0 16</inkml:trace>
    <inkml:trace contextRef="#ctx0" brushRef="#br0" timeOffset="755607.2016">756 6886 9 0,'-22'63'4'0,"0"4"-5"0,13-43 10 16,0-1-8-16,0 5 0 0,-4 3 0 16,0 1 1-16,-1-1-2 15,6 1 0-15,-1-9 1 16,4 5 1-16,1-8-1 16,4-5 1-16,4 1-1 15,1-8 1-15,4 0-1 16,4-4 0-16,0-4-1 15,5-8 0-15,0-4-2 16,4-7 0-16,0-1-2 16,0-4 0-16,0-3-1 15,-4-1 1-15</inkml:trace>
    <inkml:trace contextRef="#ctx0" brushRef="#br0" timeOffset="755081.8284">561 6528 4 0,'-4'0'2'0,"4"4"0"15,0-4 2-15,0 0-4 16,0 0 0-16,0 0 0 16,0 0 1-16,0 0-1 15,0 0 1-15,0 0 0 16,0 0 0-16,0 0 1 15,9 0 0-15,0-4 0 0,4 0 1 16,0 0 0-16,9-4 0 16,-4 0-1-16,4-8 1 15,0 5-1-15,5-1 0 16,-5 4-1-16,0-8 1 16,0 0-1-16,-4 5 0 15,-5-1-2-15,1 4 1 16,-5 0-2-16,-1 4 1 15,-8 4-3-15,5 4 1 0,-5 0-3 16,0 4 1-16</inkml:trace>
    <inkml:trace contextRef="#ctx0" brushRef="#br0" timeOffset="-330.2514">3 220 5 0,'-9'-8'2'0,"14"-8"2"0,-5 16 3 16,4-8-8-16,-4 8 1 15,0 0-1-15,0 0 1 16,5-7 0-16,-5 7 0 15,0 0-1-15,0 0 1 16,4 0-1-16,0 4 1 31,5 3 0-31,0 1 0 16,0 0 0-16,4 0 0 0,1 0 0 16,-1-4 1-16,5 0 0 15,-1 0 0-15,5-4 1 16,9 0 0-16,9-4 0 15,9-8 0-15,0 0 0 16,4 0 0-16,-4-7-1 16,-5-5 1-16,-4 4-1 15,-5-7 0-15,-4 3-2 16,-4 4 0-16,-5 5-1 16,5 3 1-16,-10-4-3 15,-3 4 1-15,-5 4-1 16,-5 8 0-16</inkml:trace>
    <inkml:trace contextRef="#ctx0" brushRef="#br0" timeOffset="540.3673">260 452 6 0,'0'4'3'0,"-4"-4"-4"0,4 0 6 15,4-4-5-15,5 4 1 16,0 4 0-16,0-4 1 15,0 0-2-15,4 0 0 16,-4 0 1-16,8-4 1 16,1 0-1-16,4-4 1 15,5 1 0-15,4-5 0 16,-5 0 0-16,1-4 0 0,0 0-1 16,-1 5 0-16,1-5 0 15,-1 0 0-15,5 4-1 16,-4 1 0-16,-5 3 0 15,0 0 0-15,-4 4 0 16,0 4 0-16,-5 4-1 16,0 4 1-16,-4 0 0 15,0 3 0-15,-5 13 0 16,-8 4 0-16,0 7 0 16,-5 16 0-16,-5 8 0 15,-3 0 0-15,-1-4 0 16,-4-3 1-16,4-5-1 15,0-4 1-15,1-3-1 16,3-5 0-16,-8 4 0 16,4-7 1-16,1-9-2 15,3-3 1-15,1-4-1 16,0-4 0-16,0-4-2 16,-1-4 1-16,1-4-2 0,4-8 0 15,-4-8 0-15,8-8 0 16</inkml:trace>
    <inkml:trace contextRef="#ctx0" brushRef="#br0" timeOffset="825.5706">424 295 10 0,'-18'0'5'0,"23"0"-8"0,-1 4 11 0,-4 8-8 16,0 7 0-16,0 17 0 15,0 11 1-15,0 0-1 16,-4 12 0-16,-5 0 0 16,0-4 0-16,-4-3 0 15,-1-1 1-15,1-8-1 16,-5-4 0-16,5-3 0 16,4-5 0-16,0-11-1 15,1-4 0-15,3-4-2 16,1-12 1-16,4-8-1 15,9-8 1-15,-1-8-1 16,6-15 1-16</inkml:trace>
    <inkml:trace contextRef="#ctx0" brushRef="#br0" timeOffset="1200.8366">468 551 8 0,'18'-24'4'0,"13"20"-4"0,-22 8 9 16,0 0-9-16,0 8 1 15,-1 4-1-15,1 3 1 16,-4 5-1-16,-5 11 0 15,-5 1 0-15,-4-1 1 16,-8 1-1-16,-5 3 0 16,-5 0-1-16,-4 1 1 15,-4-1 0-15,-5-3 0 16,0-1-1-16,4-3 1 16,5-5 0-16,5 1 0 0,4-5 0 15,4-7 1-15,5-8 0 16,-1 4 1-16,5-4-1 15,5-8 0-15,4 0 0 16,9-16 0-16,13 0 0 16,0 0 0-16,14 1-1 15,-1-5 1-15,1 0-1 16,3 1 0-16,-3-1 0 16,-5 4 1-16,-5 0-1 15,-3 1 1-15,-6 3-2 16,-3 4 0-16,-6 0-2 15,1 0 1-15,0 4-3 16,-9 4 1-16</inkml:trace>
    <inkml:trace contextRef="#ctx0" brushRef="#br0" timeOffset="1681.1789">61 1338 8 0,'0'-4'4'0,"9"0"-1"0,-1 0 5 16,1 0-8-16,9-3 0 0,0-1 1 15,8-8 1-15,10 4-2 16,4-4 1-16,-1-7 0 15,1-1 0-15,5 1 0 16,-1-5 1-16,-4 0-1 16,-5 9 0-16,-4-1-1 15,0 0 0-15,-4 1 0 16,-5 3 1-16,-4 0-1 16,4 4 0-16,-9 4 0 15,-4 1 0-15,0 3 0 16,-5 0 0-16,-4 8-1 15,0 4 1-15,-4-1 0 16,-5 13 0-16,0 8-1 16,0 3 1-16,-13 9 0 15,4-1 0-15,-4 4 0 16,-4 1 0-16,-5 3 0 16,0 0 1-16,0-8-2 15,-5-7 1-15,5-1-3 16,0-7 1-16,5 0-2 0,4-9 0 15</inkml:trace>
    <inkml:trace contextRef="#ctx0" brushRef="#br0" timeOffset="2086.9602">420 1000 9 0,'8'0'4'0,"-3"0"-2"0,-5 4 5 0,0 3-8 16,-5 9 1-16,-8 12-2 15,-5 7 1-15,-4 8 1 16,-9 5 1-16,0-1-2 16,0 0 0-16,9-7 0 15,4-5 1-15,1-11 0 16,3-1 0-16,5 1 0 15,5-4 1-15,4-1 1 16,9-7 0-16,9-4 0 16,4 4 0-16,13-8 0 15,5-4 1-15,0 0-1 16,4 0 0-16,-4-4-1 16,-4 0 0-16,-1-4-1 15,-4 0 1-15,-4 0-1 16,-5 4 0-16,4-4-2 0,-8 4 1 15,0-3-2-15,0-1 1 16,-5 0-3-16,-4 4 0 16</inkml:trace>
    <inkml:trace contextRef="#ctx0" brushRef="#br0" timeOffset="536336.5069">242 3083 6 0,'-13'-12'3'0,"17"-4"0"15,-4 16 1-15,0 0-4 16,0 0 1-16,0 0 1 16,9-4 0-16,-9 4-2 15,5 4 1-15,-10 4 0 16,1 4 1-16,-5 3 0 16,0 9 0-16,0 8-2 15,0 3 1-15,-4-4-2 16,0 5 1-16,-5 7-1 15,0-11 0-15,1-5-2 0,-1 1 1 16,0-12-2-16,5-1 1 16</inkml:trace>
    <inkml:trace contextRef="#ctx0" brushRef="#br0" timeOffset="536037.7964">327 2256 6 0,'0'-4'3'0,"-9"4"-1"16,9 0 4-16,0 0-5 16,0 0 0-16,0 0 1 15,0 0 1-15,9 4-4 16,-5 4 0-16,0 3 2 15,1 9 1-15,-1 4-1 16,-4-1 0-16,5 17-1 16,-5 3 1-16,0 8 0 15,0 8 1-15,0 12-1 16,0 0 0-16,-5 8-1 16,1-1 0-16,-1 5 1 15,1 4 0-15,4 3-1 16,-4 5 0-16,-1-5 0 15,5-15 1-15,-4-8 0 0,-1-8 0 16,1 0-1-16,-5-11 1 16,0-5 0-16,0-8 0 15,0-3-1-15,9-5 1 16,-4-3-3-16,-5-8 1 16,0-4-2-16,5-1 0 15,-5-3-2-15,4-8 0 16</inkml:trace>
    <inkml:trace contextRef="#ctx0" brushRef="#br0" timeOffset="535570.9639">34 2716 8 0,'0'4'4'0,"0"-4"-2"0,5 8 5 16,-5-4-6-16,0 0 0 16,0 4-1-16,0-8 1 15,0 4-2-15,0 4 1 0,0-4 1 16,0 0 0-16,0-4-1 15,0 4 0-15,0 3 0 16,0-3 0-16,0-4 1 16,0 0 0-16,4 4 0 15,5-4 0-15,0-4 0 16,4-4 1-16,0 1 0 16,1-1 0-16,-1-4-1 15,5-4 0-15,4 4-1 16,9 4 1-16,4-7-1 15,1 7 1-15,-1-4-1 16,1-4 1-16,-5 4-1 16,4 1 1-16,-8 3-1 15,-1 0 0-15,1 0 0 16,-5 0 0-16,-4 0-1 16,-1-4 1-16,-3 1-2 15,-1 3 1-15,-4-4-1 0,0 0 0 16,-5 4-2-16,-4 8 1 15,4-8-2-15,1 1 1 16</inkml:trace>
    <inkml:trace contextRef="#ctx0" brushRef="#br0" timeOffset="536578.1964">490 2941 8 0,'27'8'4'0,"-5"-16"-4"15,-13 8 6-15,0 0-5 16,0 4 0-16,0 0 0 16,-1 4 1-16,1-1-3 15,5 1 1-15,-1 0 1 16,0 0 1-16,0 0-3 15,-4 0 1-15,0 0-3 16,5-4 0-16</inkml:trace>
    <inkml:trace contextRef="#ctx0" brushRef="#br0" timeOffset="536921.9227">752 2634 10 0,'-5'4'5'0,"10"-16"-4"0,-5 12 8 16,0 0-8-16,0 0 0 16,4 0 1-16,5-8 0 15,4 0-3-15,5 0 0 16,0 0 2-16,13-7 1 15,4-1-2-15,5-4 1 16,9 0 0-16,0 1 0 0,-1-1-1 16,-8 4 1-16,0-3 0 15,-4-1 0-15,-10 4-2 16,1 4 1-16,-1 1-2 16,-8 3 0-16,-5-4-2 15,-4 4 1-15,-4 4-2 16,-5 8 0-16</inkml:trace>
    <inkml:trace contextRef="#ctx0" brushRef="#br0" timeOffset="537177.1035">938 2362 11 0,'-22'-4'5'0,"35"0"-5"16,-13 4 9-16,0 0-9 15,0 0 0-15,4 4 1 16,5 4 0-16,0 8-1 0,0-1 1 16,4 9 0-16,1 8 1 15,-6 3-1-15,1 0 0 16,-4 5-1-16,-1 3 1 16,-4 0-2-16,5-7 0 15,-5 3-3-15,0-7 0 16,0-13-1-16,0-3 1 15</inkml:trace>
    <inkml:trace contextRef="#ctx0" brushRef="#br0" timeOffset="537387.7528">1266 2256 11 0,'4'0'5'0,"5"-4"-3"16,-5 4 11-16,1 4-13 15,-1 7 1-15,-4 13 0 16,0 4 1-16,0 3-3 16,-4 12 1-16,-1 9 0 15,-8 3 1-15,-5-4-3 16,-4 8 0-16,0-8-3 16,0 0 1-16</inkml:trace>
    <inkml:trace contextRef="#ctx0" brushRef="#br0" timeOffset="637377.0314">358 4484 10 0,'0'0'5'0,"8"-8"-5"16,-3 4 6-16,-5 4-5 16,9-4 0-16,-9 4 2 15,9-3 0-15,-5-1-4 16,5 0 1-16,-5 0 2 16,5 0 0-16,0-4 0 15,0 4 0-15,-9 4-2 16,9-4 1-16,4 0-1 15,0 0 1-15,5 0-1 0,0 0 1 16,-1 0-1-16,1-4 0 16,4 1 0-16,0-1 1 15,1 0-1-15,8-4 1 16,-5 4 0-16,1-4 0 16,-1 4-1-16,1-3 1 15,0-5-1-15,-5 8 1 16,4-4-1-16,-4 4 1 15,-4 0-1-15,-5 1 0 0,5-1-1 16,-5 4 1-16,-13 4-1 16,0 0 0-16,9-8-3 15,-9 8 1-15,0 0-3 16,0 0 1-16</inkml:trace>
    <inkml:trace contextRef="#ctx0" brushRef="#br0" timeOffset="637873.8872">411 4776 14 0,'4'-12'7'0,"-8"4"-5"0,4 8 10 16,0 0-12-16,9-4 0 15,-1 0-1-15,1-4 1 16,9 8 0-16,4-8 0 16,0-4 0-16,-4 1 1 15,0 3 0-15,4-8 0 16,0 4-1-16,5-4 1 15,4-3 0-15,0-1 0 16,0 8 0-16,-5 0 0 0,1 1-1 16,-1-1 0-16,-3 4 0 15,-6 0 1-15,5 4-1 16,-8-4 1-16,-1 4-2 16,0 0 0-16,-13 4-3 15,9 0 1-15,-9 0-2 16,0 0 0-16</inkml:trace>
    <inkml:trace contextRef="#ctx0" brushRef="#br0" timeOffset="638142.575">433 5071 10 0,'0'4'5'0,"-9"-4"-3"0,9 0 6 15,0 0-8-15,0 0 0 16,4 4 0-16,5 0 0 16,-4 4 0-16,-1-1 0 15,1 5 0-15,3 0 0 16,-8 4 0-16,5 0 1 15,-5-1-1-15,0 5 0 16,-5 0 0-16,5 3 0 0,-8 5 0 16,8-1 0-16,-5-3 0 15,5-4 0-15,0-4-3 16,0-9 1-16,0 5-1 16,0 0 0-16</inkml:trace>
    <inkml:trace contextRef="#ctx0" brushRef="#br0" timeOffset="639929.3427">557 5949 15 0,'-9'16'7'0,"9"-16"-6"15,0 0 15-15,0 0-16 16,0 0 0-16,9-8 0 16,4 0 1-16,5 0-1 15,4-4 0-15,9-3 0 16,0-1 1-16,0 0-1 0,5-4 0 16,-1 1-2-16,5-1 1 15,4 4-3-15,-4 4 1 16,4 1-3-16,-4 3 1 15</inkml:trace>
    <inkml:trace contextRef="#ctx0" brushRef="#br0" timeOffset="639419.9815">668 4657 11 0,'-9'-3'5'0,"13"3"-7"0,-4 0 10 16,0 0-9-16,0 3 0 15,0 9 0-15,0 4 0 0,5 12 1 16,-5 7 1-16,0 8-1 16,0 5 0-16,0-1 1 15,0 8 0-15,0 8 1 16,0 0 0-16,0 16 0 15,0 7 0-15,-5-3-1 16,1 4 1-16,-5-13-1 16,0-3 0-16,0-4-1 15,0-4 1-15,-4-8-1 16,4-3 1-16,0-9-2 16,5-4 1-16,-1-7-3 15,1-9 1-15,0-3-3 16,-1-8 1-16</inkml:trace>
    <inkml:trace contextRef="#ctx0" brushRef="#br0" timeOffset="639689.1756">570 5681 8 0,'0'-12'4'0,"0"20"-4"0,0-8 5 15,0 0-5-15,5 4 1 16,-1-8 1-16,5 4 1 16,0-4-3-16,4 0 0 15,5 0 2-15,-1-3 0 16,1-1-1-16,0-4 1 0,4 4-2 16,0-4 1-16,0-4-3 15,-4 5 1-15,-5-1-2 16,1 8 1-16,-5-4-2 15,-1 4 0-15</inkml:trace>
    <inkml:trace contextRef="#ctx0" brushRef="#br0" timeOffset="639043.2139">637 5284 8 0,'-18'23'4'0,"0"24"-1"16,18-39 6-16,0 8-8 15,0-4 0-15,0-4 2 16,0 0 0-16,5-1-3 16,-1-7 0-16,9 4 1 15,1-11 1-15,-1-5-1 16,5 0 0-16,-1-8-3 16,6-3 0-16,-6 3-2 15,5-4 0-15,-4 1-1 16,0-1 1-16</inkml:trace>
    <inkml:trace contextRef="#ctx0" brushRef="#br0" timeOffset="638607.905">535 5047 9 0,'9'-4'4'0,"-5"8"-2"16,-4-4 8-16,4 0-10 15,5-4 0-15,0-7 0 16,4-1 1-16,1 0-1 0,8-4 1 31,9-4 0-31,4-3 1 16,-4 3-1-16,0 0 1 16,-4 1-1-16,4-1 1 15,4 0-2-15,-8 9 1 16,0-1-1-16,-1 8 1 15,-4 0-1-15,-4 8 0 16,-5 0 0-16,1 12 0 0,-6 3 0 16,-3 9 1-16,-10 3-1 15,1 1 1-15,-5 7-1 16,-9 8 1-16,1-3-1 16,-1-1 1-16,0-4-1 15,1 5 0-15,-1-1 0 16,5-11 0-16,-1-1-1 15,5-3 1-15,1-5-2 16,-1-3 0-16,0-12-2 16,0 0 1-16,0-8-2 15,0-8 0-15</inkml:trace>
    <inkml:trace contextRef="#ctx0" brushRef="#br0" timeOffset="638833.5667">606 5126 11 0,'-5'-4'5'0,"10"4"-1"16,-5 0 8-16,0 0-14 0,0 0 0 15,0 0-1-15,13 0 1 16,-4 0 3-16,4 0 0 16,0 0-2-16,5-4 0 15,0 0 1-15,0 0 0 16,-1 0 0-16,1 0 1 15,0 0-2-15,-5 1 0 16,-4-1-2-16,0 4 1 16</inkml:trace>
    <inkml:trace contextRef="#ctx0" brushRef="#br0" timeOffset="649207.3561">1859 4831 16 0,'-13'-4'8'0,"9"-8"-9"16,4 12 15-16,4 4-14 15,1 0 0-15,-1 8 0 16,0 3 0-16,1 5 0 15,-1 8 0-15,-4-1 0 16,0 1 0-16,-4 3 0 0,-5 9 1 16,0-1-1-16,-9 0 1 15,1 5-1-15,-6 3 1 16,-3 8 0-16,-10 0 0 16,1 0-1-16,4 8 1 15,4-11-1-15,5-5 0 16,0-8-1-16,4-3 0 15,5-9-4-15,4-7 1 16,0-4-2-16,5-5 1 0</inkml:trace>
    <inkml:trace contextRef="#ctx0" brushRef="#br0" timeOffset="648892.1292">1598 4783 11 0,'-4'8'5'0,"4"-16"-3"0,0 5 5 15,0 3-7-15,4 0 0 16,9 0 0-16,1 0 0 15,3 0 0-15,1-4 0 0,4 4 1 16,5-4 0-16,4-8 0 16,0 0 1-16,4-4-1 15,1-3 1-15,4-9-1 16,-1 0 1-16,1 5-1 16,0-5 0-16,0 9-1 15,0-1 1-15,0 0-1 16,-5 4 1-16,-4 1-2 15,5 3 1-15,-5 4 0 16,-9 4 0-16,0 4 0 16,-4 4 0-16,-9 4-1 15,-1 12 1-15,-12 7-1 16,-9 9 1-16,-5 7-1 16,0 0 0-16,-8 4 0 15,-1 5 1-15,1-9-1 16,-1 0 1-16,-4-7 0 15,4-5 1-15,1 1-1 0,4-9 1 16,4 1-1-16,0-8 1 16,5-4 0-16,0-5 0 15,4 1 0-15,0-4 0 16,4 0 0-16,5-4 0 16,0-4-1-16,0 4 1 15,9-8-1-15,5 0 1 16,3-3-1-16,1-1 1 15,4-8-1-15,0 12 1 0,-4-4-1 16,0 5 0-16,-1-9-1 16,-3 4 0-16,-5 4-1 15,-1 0 0-15,-3 0-2 16,-1 1 0-16,-4-1-2 16,0 4 0-16</inkml:trace>
    <inkml:trace contextRef="#ctx0" brushRef="#br0" timeOffset="648216.6584">1868 4299 11 0,'0'-4'5'0,"9"12"-4"0,-4-4 5 0,-1 0-5 15,5 0 0-15,-5 0 1 16,5 0 1-16,0 4-3 16,0 0 0-16,0-1 2 15,0 5 0-15,-1 0-1 16,1-4 0-16,0 0 0 15,0 4 0-15,-5-1-3 16,1-3 1-16,-5 0-4 16,4 4 1-16</inkml:trace>
    <inkml:trace contextRef="#ctx0" brushRef="#br0" timeOffset="649432.5128">1913 5303 11 0,'17'8'5'0,"-3"4"-2"16,-10 0 9-16,0 0-12 15,1 15 0-15,-1-3 0 16,1 7 1-16,-5 5-1 16,0 3 0-16,0 0 0 15,0 1 1-15,-5-13-3 16,1-3 1-16,-1 0-3 15,5-9 0-15</inkml:trace>
    <inkml:trace contextRef="#ctx0" brushRef="#br0" timeOffset="649899.3453">1992 5350 8 0,'5'-11'4'0,"12"-21"-1"0,-8 24 4 16,5 4-7-16,-1-7 1 0,0-1 0 16,5 8 1-16,0 0-2 15,4 0 0-15,-5 0 1 16,1 0 0-16,0 0-1 16,0 4 1-16,-5 4 0 15,0 0 0-15,-4 4-1 16,0 8 0-16,-5 3-1 15,-4 9 1-15,-4 7-1 16,-5 9 1-16,-9 3-1 16,1 0 0-16,-6-4 0 15,1-3 0-15,-4-9 1 16,4 1 1-16,-1-9 1 16,6-3 0-16,-1 0 0 15,5-4 1-15,-1-5 0 16,6 1 0-16,3-8-2 15,1-4 0-15,4 0-1 16,9-12 0-16,4 8-1 16,5-7 1-16,4-9-1 0,4 0 0 15,1 0-1-15,-1-3 0 16,-3-5-3-16,-1 5 1 16,0-5-1-16,9 4 0 15</inkml:trace>
    <inkml:trace contextRef="#ctx0" brushRef="#br0" timeOffset="755787.8296">956 6985 9 0,'13'-16'4'0,"-26"16"2"16,13 0 7-16,0 0-12 15,0 0 0-15,4 4 0 16,-4 8 1-16,0 7-3 0,0 5 0 16,0-1 2-16,0 1 0 15,4 4-1-15,1-1 0 16,-1 1 0-16,1-1 0 16,4-3-2-16,-1-4 1 15,1-1-4-15,0-7 1 16</inkml:trace>
    <inkml:trace contextRef="#ctx0" brushRef="#br0" timeOffset="756253.1671">1089 6792 11 0,'4'-12'5'0,"9"-4"-4"15,-4 8 7-15,4 0-8 16,1-4 1-16,3 5 0 16,6-1 1-16,-1-8-2 15,0 4 0-15,4-4 1 16,-3 5 0-16,3-5 0 16,5 4 0-16,5-4-1 15,-1 1 0-15,1-1 0 16,-1 4 0-16,5 0 0 15,0 4 1-15,-5 4-1 16,1 4 1-16,-1 4 0 16,-8 8 1-16,-5 4-2 0,-5 7 0 15,-3 17 0-15,-5 11 1 16,-9 4 0-16,-9 4 0 16,0 12-1-16,-9-16 0 15,-4 0 0-15,0-3 1 16,0-5-1-16,0-4 1 15,-1-7-1-15,6-9 1 16,-1-3-2-16,5-9 1 16,-1-3-2-16,1-12 0 0,0-12-2 15,4-3 0-15,0-9-2 16,0-7 1-16</inkml:trace>
    <inkml:trace contextRef="#ctx0" brushRef="#br0" timeOffset="756508.3417">1483 6390 15 0,'0'-8'7'0,"0"24"-4"16,0-4 13-16,0 3-16 16,-5 13 0-16,1 7 1 15,0 9 0-15,-5-1-1 16,0-8 0-16,-9 40 1 15,0 4 0-15,1 0 0 16,-6-8 0-16,1-4-1 16,5-8 1-16,-1-8-3 15,5-8 1-15,-5-11-4 0,9-5 0 16,0-3-1-16,5-8 0 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5.33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9651B9-833A-48F2-9436-8525B05423FB}" emma:medium="tactile" emma:mode="ink">
          <msink:context xmlns:msink="http://schemas.microsoft.com/ink/2010/main" type="inkDrawing" rotatedBoundingBox="10703,10595 13556,10464 13561,10572 10708,10703" semanticType="underline" shapeName="Other">
            <msink:sourceLink direction="with" ref="{EA662446-CBF2-4CC0-966B-F7E6B23DC8E3}"/>
            <msink:sourceLink direction="with" ref="{6D69EC33-062A-4265-84C3-8C2FDCD79529}"/>
            <msink:sourceLink direction="with" ref="{8B64A21F-6175-4379-9F7F-BBE4E4F159AE}"/>
          </msink:context>
        </emma:interpretation>
      </emma:emma>
    </inkml:annotationXML>
    <inkml:trace contextRef="#ctx0" brushRef="#br0">6954 9466 3 0,'-4'-7'1'0,"13"3"1"0,-9 4 1 16,4-8-4-16,5 4 1 16,0 0 1-16,0 4 0 15,13-4 0 1,-5 4 0-16,10 0 0 16,4 0 1-16,4 0-1 15,1 0 1-15,4 0-1 16,4-4 1-16,5 0-1 15,0 4 0-15,-5-4-1 16,5 0 1-16,4 0 0 16,4-4 1-16,1 0 0 15,17 1 0-15,1-5-1 16,3 0 1-16,-3 4-1 16,-10-4 1-16,-4 0-2 15,0 5 1-15,0-1-1 16,5 0 0-16,-14 0 0 15,13 0 0-15,1 4 0 16,-1 0 0-16,1 0 0 16,-1 4 0-16,-4 0 0 0,-9-4 0 15,0 4-1-15,1 4 1 16,-6 0 0-16,1 0 0 16,-5 0-1-16,-4 0 1 15,5 0 0-15,-1 0 1 16,-4-4-1-16,4 4 0 15,0 0 0-15,1 0 0 16,-6 0 0-16,1-4 1 16,-4 0-1-16,4 0 0 0,-9 0 0 15,-5 0 0-15,-4 0 0 16,1 0 0-16,-1 0 0 16,0 4 0-16,0 0 0 15,0-4 1-15,0 0-1 16,0 0 0-16,-4 0 0 15,0 0 1-15,0-4-1 16,-1 0 0-16,-3 0 0 16,-1 0 1-16,0 4-1 15,-4 0 0-15,0 0 0 16,0 0 1-16,-9 0 0 16,0 0 0-16,0 0-1 15,0 0 1-15,0 0-2 16,0 0 0-16,0 0-5 15,0 0 1-15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7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7DD743D-E72C-49D4-9433-2B0A27541981}" emma:medium="tactile" emma:mode="ink">
          <msink:context xmlns:msink="http://schemas.microsoft.com/ink/2010/main" type="writingRegion" rotatedBoundingBox="5616,1021 32766,971 32795,16695 5645,16744"/>
        </emma:interpretation>
      </emma:emma>
    </inkml:annotationXML>
    <inkml:traceGroup>
      <inkml:annotationXML>
        <emma:emma xmlns:emma="http://www.w3.org/2003/04/emma" version="1.0">
          <emma:interpretation id="{AD46B056-1AAE-4A5A-B71B-5CDBE56729C7}" emma:medium="tactile" emma:mode="ink">
            <msink:context xmlns:msink="http://schemas.microsoft.com/ink/2010/main" type="paragraph" rotatedBoundingBox="6186,1020 29508,977 29512,3266 6190,3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19F778-4078-41C4-8B91-38197D9505C9}" emma:medium="tactile" emma:mode="ink">
              <msink:context xmlns:msink="http://schemas.microsoft.com/ink/2010/main" type="inkBullet" rotatedBoundingBox="6188,2272 6285,2271 6286,2354 6189,2355"/>
            </emma:interpretation>
            <emma:one-of disjunction-type="recognition" id="oneOf0">
              <emma:interpretation id="interp0" emma:lang="zh-CN" emma:confidence="0">
                <emma:literal>•</emma:literal>
              </emma:interpretation>
            </emma:one-of>
          </emma:emma>
        </inkml:annotationXML>
        <inkml:trace contextRef="#ctx0" brushRef="#br0">2431 1043 7 0,'4'-8'3'0,"14"8"0"0,-14 0 6 16,5 4-8-16,0 0 0 16,0 4 0-16,0 0 0 0,4 7-2 15,-4-3 0-15,0 4-2 16,-5 0 1-16</inkml:trace>
      </inkml:traceGroup>
      <inkml:traceGroup>
        <inkml:annotationXML>
          <emma:emma xmlns:emma="http://www.w3.org/2003/04/emma" version="1.0">
            <emma:interpretation id="{CEF48FE8-9D47-4D59-B43B-309F5B962373}" emma:medium="tactile" emma:mode="ink">
              <msink:context xmlns:msink="http://schemas.microsoft.com/ink/2010/main" type="line" rotatedBoundingBox="6639,1019 29508,977 29512,3266 6643,3308"/>
            </emma:interpretation>
          </emma:emma>
        </inkml:annotationXML>
        <inkml:traceGroup>
          <inkml:annotationXML>
            <emma:emma xmlns:emma="http://www.w3.org/2003/04/emma" version="1.0">
              <emma:interpretation id="{37361C97-2658-48DA-A2C2-3B7A5038A7AB}" emma:medium="tactile" emma:mode="ink">
                <msink:context xmlns:msink="http://schemas.microsoft.com/ink/2010/main" type="inkWord" rotatedBoundingBox="6639,1225 7693,1224 7696,2849 6642,2851"/>
              </emma:interpretation>
              <emma:one-of disjunction-type="recognition" id="oneOf1">
                <emma:interpretation id="interp1" emma:lang="zh-CN" emma:confidence="0">
                  <emma:literal>诔</emma:literal>
                </emma:interpretation>
                <emma:interpretation id="interp2" emma:lang="zh-CN" emma:confidence="0">
                  <emma:literal>果</emma:literal>
                </emma:interpretation>
                <emma:interpretation id="interp3" emma:lang="zh-CN" emma:confidence="0">
                  <emma:literal>涞</emma:literal>
                </emma:interpretation>
                <emma:interpretation id="interp4" emma:lang="zh-CN" emma:confidence="0">
                  <emma:literal>浃</emma:literal>
                </emma:interpretation>
                <emma:interpretation id="interp5" emma:lang="zh-CN" emma:confidence="0">
                  <emma:literal>泮</emma:literal>
                </emma:interpretation>
              </emma:one-of>
            </emma:emma>
          </inkml:annotationXML>
          <inkml:trace contextRef="#ctx0" brushRef="#br0" timeOffset="908.6428">2883 606 8 0,'0'8'4'0,"13"4"-2"0,-4-12 4 15,0 0-6-15,8 0 1 16,6 0 0-16,8 0 0 0,9-8-1 16,4-4 0-16,5 0 1 15,-1-4 1-15,-3-3 0 16,-1-5 0-16,0-4-1 15,5-3 1-15,-5 7-1 16,1 1 0-16,-6 3-1 16,-3 4 0-16,-1 4-2 15,1 1 1-15,-5 3-1 16,-5 0 0-16,-4 0-1 16,-8 4 1-16,-1 0-2 15,-4 0 0-15</inkml:trace>
          <inkml:trace contextRef="#ctx0" brushRef="#br0" timeOffset="1906.352">3029 964 3 0,'0'8'1'0,"4"-12"3"15,5 4 1-15,9-4-5 16,4-4 1-16,5-3 0 16,8-1 1-16,1 0-2 15,-1 0 0-15,-4 0 0 0,-4 0 1 16,-5-3 0-16,-5 7 0 15,-3 4-2-15,-1 0 1 16,-4 0-1-16,-9 4 1 16,0 4 0-16,-4 8 0 15,-1 7 0-15,-8 1 0 16,-5 4 0-16,-4-5 0 16,-5 9-2-16,1 4 1 0,4-5-1 15,4-3 0-15</inkml:trace>
          <inkml:trace contextRef="#ctx0" brushRef="#br0" timeOffset="1336.9475">3406 23 8 0,'-9'-24'4'0,"9"21"-3"0,0 3 6 15,0 0-7-15,0-8 0 16,0 8 0-16,0 0 0 16,0 0-1-16,0 0 1 15,4 8 0-15,1 7 1 16,3 5-1-16,-3 4 0 0,-1 7 0 16,5 16 1-16,-4 5 0 15,3 18 0-15,1 9-1 16,0 16 1-16,-4-1 0 15,-1 1 1-15,0-5-1 16,1-3 0-16,-5 15 0 16,0-11 1-16,0 3 0 15,-5 5 0-15,-3-20-1 16,-1-12 0-16,0-8 0 16,0-8 0-16,0-8-1 15,0-7 0-15,0-9-1 16,1-3 1-16,-6-5-2 15,1-3 0-15,0-8-2 16,-5-4 1-16,-9-8-2 16,1-8 0-16</inkml:trace>
          <inkml:trace contextRef="#ctx0" brushRef="#br0" timeOffset="2282.619">3809 594 7 0,'13'0'3'0,"-9"0"-3"16,-4 4 5-16,-8 16-5 16,-6-1 0-16,-12 5-1 15,-5 8 1-15,4-1 0 16,5-7 0-16,0-5-1 16,4 1 1-16,0-4 0 15,5 0 1-15,0-5 0 16,4 1 0-16,4 0 0 15,5-4 1-15,5 0-1 0,4 4 1 16,4-5 0-16,9 1 0 16,9 0-1-16,5-4 1 15,-1 0-1-15,1 0 0 16,-5 0 0-16,0-4 0 16,-5 0-3-16,-4 4 1 15,0-4-3-15,-4 0 0 0</inkml:trace>
          <inkml:trace contextRef="#ctx0" brushRef="#br0" timeOffset="1561.6054">3751 35 8 0,'13'-8'4'0,"23"16"-4"0,-27-4 7 16,0-4-7-16,4 0 0 0,0 4-1 15,-4 4 1-15,0 0-1 16,-5 3 1-16,-8 5-3 15,-5 0 1-15</inkml:trace>
          <inkml:trace contextRef="#ctx0" brushRef="#br0" timeOffset="3979.331">3397 952 7 0,'0'0'3'0,"0"0"0"0,0 0 3 16,0 0-7-16,0 0 1 15,0 0 0-15,0 4 0 16,0 0 0-16,0 0 0 16,0 0 0-16,0 4 1 15,-5 4-1-15,1-4 1 16,-1 4 0-16,1 3 0 15,0 1 0-15,-5 4 1 16,0 11-1-16,-9 1 1 0,0-5 0 16,-4 9 0-1,0-5-1-15,-9 1 0 0,0 3-1 16,-4 1 1-16,-5-1-1 16,0-3 0-16,9-1 0 15,4-7 0-15,1-5 0 16,4-3 0-16,4-4 0 15,5 0 0-15,-1-4-2 16,5 0 1-16,0-1-4 16,5-3 1-16,4 0 0 15,4-12 0-15</inkml:trace>
          <inkml:trace contextRef="#ctx0" brushRef="#br0" timeOffset="4910.4841">3437 882 3 0,'4'7'1'0,"5"-14"1"15,-9 7 1-15,0 0-3 16,4 0 1-16,-4 0-1 16,5 0 0-16,-5 0 0 15,4 0 0-15,-4 0 1 16,5 3 0-16,-5 1 0 16,0 0 0-16,0 4 0 15,-5 0 1-15,1 4-1 16,-1 0 0-16,1 0 0 15,-1-1 0-15,1 1-1 16,-5 0 0-16,0 0 0 16,0 4 1-16,1-1-1 15,-1 1 0-15,0 4 0 0,0 3 0 16,0 5-1-16,0-8 1 16,0 3-3-16,1-3 1 15,-1 0-1-15,0-5 1 16</inkml:trace>
          <inkml:trace contextRef="#ctx0" brushRef="#br0" timeOffset="5316.2706">3330 952 4 0,'-4'-4'2'0,"8"-3"-2"0,-4 7 3 16,0-4-4-16,0-4 1 16,0 0-1-16,0 0 0 15,0 0 1-15,0 8 0 16,0 0-1-16,5-4 0 15,-1 0 0-15,5 0 0 16</inkml:trace>
        </inkml:traceGroup>
        <inkml:traceGroup>
          <inkml:annotationXML>
            <emma:emma xmlns:emma="http://www.w3.org/2003/04/emma" version="1.0">
              <emma:interpretation id="{EB362C80-5382-4D0B-A73A-8AF46C0B147B}" emma:medium="tactile" emma:mode="ink">
                <msink:context xmlns:msink="http://schemas.microsoft.com/ink/2010/main" type="inkWord" rotatedBoundingBox="8266,1260 9638,1257 9641,2888 8269,2891"/>
              </emma:interpretation>
              <emma:one-of disjunction-type="recognition" id="oneOf2">
                <emma:interpretation id="interp6" emma:lang="x-none" emma:confidence="0">
                  <emma:literal>解</emma:literal>
                </emma:interpretation>
                <emma:interpretation id="interp7" emma:lang="x-none" emma:confidence="0">
                  <emma:literal>斛</emma:literal>
                </emma:interpretation>
                <emma:interpretation id="interp8" emma:lang="x-none" emma:confidence="0">
                  <emma:literal>辦</emma:literal>
                </emma:interpretation>
                <emma:interpretation id="interp9" emma:lang="x-none" emma:confidence="0">
                  <emma:literal>辧</emma:literal>
                </emma:interpretation>
                <emma:interpretation id="interp10" emma:lang="x-none" emma:confidence="0">
                  <emma:literal>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3E0CFD-32BF-485A-9370-4A23D7C33CD5}" emma:medium="tactile" emma:mode="ink">
                <msink:context xmlns:msink="http://schemas.microsoft.com/ink/2010/main" type="inkWord" rotatedBoundingBox="10103,1434 10919,1432 10922,2602 10105,2604"/>
              </emma:interpretation>
              <emma:one-of disjunction-type="recognition" id="oneOf3">
                <emma:interpretation id="interp11" emma:lang="x-none" emma:confidence="0">
                  <emma:literal>u</emma:literal>
                </emma:interpretation>
                <emma:interpretation id="interp12" emma:lang="x-none" emma:confidence="0">
                  <emma:literal>比</emma:literal>
                </emma:interpretation>
                <emma:interpretation id="interp13" emma:lang="x-none" emma:confidence="0">
                  <emma:literal>计</emma:literal>
                </emma:interpretation>
                <emma:interpretation id="interp14" emma:lang="x-none" emma:confidence="0">
                  <emma:literal>式</emma:literal>
                </emma:interpretation>
                <emma:interpretation id="interp15" emma:lang="x-none" emma:confidence="0">
                  <emma:literal>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A7854AD-2B59-4C13-AF44-DF769901E197}" emma:medium="tactile" emma:mode="ink">
                <msink:context xmlns:msink="http://schemas.microsoft.com/ink/2010/main" type="inkWord" rotatedBoundingBox="11050,2774 11267,1375 11820,1461 11603,2859"/>
              </emma:interpretation>
              <emma:one-of disjunction-type="recognition" id="oneOf4">
                <emma:interpretation id="interp16" emma:lang="x-none" emma:confidence="0">
                  <emma:literal>f</emma:literal>
                </emma:interpretation>
                <emma:interpretation id="interp17" emma:lang="x-none" emma:confidence="0">
                  <emma:literal>十</emma:literal>
                </emma:interpretation>
                <emma:interpretation id="interp18" emma:lang="x-none" emma:confidence="0">
                  <emma:literal>+</emma:literal>
                </emma:interpretation>
                <emma:interpretation id="interp19" emma:lang="x-none" emma:confidence="0">
                  <emma:literal></emma:literal>
                </emma:interpretation>
                <emma:interpretation id="interp20" emma:lang="x-none" emma:confidence="0">
                  <emma:literal>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39B612-098A-4B14-8B40-FA6DBFF9DA74}" emma:medium="tactile" emma:mode="ink">
                <msink:context xmlns:msink="http://schemas.microsoft.com/ink/2010/main" type="inkWord" rotatedBoundingBox="11971,2502 12056,1816 12599,1883 12513,2569"/>
              </emma:interpretation>
              <emma:one-of disjunction-type="recognition" id="oneOf5">
                <emma:interpretation id="interp21" emma:lang="x-none" emma:confidence="0">
                  <emma:literal>a</emma:literal>
                </emma:interpretation>
                <emma:interpretation id="interp22" emma:lang="x-none" emma:confidence="0">
                  <emma:literal>氏</emma:literal>
                </emma:interpretation>
                <emma:interpretation id="interp23" emma:lang="x-none" emma:confidence="0">
                  <emma:literal>化</emma:literal>
                </emma:interpretation>
                <emma:interpretation id="interp24" emma:lang="x-none" emma:confidence="0">
                  <emma:literal>“</emma:literal>
                </emma:interpretation>
                <emma:interpretation id="interp25" emma:lang="x-none" emma:confidence="0">
                  <emma:literal>u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42860F6-4147-4375-88F6-B4B64C88AF69}" emma:medium="tactile" emma:mode="ink">
                <msink:context xmlns:msink="http://schemas.microsoft.com/ink/2010/main" type="inkWord" rotatedBoundingBox="12810,1536 13892,1534 13894,2786 12812,2788"/>
              </emma:interpretation>
              <emma:one-of disjunction-type="recognition" id="oneOf6">
                <emma:interpretation id="interp26" emma:lang="x-none" emma:confidence="0">
                  <emma:literal>》</emma:literal>
                </emma:interpretation>
                <emma:interpretation id="interp27" emma:lang="x-none" emma:confidence="0">
                  <emma:literal>门</emma:literal>
                </emma:interpretation>
                <emma:interpretation id="interp28" emma:lang="x-none" emma:confidence="0">
                  <emma:literal>幻</emma:literal>
                </emma:interpretation>
                <emma:interpretation id="interp29" emma:lang="x-none" emma:confidence="0">
                  <emma:literal>印</emma:literal>
                </emma:interpretation>
                <emma:interpretation id="interp30" emma:lang="x-none" emma:confidence="0">
                  <emma:literal>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A90C3C-3A8A-4935-9050-238DFC2991F3}" emma:medium="tactile" emma:mode="ink">
                <msink:context xmlns:msink="http://schemas.microsoft.com/ink/2010/main" type="inkWord" rotatedBoundingBox="14236,2554 14306,1600 14625,1624 14555,2578"/>
              </emma:interpretation>
              <emma:one-of disjunction-type="recognition" id="oneOf7">
                <emma:interpretation id="interp31" emma:lang="x-none" emma:confidence="0">
                  <emma:literal>[</emma:literal>
                </emma:interpretation>
                <emma:interpretation id="interp32" emma:lang="x-none" emma:confidence="0">
                  <emma:literal>Ⅰ</emma:literal>
                </emma:interpretation>
                <emma:interpretation id="interp33" emma:lang="x-none" emma:confidence="0">
                  <emma:literal>?</emma:literal>
                </emma:interpretation>
                <emma:interpretation id="interp34" emma:lang="x-none" emma:confidence="0">
                  <emma:literal>I</emma:literal>
                </emma:interpretation>
                <emma:interpretation id="interp35" emma:lang="x-none" emma:confidence="0">
                  <emma:literal>: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2E8212-0123-4D38-8D1B-185AB3C0CF3A}" emma:medium="tactile" emma:mode="ink">
                <msink:context xmlns:msink="http://schemas.microsoft.com/ink/2010/main" type="inkWord" rotatedBoundingBox="15458,1551 15573,2585 15210,2626 15094,1592"/>
              </emma:interpretation>
              <emma:one-of disjunction-type="recognition" id="oneOf8">
                <emma:interpretation id="interp36" emma:lang="x-none" emma:confidence="0">
                  <emma:literal>]</emma:literal>
                </emma:interpretation>
                <emma:interpretation id="interp37" emma:lang="x-none" emma:confidence="0">
                  <emma:literal>了</emma:literal>
                </emma:interpretation>
                <emma:interpretation id="interp38" emma:lang="x-none" emma:confidence="0">
                  <emma:literal>〕</emma:literal>
                </emma:interpretation>
                <emma:interpretation id="interp39" emma:lang="x-none" emma:confidence="0">
                  <emma:literal>」</emma:literal>
                </emma:interpretation>
                <emma:interpretation id="interp40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F254ED7-8D42-41D0-8B4F-F5476C115046}" emma:medium="tactile" emma:mode="ink">
                <msink:context xmlns:msink="http://schemas.microsoft.com/ink/2010/main" type="inkWord" rotatedBoundingBox="15811,2930 16118,2451 16223,2519 15915,2997"/>
              </emma:interpretation>
              <emma:one-of disjunction-type="recognition" id="oneOf9">
                <emma:interpretation id="interp41" emma:lang="x-none" emma:confidence="0">
                  <emma:literal>,</emma:literal>
                </emma:interpretation>
                <emma:interpretation id="interp42" emma:lang="x-none" emma:confidence="0">
                  <emma:literal>'</emma:literal>
                </emma:interpretation>
                <emma:interpretation id="interp43" emma:lang="x-none" emma:confidence="0">
                  <emma:literal>丿</emma:literal>
                </emma:interpretation>
                <emma:interpretation id="interp44" emma:lang="x-none" emma:confidence="0">
                  <emma:literal>」</emma:literal>
                </emma:interpretation>
                <emma:interpretation id="interp45" emma:lang="x-none" emma:confidence="0">
                  <emma:literal>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FADE432-CFDB-414B-98AE-D487C94B1BEF}" emma:medium="tactile" emma:mode="ink">
                <msink:context xmlns:msink="http://schemas.microsoft.com/ink/2010/main" type="inkWord" rotatedBoundingBox="17699,960 17812,2508 16821,2581 16708,1032"/>
              </emma:interpretation>
              <emma:one-of disjunction-type="recognition" id="oneOf10">
                <emma:interpretation id="interp46" emma:lang="zh-CN" emma:confidence="0">
                  <emma:literal>我</emma:literal>
                </emma:interpretation>
                <emma:interpretation id="interp47" emma:lang="zh-CN" emma:confidence="0">
                  <emma:literal>轮</emma:literal>
                </emma:interpretation>
                <emma:interpretation id="interp48" emma:lang="zh-CN" emma:confidence="0">
                  <emma:literal>哦</emma:literal>
                </emma:interpretation>
                <emma:interpretation id="interp49" emma:lang="zh-CN" emma:confidence="0">
                  <emma:literal>种</emma:literal>
                </emma:interpretation>
                <emma:interpretation id="interp50" emma:lang="zh-CN" emma:confidence="0">
                  <emma:literal>犰</emma:literal>
                </emma:interpretation>
              </emma:one-of>
            </emma:emma>
          </inkml:annotationXML>
          <inkml:trace contextRef="#ctx0" brushRef="#br0" timeOffset="20600.4371">13923 259 8 0,'0'-31'4'0,"4"15"-1"15,-4 16 5-15,0 0-8 16,0 0 1-16,0 0-1 15,0 0 0-15,0 0-1 0,5 4 0 16,-1 4-1-16,1 4 0 16,-1 0-1-16,0-1 0 15</inkml:trace>
        </inkml:traceGroup>
        <inkml:traceGroup>
          <inkml:annotationXML>
            <emma:emma xmlns:emma="http://www.w3.org/2003/04/emma" version="1.0">
              <emma:interpretation id="{791A82CB-CB56-4E68-8F0A-150D53B205D4}" emma:medium="tactile" emma:mode="ink">
                <msink:context xmlns:msink="http://schemas.microsoft.com/ink/2010/main" type="inkWord" rotatedBoundingBox="17767,1459 18954,1109 19367,2504 18179,2855"/>
              </emma:interpretation>
              <emma:one-of disjunction-type="recognition" id="oneOf11">
                <emma:interpretation id="interp51" emma:lang="x-none" emma:confidence="0">
                  <emma:literal>们</emma:literal>
                </emma:interpretation>
                <emma:interpretation id="interp52" emma:lang="x-none" emma:confidence="0">
                  <emma:literal>ⅲ</emma:literal>
                </emma:interpretation>
                <emma:interpretation id="interp53" emma:lang="x-none" emma:confidence="0">
                  <emma:literal>川</emma:literal>
                </emma:interpretation>
                <emma:interpretation id="interp54" emma:lang="x-none" emma:confidence="0">
                  <emma:literal>卯</emma:literal>
                </emma:interpretation>
                <emma:interpretation id="interp55" emma:lang="x-none" emma:confidence="0">
                  <emma:literal>㲽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171019D-6811-4898-AF62-3D1EBADE4768}" emma:medium="tactile" emma:mode="ink">
                <msink:context xmlns:msink="http://schemas.microsoft.com/ink/2010/main" type="inkWord" rotatedBoundingBox="19365,2471 19382,1440 20404,1456 20387,2488"/>
              </emma:interpretation>
              <emma:one-of disjunction-type="recognition" id="oneOf12">
                <emma:interpretation id="interp56" emma:lang="zh-CN" emma:confidence="0">
                  <emma:literal>它</emma:literal>
                </emma:interpretation>
                <emma:interpretation id="interp57" emma:lang="zh-CN" emma:confidence="0">
                  <emma:literal>仫</emma:literal>
                </emma:interpretation>
                <emma:interpretation id="interp58" emma:lang="zh-CN" emma:confidence="0">
                  <emma:literal>亿</emma:literal>
                </emma:interpretation>
                <emma:interpretation id="interp59" emma:lang="zh-CN" emma:confidence="0">
                  <emma:literal>伝</emma:literal>
                </emma:interpretation>
                <emma:interpretation id="interp60" emma:lang="zh-CN" emma:confidence="0">
                  <emma:literal>伀</emma:literal>
                </emma:interpretation>
              </emma:one-of>
            </emma:emma>
          </inkml:annotationXML>
          <inkml:trace contextRef="#ctx0" brushRef="#br0" timeOffset="25282.2591">16178 212 13 0,'0'0'6'0,"9"4"-5"0,0 0 14 16,-1 0-16-16,6 4 1 15,-1 0-1-15,0 3 1 16,-4 1-1-16,4 4 1 16,-4-4-3-16,5 0 1 15,-5 3-2-15,-1-3 0 0</inkml:trace>
        </inkml:traceGroup>
        <inkml:traceGroup>
          <inkml:annotationXML>
            <emma:emma xmlns:emma="http://www.w3.org/2003/04/emma" version="1.0">
              <emma:interpretation id="{199507CF-0C0A-4B9C-A407-0767F021B5C3}" emma:medium="tactile" emma:mode="ink">
                <msink:context xmlns:msink="http://schemas.microsoft.com/ink/2010/main" type="inkWord" rotatedBoundingBox="20449,2588 20653,1197 21442,1312 21239,2704"/>
              </emma:interpretation>
              <emma:one-of disjunction-type="recognition" id="oneOf13">
                <emma:interpretation id="interp61" emma:lang="x-none" emma:confidence="0">
                  <emma:literal>须</emma:literal>
                </emma:interpretation>
                <emma:interpretation id="interp62" emma:lang="x-none" emma:confidence="0">
                  <emma:literal>颁</emma:literal>
                </emma:interpretation>
                <emma:interpretation id="interp63" emma:lang="x-none" emma:confidence="0">
                  <emma:literal>㹮</emma:literal>
                </emma:interpretation>
                <emma:interpretation id="interp64" emma:lang="x-none" emma:confidence="0">
                  <emma:literal>颅</emma:literal>
                </emma:interpretation>
                <emma:interpretation id="interp65" emma:lang="x-none" emma:confidence="0">
                  <emma:literal>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DFE5981-2ACE-4E99-8B3F-BBDDFB8CEF17}" emma:medium="tactile" emma:mode="ink">
                <msink:context xmlns:msink="http://schemas.microsoft.com/ink/2010/main" type="inkWord" rotatedBoundingBox="21613,1383 22574,1381 22576,2626 21615,2628"/>
              </emma:interpretation>
              <emma:one-of disjunction-type="recognition" id="oneOf14">
                <emma:interpretation id="interp66" emma:lang="zh-CN" emma:confidence="0">
                  <emma:literal>理</emma:literal>
                </emma:interpretation>
                <emma:interpretation id="interp67" emma:lang="zh-CN" emma:confidence="0">
                  <emma:literal>瑁</emma:literal>
                </emma:interpretation>
                <emma:interpretation id="interp68" emma:lang="zh-CN" emma:confidence="0">
                  <emma:literal>猩</emma:literal>
                </emma:interpretation>
                <emma:interpretation id="interp69" emma:lang="zh-CN" emma:confidence="0">
                  <emma:literal>准</emma:literal>
                </emma:interpretation>
                <emma:interpretation id="interp70" emma:lang="zh-CN" emma:confidence="0">
                  <emma:literal>狸</emma:literal>
                </emma:interpretation>
              </emma:one-of>
            </emma:emma>
          </inkml:annotationXML>
          <inkml:trace contextRef="#ctx0" brushRef="#br0" timeOffset="31558.7268">17897 236 11 0,'0'0'5'0,"0"0"-4"0,0 0 5 16,4 0-6-16,5 4 0 15,4-4 0-15,5 0 1 0,4 0-1 16,0 0 1-16,5 0 0 16,0-4 1-16,17-4 0 15,-4 0 0 1,13-8-1 0,-9 4 1-16,1 5-2 15,-19-5 1-15,-4 4-3 16,-4 4 1-16,-9 0-4 15,0 0 1-15</inkml:trace>
        </inkml:traceGroup>
        <inkml:traceGroup>
          <inkml:annotationXML>
            <emma:emma xmlns:emma="http://www.w3.org/2003/04/emma" version="1.0">
              <emma:interpretation id="{0F0D4EF5-0F31-4FD0-9003-76A825677EDF}" emma:medium="tactile" emma:mode="ink">
                <msink:context xmlns:msink="http://schemas.microsoft.com/ink/2010/main" type="inkWord" rotatedBoundingBox="23729,842 24331,2727 23128,3111 22526,1226"/>
              </emma:interpretation>
              <emma:one-of disjunction-type="recognition" id="oneOf15">
                <emma:interpretation id="interp71" emma:lang="zh-CN" emma:confidence="0">
                  <emma:literal>解</emma:literal>
                </emma:interpretation>
                <emma:interpretation id="interp72" emma:lang="zh-CN" emma:confidence="0">
                  <emma:literal>斛</emma:literal>
                </emma:interpretation>
                <emma:interpretation id="interp73" emma:lang="zh-CN" emma:confidence="0">
                  <emma:literal>辦</emma:literal>
                </emma:interpretation>
                <emma:interpretation id="interp74" emma:lang="zh-CN" emma:confidence="0">
                  <emma:literal>辨</emma:literal>
                </emma:interpretation>
                <emma:interpretation id="interp75" emma:lang="zh-CN" emma:confidence="0">
                  <emma:literal>辧</emma:literal>
                </emma:interpretation>
              </emma:one-of>
            </emma:emma>
          </inkml:annotationXML>
          <inkml:trace contextRef="#ctx0" brushRef="#br0" timeOffset="33946.4146">19332-190 12 0,'-4'12'6'0,"8"0"-8"0,-4-8 11 16,0 8-9-16,0 11 0 15,-4 5 0-15,-5 4 0 0,-4 7-1 16,-1 0 1-16,-3 1-1 16,-10-5 1-16,0-3 0 15,5-1 0-15,5-7-1 16,3-5 1-16,1-3-1 15,4-4 1-15,0-4-1 16,5 0 1-16,8-4-1 16,10-4 1-16,3-4-1 15,5 0 1-15,1-4-1 16,3 0 1-16,5 0 0 16,0 4 0-16,0 0 0 15,-4 0 0-15,-1 4 0 16,-3 4 0-16,-6 0-1 15,-3 4 1-15,-6 0-2 16,-3 4 0-16</inkml:trace>
        </inkml:traceGroup>
        <inkml:traceGroup>
          <inkml:annotationXML>
            <emma:emma xmlns:emma="http://www.w3.org/2003/04/emma" version="1.0">
              <emma:interpretation id="{6C4A61C9-B0DE-47F0-A268-AA7725F32D44}" emma:medium="tactile" emma:mode="ink">
                <msink:context xmlns:msink="http://schemas.microsoft.com/ink/2010/main" type="inkWord" rotatedBoundingBox="24479,1922 25069,1780 25078,1819 24489,1962"/>
              </emma:interpretation>
              <emma:one-of disjunction-type="recognition" id="oneOf16">
                <emma:interpretation id="interp76" emma:lang="x-none" emma:confidence="0">
                  <emma:literal>一</emma:literal>
                </emma:interpretation>
                <emma:interpretation id="interp77" emma:lang="x-none" emma:confidence="0">
                  <emma:literal>-</emma:literal>
                </emma:interpretation>
                <emma:interpretation id="interp78" emma:lang="x-none" emma:confidence="0">
                  <emma:literal>‐</emma:literal>
                </emma:interpretation>
                <emma:interpretation id="interp79" emma:lang="x-none" emma:confidence="0">
                  <emma:literal>—</emma:literal>
                </emma:interpretation>
                <emma:interpretation id="interp80" emma:lang="x-none" emma:confidence="0">
                  <emma:literal>ㄧ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B4F945-CFF0-4DF8-ADB0-584B80681A0A}" emma:medium="tactile" emma:mode="ink">
                <msink:context xmlns:msink="http://schemas.microsoft.com/ink/2010/main" type="inkWord" rotatedBoundingBox="25107,2831 25204,1414 25765,1453 25668,2870"/>
              </emma:interpretation>
              <emma:one-of disjunction-type="recognition" id="oneOf17">
                <emma:interpretation id="interp81" emma:lang="x-none" emma:confidence="0">
                  <emma:literal>个</emma:literal>
                </emma:interpretation>
                <emma:interpretation id="interp82" emma:lang="x-none" emma:confidence="0">
                  <emma:literal>广</emma:literal>
                </emma:interpretation>
                <emma:interpretation id="interp83" emma:lang="x-none" emma:confidence="0">
                  <emma:literal>}</emma:literal>
                </emma:interpretation>
                <emma:interpretation id="interp84" emma:lang="x-none" emma:confidence="0">
                  <emma:literal>斤</emma:literal>
                </emma:interpretation>
                <emma:interpretation id="interp85" emma:lang="x-none" emma:confidence="0">
                  <emma:literal>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DDD7DD-50C0-4523-A424-78FB1B38E055}" emma:medium="tactile" emma:mode="ink">
                <msink:context xmlns:msink="http://schemas.microsoft.com/ink/2010/main" type="inkWord" rotatedBoundingBox="26107,2772 26140,1408 26646,1421 26613,2785"/>
              </emma:interpretation>
              <emma:one-of disjunction-type="recognition" id="oneOf18">
                <emma:interpretation id="interp86" emma:lang="zh-CN" emma:confidence="0">
                  <emma:literal>华</emma:literal>
                </emma:interpretation>
                <emma:interpretation id="interp87" emma:lang="zh-CN" emma:confidence="0">
                  <emma:literal>挲</emma:literal>
                </emma:interpretation>
                <emma:interpretation id="interp88" emma:lang="zh-CN" emma:confidence="0">
                  <emma:literal>㸺</emma:literal>
                </emma:interpretation>
                <emma:interpretation id="interp89" emma:lang="zh-CN" emma:confidence="0">
                  <emma:literal>竿</emma:literal>
                </emma:interpretation>
                <emma:interpretation id="interp90" emma:lang="zh-CN" emma:confidence="0">
                  <emma:literal>乒</emma:literal>
                </emma:interpretation>
              </emma:one-of>
            </emma:emma>
          </inkml:annotationXML>
          <inkml:trace contextRef="#ctx0" brushRef="#br0" timeOffset="39426.8328">22575 244 8 0,'-4'0'4'0,"8"0"-3"0,-4 0 6 0,0 0-7 15,0 0 0-15,0 0 0 16,0 0 0-16,0 0 0 16,0 0 0-16,0 0 0 15,0 0 0-15,0 0 0 16,0 0 1-16,0 4-1 16,0-4 1-16,5 0-1 15,-5 0 0-15,4 3 0 16,0-3 1-16,-4 0-1 15,0 0 1-15,5 0-1 16,-5 0 0-16,0 0 0 16,0 0 1-16,4 0-1 15,-4 0 1-15,0 0 0 0,5 0 0 16,-5 0 0-16,0 0 0 16,0 0-1-16,0 0 0 15,0 0-2-15,0 0 0 16,0 0-2-16,0 0 1 15</inkml:trace>
        </inkml:traceGroup>
        <inkml:traceGroup>
          <inkml:annotationXML>
            <emma:emma xmlns:emma="http://www.w3.org/2003/04/emma" version="1.0">
              <emma:interpretation id="{AB19FEE4-C448-4D04-BA3E-E2B6006C1D41}" emma:medium="tactile" emma:mode="ink">
                <msink:context xmlns:msink="http://schemas.microsoft.com/ink/2010/main" type="inkWord" rotatedBoundingBox="26795,1195 28799,1192 28803,3268 26799,3271"/>
              </emma:interpretation>
              <emma:one-of disjunction-type="recognition" id="oneOf19">
                <emma:interpretation id="interp91" emma:lang="zh-CN" emma:confidence="0">
                  <emma:literal>醉</emma:literal>
                </emma:interpretation>
                <emma:interpretation id="interp92" emma:lang="zh-CN" emma:confidence="0">
                  <emma:literal>瞬</emma:literal>
                </emma:interpretation>
                <emma:interpretation id="interp93" emma:lang="zh-CN" emma:confidence="0">
                  <emma:literal>緜</emma:literal>
                </emma:interpretation>
                <emma:interpretation id="interp94" emma:lang="zh-CN" emma:confidence="0">
                  <emma:literal>睥</emma:literal>
                </emma:interpretation>
                <emma:interpretation id="interp95" emma:lang="zh-CN" emma:confidence="0">
                  <emma:literal>矊</emma:literal>
                </emma:interpretation>
              </emma:one-of>
            </emma:emma>
          </inkml:annotationXML>
          <inkml:trace contextRef="#ctx0" brushRef="#br0" timeOffset="42791.7211">24644-44 12 0,'13'0'6'0,"45"16"-8"16,-45-4 13-16,1 0-11 16,-1-1 0-16,0 5-3 15,-4-8 0-15,0 0 1 16,0 4 0-16</inkml:trace>
        </inkml:traceGroup>
        <inkml:traceGroup>
          <inkml:annotationXML>
            <emma:emma xmlns:emma="http://www.w3.org/2003/04/emma" version="1.0">
              <emma:interpretation id="{86B0D802-255D-46EC-BB6A-E0891D58828F}" emma:medium="tactile" emma:mode="ink">
                <msink:context xmlns:msink="http://schemas.microsoft.com/ink/2010/main" type="inkWord" rotatedBoundingBox="29290,2398 29381,1846 29534,1872 29444,2423"/>
              </emma:interpretation>
              <emma:one-of disjunction-type="recognition" id="oneOf20">
                <emma:interpretation id="interp96" emma:lang="x-none" emma:confidence="0">
                  <emma:literal>”</emma:literal>
                </emma:interpretation>
                <emma:interpretation id="interp97" emma:lang="x-none" emma:confidence="0">
                  <emma:literal>:</emma:literal>
                </emma:interpretation>
                <emma:interpretation id="interp98" emma:lang="x-none" emma:confidence="0">
                  <emma:literal>;</emma:literal>
                </emma:interpretation>
                <emma:interpretation id="interp99" emma:lang="x-none" emma:confidence="0">
                  <emma:literal>“</emma:literal>
                </emma:interpretation>
                <emma:interpretation id="interp100" emma:lang="x-none" emma:confidence="0">
                  <emma:literal>」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8A902D70-4FAB-4F66-BE63-671939811310}" emma:medium="tactile" emma:mode="ink">
            <msink:context xmlns:msink="http://schemas.microsoft.com/ink/2010/main" type="paragraph" rotatedBoundingBox="5628,3024 31644,3198 31618,7061 5602,6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189800-BCDE-4F55-BCDC-8DF349436FA1}" emma:medium="tactile" emma:mode="ink">
              <msink:context xmlns:msink="http://schemas.microsoft.com/ink/2010/main" type="inkBullet" rotatedBoundingBox="5625,3467 6552,3473 6542,4859 5616,4852"/>
            </emma:interpretation>
            <emma:one-of disjunction-type="recognition" id="oneOf21">
              <emma:interpretation id="interp101" emma:lang="zh-CN" emma:confidence="0">
                <emma:literal>弋</emma:literal>
              </emma:interpretation>
              <emma:interpretation id="interp102" emma:lang="zh-CN" emma:confidence="0">
                <emma:literal>戈</emma:literal>
              </emma:interpretation>
              <emma:interpretation id="interp103" emma:lang="zh-CN" emma:confidence="0">
                <emma:literal>弌</emma:literal>
              </emma:interpretation>
              <emma:interpretation id="interp104" emma:lang="zh-CN" emma:confidence="0">
                <emma:literal>犬</emma:literal>
              </emma:interpretation>
              <emma:interpretation id="interp105" emma:lang="zh-CN" emma:confidence="0">
                <emma:literal>九</emma:literal>
              </emma:interpretation>
            </emma:one-of>
          </emma:emma>
        </inkml:annotationXML>
        <inkml:trace contextRef="#ctx0" brushRef="#br0" timeOffset="534342.6131">1868 2740 13 0,'-4'0'6'0,"17"-8"-6"0,-13 8 8 15,5 4-8-15,3-4 0 16,6 0 0-16,-1 0 0 15,0 0 0-15,1 4 1 16,-1 0 0-16,5-16 0 16,-1 4 0-16,5-3 0 15,5-1 0-15,4-8 1 16,4 0-1-16,5-3 1 16,9-5-2-16,0 12 1 0,0-7-1 15,4-1 1-15,-5 5-1 16,1 3 1-16,-9 0-2 15,0 0 0-15,-14 4-2 16,-3 5 1-16,-6-1-3 16,-3 4 0-16</inkml:trace>
        <inkml:trace contextRef="#ctx0" brushRef="#br0" timeOffset="534732.3898">2205 2362 11 0,'0'-4'5'0,"4"8"-6"16,-4-4 8-16,0 0-6 16,9 4 0-16,0 4 0 0,0 8 1 15,0-4-3-15,4 3 1 16,5 13 2-16,0 7 0 15,4 1-1-15,0 11 1 16,-4 0 0-16,4 12 0 16,0 0-1-16,4 8 1 15,1 0-1-15,0 0 0 16,8 12 0-16,-4 8 0 16,-4 3-1-16,-5-7 0 15,0-16 0-15,0-8 0 0,-4-8 0 16,0-8 1-16,-1-3-2 15,1-13 1-15,0-3-2 16,-5-8 1-16,0-5-2 16,1-3 0-16,-6 0-3 15,1-8 1-15</inkml:trace>
        <inkml:trace contextRef="#ctx0" brushRef="#br0" timeOffset="534979.0634">2661 2236 14 0,'0'0'7'0,"5"12"-8"0,-5-8 12 16,0 4-14-16,0 4 1 16,-5 3-5-16,1 9 0 15</inkml:trace>
      </inkml:traceGroup>
      <inkml:traceGroup>
        <inkml:annotationXML>
          <emma:emma xmlns:emma="http://www.w3.org/2003/04/emma" version="1.0">
            <emma:interpretation id="{5E220575-6200-48DF-8116-ED157ED0E4F0}" emma:medium="tactile" emma:mode="ink">
              <msink:context xmlns:msink="http://schemas.microsoft.com/ink/2010/main" type="line" rotatedBoundingBox="6809,3032 31644,3198 31630,5385 6794,5219"/>
            </emma:interpretation>
          </emma:emma>
        </inkml:annotationXML>
        <inkml:traceGroup>
          <inkml:annotationXML>
            <emma:emma xmlns:emma="http://www.w3.org/2003/04/emma" version="1.0">
              <emma:interpretation id="{24D0D734-28A3-4D53-A9F9-293E38D688C5}" emma:medium="tactile" emma:mode="ink">
                <msink:context xmlns:msink="http://schemas.microsoft.com/ink/2010/main" type="inkWord" rotatedBoundingBox="6805,3522 7380,3525 7369,5223 6794,5219"/>
              </emma:interpretation>
              <emma:one-of disjunction-type="recognition" id="oneOf22">
                <emma:interpretation id="interp106" emma:lang="zh-CN" emma:confidence="0">
                  <emma:literal>串</emma:literal>
                </emma:interpretation>
                <emma:interpretation id="interp107" emma:lang="zh-CN" emma:confidence="0">
                  <emma:literal>冿</emma:literal>
                </emma:interpretation>
                <emma:interpretation id="interp108" emma:lang="zh-CN" emma:confidence="0">
                  <emma:literal>津</emma:literal>
                </emma:interpretation>
                <emma:interpretation id="interp109" emma:lang="zh-CN" emma:confidence="0">
                  <emma:literal>丳</emma:literal>
                </emma:interpretation>
                <emma:interpretation id="interp110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536493.1377">3056 3134 17 0,'-14'24'8'0,"19"3"-9"15,-5-11 16-15,4 4-15 16,-4-1 1-16,5 5-1 15,-1-1 0-15,-4 1-2 0,4 0 0 16,1-5-1-16,-1-3 0 16,1-8-2-16,-1 4 0 15</inkml:trace>
          <inkml:trace contextRef="#ctx0" brushRef="#br0" timeOffset="535784.1435">3162 2476 13 0,'-5'24'6'0,"19"4"-7"0,-10-17 9 16,1 5-7-16,-1 12 1 15,5 3-2-15,-5 5 1 16,1-5-3-16,4 1 1 16,-9 3-1-16,0 0 1 15,4-11-3-15,0 0 1 16</inkml:trace>
          <inkml:trace contextRef="#ctx0" brushRef="#br0" timeOffset="537028.0178">3180 3110 10 0,'0'-4'5'0,"22"-4"-6"15,-13 8 9-15,4-3-8 16,5-1 1-16,-1 0 0 16,1 0 0-16,0-4 0 15,-1 0 0-15,6 0 1 16,-1-4 1-16,0 0-1 15,5 1 0-15,-1-1 0 16,1 0 0-16,-1 0-1 16,1 0 1-16,-5 5-2 15,0 3 0-15,-4 0 0 16,0 4 1-16,-5 0-1 16,-4 4 0-16,-5 3-1 15,-4 5 0-15,-4 8 0 16,-5 4 0-16,-4-1 0 15,-5 5 0-15,-9 7-1 0,1 9 1 16,-1-1-1-16,-4 0 1 16,0 4-1-16,-4-7 1 15,-1-5 1-15,5-3 1 16,-4-5 0-16,4-3 0 16,4-4 1-16,5-5 1 15,4-3-1-15,5 0 0 16,9-12-2-16,4-4 0 15,4-8 0-15,9 0 0 0,5-3 0 16,9-5 0-16,-1 0 0 16,1 5 0-16,-1-9 0 15,1-4 0-15,4 1-1 16,0-5 1-16,-4 1-3 16,-1 3 1-16,-4 5-3 15,0-1 0-15</inkml:trace>
          <inkml:trace contextRef="#ctx0" brushRef="#br0" timeOffset="536233.963">3370 2374 10 0,'22'-4'5'0,"9"-4"-7"16,-22 8 9-16,0 0-7 16,9 0 1-16,-5 4-1 15,5 0 1-15,-5 0-1 16,5 4 0-16,-5-4 0 16,-4 4 0-16,0 0-1 15,-5-5 1-15,-8 5-2 16,-5 20 0-16,-4-1 0 0,-5 13 0 15,-4-1 0-15,0 1 0 16,-1 3 1-16,1-4 0 16,0 1 2-16,-9-1 0 15,5 4 0-15,3-11 1 16,1-5 0-16,4-7 1 16,5-4-1-16,4-4 0 15,5-4-1-15,4-5 1 16,9-10-2-16,8 3 1 15,1-12-1-15,0 0 0 0,0-4 0 16,-1 1 0-16,6-5-2 16,-6 1 0-16,1 3-1 15,0-4 0-15</inkml:trace>
          <inkml:trace contextRef="#ctx0" brushRef="#br0" timeOffset="537508.8589">3321 2299 10 0,'-4'-4'5'0,"13"4"-4"0,-9 0 5 16,0 0-6-16,0 0 0 16,0-8-1-16,0 8 1 15,0 0 0-15,4 4 0 16,1 8 0-16,-1 0 0 15,1 4 1-15,-1 7 0 16,0 5 1-16,1 7 0 0,-1 16 0 16,1 9 0-16,-1 6 0 15,-4 9 0-15,0 0-1 16,0 8 1-16,0-4-1 16,0 11 0-16,0 9 0 15,0 11 0-15,-4-8 0 16,4-3 0-16,0-13-1 15,0-15 1-15,-5 4-1 16,5-8 1-16,0-4-1 16,0-8 1-16,0-12-2 15,0-7 1-15,0-5-3 16,0-7 0-16,0-8-3 16,0-5 1-16</inkml:trace>
        </inkml:traceGroup>
        <inkml:traceGroup>
          <inkml:annotationXML>
            <emma:emma xmlns:emma="http://www.w3.org/2003/04/emma" version="1.0">
              <emma:interpretation id="{26A268E4-8453-43C2-BB7D-14113DE2208D}" emma:medium="tactile" emma:mode="ink">
                <msink:context xmlns:msink="http://schemas.microsoft.com/ink/2010/main" type="inkWord" rotatedBoundingBox="7898,3487 9129,3495 9121,4700 7890,4691"/>
              </emma:interpretation>
              <emma:one-of disjunction-type="recognition" id="oneOf23">
                <emma:interpretation id="interp111" emma:lang="zh-CN" emma:confidence="0">
                  <emma:literal>的</emma:literal>
                </emma:interpretation>
                <emma:interpretation id="interp112" emma:lang="zh-CN" emma:confidence="0">
                  <emma:literal>矽</emma:literal>
                </emma:interpretation>
                <emma:interpretation id="interp113" emma:lang="zh-CN" emma:confidence="0">
                  <emma:literal>弱</emma:literal>
                </emma:interpretation>
                <emma:interpretation id="interp114" emma:lang="zh-CN" emma:confidence="0">
                  <emma:literal>伪</emma:literal>
                </emma:interpretation>
                <emma:interpretation id="interp115" emma:lang="zh-CN" emma:confidence="0">
                  <emma:literal>㢩</emma:literal>
                </emma:interpretation>
              </emma:one-of>
            </emma:emma>
          </inkml:annotationXML>
          <inkml:trace contextRef="#ctx0" brushRef="#br0" timeOffset="548004.5694">4163 2398 3 0,'0'0'1'16,"0"0"2"-16,0 0 1 0,0 0-4 16,0 0 0-16,0 0 0 15,0 0 0-15,0 0 0 16,0 0 0-16,0 0 1 15,0 0 0-15,0 0 0 16,0 4 1-16,0-1-1 16,0 1 1-16,0 0 0 15,0 0 1-15,0 0-1 16,-4 0 0-16,4 0-1 16,0-4 1-16,0 0-1 15,-5 0 1-15,5 0-2 16,0 0 0-16,0 4 0 15,-4-4 0-15,4 0 0 0,0 0 0 16,0 0-1-16,0 0 1 16,0 0-2-16,0 0 1 15,0 0-2-15,0 0 0 16,9-4-1-16,-5-4 1 16</inkml:trace>
          <inkml:trace contextRef="#ctx0" brushRef="#br0" timeOffset="549984.9739">4287 2331 10 0,'5'-4'5'0,"8"0"-3"0,-13 4 9 16,4 4-9-16,1 0 0 16,-1 3 0-16,1 5 1 0,-5 0-4 15,0 8 0-15,0 0 2 16,-5-1 0-16,-4 13-2 16,-4 3 1-16,-5-3-1 15,1 7 1-15,-1-4-1 16,0-3 0-16,0-4 0 15,1-9 1-15,3 1 0 16,1-4 1-16,4-5-1 16,0-3 1-16,5-4-1 15,0 0 1-15,4 0-1 16,0-4 0-16,0 0-1 16,8-8 1-16,1 0-1 15,0 4 1-15,4 1 0 16,1 3 0-16,-1 7 0 15,0 5 1-15,1 8 0 16,-1 7 0-16,0 5 0 16,-4-1 0-16,0 5 0 15,0-1 0-15,-5 9-1 0,-4-9 1 16,0 12-1-16,0-7 1 16,-4 11-1-16,-1-8 1 15,1-3-1-15,-1-5 0 16,1-3-1-16,0-13 0 15,-1 1-1-15,1-12 0 16,-1 0-2-16,1-8 1 16,-1-4-1-16,1-12 0 15,4-8-1-15,0-3 1 0</inkml:trace>
        </inkml:traceGroup>
        <inkml:traceGroup>
          <inkml:annotationXML>
            <emma:emma xmlns:emma="http://www.w3.org/2003/04/emma" version="1.0">
              <emma:interpretation id="{12FA55FC-A2DA-4F6D-A049-E3D6838F0B9A}" emma:medium="tactile" emma:mode="ink">
                <msink:context xmlns:msink="http://schemas.microsoft.com/ink/2010/main" type="inkWord" rotatedBoundingBox="9402,3328 10059,3332 10049,4866 9392,4861"/>
              </emma:interpretation>
              <emma:one-of disjunction-type="recognition" id="oneOf24">
                <emma:interpretation id="interp116" emma:lang="x-none" emma:confidence="0">
                  <emma:literal>重</emma:literal>
                </emma:interpretation>
                <emma:interpretation id="interp117" emma:lang="x-none" emma:confidence="0">
                  <emma:literal>勇</emma:literal>
                </emma:interpretation>
                <emma:interpretation id="interp118" emma:lang="x-none" emma:confidence="0">
                  <emma:literal>䯩</emma:literal>
                </emma:interpretation>
                <emma:interpretation id="interp119" emma:lang="x-none" emma:confidence="0">
                  <emma:literal>㙑</emma:literal>
                </emma:interpretation>
                <emma:interpretation id="interp120" emma:lang="x-none" emma:confidence="0">
                  <emma:literal>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C398301-E695-4898-B351-8FCE9921ED59}" emma:medium="tactile" emma:mode="ink">
                <msink:context xmlns:msink="http://schemas.microsoft.com/ink/2010/main" type="inkWord" rotatedBoundingBox="10390,3215 11280,3221 11268,4925 10378,4919"/>
              </emma:interpretation>
              <emma:one-of disjunction-type="recognition" id="oneOf25">
                <emma:interpretation id="interp121" emma:lang="x-none" emma:confidence="0">
                  <emma:literal>官</emma:literal>
                </emma:interpretation>
                <emma:interpretation id="interp122" emma:lang="x-none" emma:confidence="0">
                  <emma:literal>茗</emma:literal>
                </emma:interpretation>
                <emma:interpretation id="interp123" emma:lang="x-none" emma:confidence="0">
                  <emma:literal>客</emma:literal>
                </emma:interpretation>
                <emma:interpretation id="interp124" emma:lang="x-none" emma:confidence="0">
                  <emma:literal>茩</emma:literal>
                </emma:interpretation>
                <emma:interpretation id="interp125" emma:lang="x-none" emma:confidence="0">
                  <emma:literal>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E4D69B-9F0F-42DF-982A-CAD00DAC68CB}" emma:medium="tactile" emma:mode="ink">
                <msink:context xmlns:msink="http://schemas.microsoft.com/ink/2010/main" type="inkWord" rotatedBoundingBox="11493,4308 12068,3382 12988,3953 12413,4879"/>
              </emma:interpretation>
              <emma:one-of disjunction-type="recognition" id="oneOf26">
                <emma:interpretation id="interp126" emma:lang="x-none" emma:confidence="0">
                  <emma:literal>以</emma:literal>
                </emma:interpretation>
                <emma:interpretation id="interp127" emma:lang="x-none" emma:confidence="0">
                  <emma:literal>壮</emma:literal>
                </emma:interpretation>
                <emma:interpretation id="interp128" emma:lang="x-none" emma:confidence="0">
                  <emma:literal>次</emma:literal>
                </emma:interpretation>
                <emma:interpretation id="interp129" emma:lang="x-none" emma:confidence="0">
                  <emma:literal>壯</emma:literal>
                </emma:interpretation>
                <emma:interpretation id="interp130" emma:lang="x-none" emma:confidence="0">
                  <emma:literal>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5B279F-3B93-4B96-AF36-B698D5EA9D7A}" emma:medium="tactile" emma:mode="ink">
                <msink:context xmlns:msink="http://schemas.microsoft.com/ink/2010/main" type="inkWord" rotatedBoundingBox="13518,3376 13739,4476 13000,4624 12779,3524"/>
              </emma:interpretation>
              <emma:one-of disjunction-type="recognition" id="oneOf27">
                <emma:interpretation id="interp131" emma:lang="x-none" emma:confidence="0">
                  <emma:literal>追</emma:literal>
                </emma:interpretation>
                <emma:interpretation id="interp132" emma:lang="x-none" emma:confidence="0">
                  <emma:literal>迮</emma:literal>
                </emma:interpretation>
                <emma:interpretation id="interp133" emma:lang="x-none" emma:confidence="0">
                  <emma:literal>迫</emma:literal>
                </emma:interpretation>
                <emma:interpretation id="interp134" emma:lang="x-none" emma:confidence="0">
                  <emma:literal>违</emma:literal>
                </emma:interpretation>
                <emma:interpretation id="interp135" emma:lang="x-none" emma:confidence="0">
                  <emma:literal>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676A042-0000-4732-8AA1-3E9BBB946A2A}" emma:medium="tactile" emma:mode="ink">
                <msink:context xmlns:msink="http://schemas.microsoft.com/ink/2010/main" type="inkWord" rotatedBoundingBox="13991,4236 14018,4237 14017,4387 13990,4386"/>
              </emma:interpretation>
              <emma:one-of disjunction-type="recognition" id="oneOf28">
                <emma:interpretation id="interp136" emma:lang="x-none" emma:confidence="0">
                  <emma:literal>1</emma:literal>
                </emma:interpretation>
                <emma:interpretation id="interp137" emma:lang="x-none" emma:confidence="0">
                  <emma:literal>、</emma:literal>
                </emma:interpretation>
                <emma:interpretation id="interp138" emma:lang="x-none" emma:confidence="0">
                  <emma:literal>,</emma:literal>
                </emma:interpretation>
                <emma:interpretation id="interp139" emma:lang="x-none" emma:confidence="0">
                  <emma:literal>.</emma:literal>
                </emma:interpretation>
                <emma:interpretation id="interp140" emma:lang="x-none" emma:confidence="0">
                  <emma:literal>·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331690F-FB24-4540-9091-DFF56EEA0EA5}" emma:medium="tactile" emma:mode="ink">
                <msink:context xmlns:msink="http://schemas.microsoft.com/ink/2010/main" type="inkWord" rotatedBoundingBox="14311,4703 14577,4109 14706,4167 14440,4760"/>
              </emma:interpretation>
              <emma:one-of disjunction-type="recognition" id="oneOf29">
                <emma:interpretation id="interp141" emma:lang="x-none" emma:confidence="0">
                  <emma:literal>,</emma:literal>
                </emma:interpretation>
                <emma:interpretation id="interp142" emma:lang="x-none" emma:confidence="0">
                  <emma:literal>丿</emma:literal>
                </emma:interpretation>
                <emma:interpretation id="interp143" emma:lang="x-none" emma:confidence="0">
                  <emma:literal>〉</emma:literal>
                </emma:interpretation>
                <emma:interpretation id="interp144" emma:lang="x-none" emma:confidence="0">
                  <emma:literal>'</emma:literal>
                </emma:interpretation>
                <emma:interpretation id="interp145" emma:lang="x-none" emma:confidence="0">
                  <emma:literal>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5F57ADE-B2CF-4AC6-A8EB-A0D52041F8AA}" emma:medium="tactile" emma:mode="ink">
                <msink:context xmlns:msink="http://schemas.microsoft.com/ink/2010/main" type="inkWord" rotatedBoundingBox="15161,4590 15235,3123 15912,3157 15839,4624"/>
              </emma:interpretation>
              <emma:one-of disjunction-type="recognition" id="oneOf30">
                <emma:interpretation id="interp146" emma:lang="x-none" emma:confidence="0">
                  <emma:literal>当</emma:literal>
                </emma:interpretation>
                <emma:interpretation id="interp147" emma:lang="x-none" emma:confidence="0">
                  <emma:literal>刍</emma:literal>
                </emma:interpretation>
                <emma:interpretation id="interp148" emma:lang="x-none" emma:confidence="0">
                  <emma:literal>當</emma:literal>
                </emma:interpretation>
                <emma:interpretation id="interp149" emma:lang="x-none" emma:confidence="0">
                  <emma:literal>苛</emma:literal>
                </emma:interpretation>
                <emma:interpretation id="interp150" emma:lang="x-none" emma:confidence="0">
                  <emma:literal>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59A7F4-9D37-42D6-B5FD-B094333BEE35}" emma:medium="tactile" emma:mode="ink">
                <msink:context xmlns:msink="http://schemas.microsoft.com/ink/2010/main" type="inkWord" rotatedBoundingBox="16058,4416 16572,3139 17617,3560 17103,4836"/>
              </emma:interpretation>
              <emma:one-of disjunction-type="recognition" id="oneOf31">
                <emma:interpretation id="interp151" emma:lang="x-none" emma:confidence="0">
                  <emma:literal>越</emma:literal>
                </emma:interpretation>
                <emma:interpretation id="interp152" emma:lang="x-none" emma:confidence="0">
                  <emma:literal>趟</emma:literal>
                </emma:interpretation>
                <emma:interpretation id="interp153" emma:lang="x-none" emma:confidence="0">
                  <emma:literal>斑</emma:literal>
                </emma:interpretation>
                <emma:interpretation id="interp154" emma:lang="x-none" emma:confidence="0">
                  <emma:literal>趦</emma:literal>
                </emma:interpretation>
                <emma:interpretation id="interp155" emma:lang="x-none" emma:confidence="0">
                  <emma:literal>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02EE9D1-AAAD-4C86-AEDD-D2B2C917D0DC}" emma:medium="tactile" emma:mode="ink">
                <msink:context xmlns:msink="http://schemas.microsoft.com/ink/2010/main" type="inkWord" rotatedBoundingBox="17150,4185 17937,3036 18951,3731 18164,4880"/>
              </emma:interpretation>
              <emma:one-of disjunction-type="recognition" id="oneOf32">
                <emma:interpretation id="interp156" emma:lang="x-none" emma:confidence="0">
                  <emma:literal>过</emma:literal>
                </emma:interpretation>
                <emma:interpretation id="interp157" emma:lang="x-none" emma:confidence="0">
                  <emma:literal>这</emma:literal>
                </emma:interpretation>
                <emma:interpretation id="interp158" emma:lang="x-none" emma:confidence="0">
                  <emma:literal>返</emma:literal>
                </emma:interpretation>
                <emma:interpretation id="interp159" emma:lang="x-none" emma:confidence="0">
                  <emma:literal>迟</emma:literal>
                </emma:interpretation>
                <emma:interpretation id="interp160" emma:lang="x-none" emma:confidence="0">
                  <emma:literal>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136C8C-358C-4A60-90AC-23A61AE5886B}" emma:medium="tactile" emma:mode="ink">
                <msink:context xmlns:msink="http://schemas.microsoft.com/ink/2010/main" type="inkWord" rotatedBoundingBox="18563,3707 20043,2885 20713,4091 19233,4913"/>
              </emma:interpretation>
              <emma:one-of disjunction-type="recognition" id="oneOf33">
                <emma:interpretation id="interp161" emma:lang="x-none" emma:confidence="0">
                  <emma:literal>徙</emma:literal>
                </emma:interpretation>
                <emma:interpretation id="interp162" emma:lang="x-none" emma:confidence="0">
                  <emma:literal>徰</emma:literal>
                </emma:interpretation>
                <emma:interpretation id="interp163" emma:lang="x-none" emma:confidence="0">
                  <emma:literal>徥</emma:literal>
                </emma:interpretation>
                <emma:interpretation id="interp164" emma:lang="x-none" emma:confidence="0">
                  <emma:literal>偍</emma:literal>
                </emma:interpretation>
                <emma:interpretation id="interp165" emma:lang="x-none" emma:confidence="0">
                  <emma:literal>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377C683-0D21-421B-B70F-11090740C000}" emma:medium="tactile" emma:mode="ink">
                <msink:context xmlns:msink="http://schemas.microsoft.com/ink/2010/main" type="inkWord" rotatedBoundingBox="21625,2982 21924,4367 20689,4633 20391,3248"/>
              </emma:interpretation>
              <emma:one-of disjunction-type="recognition" id="oneOf34">
                <emma:interpretation id="interp166" emma:lang="x-none" emma:confidence="0">
                  <emma:literal>到</emma:literal>
                </emma:interpretation>
                <emma:interpretation id="interp167" emma:lang="x-none" emma:confidence="0">
                  <emma:literal>判</emma:literal>
                </emma:interpretation>
                <emma:interpretation id="interp168" emma:lang="x-none" emma:confidence="0">
                  <emma:literal>封</emma:literal>
                </emma:interpretation>
                <emma:interpretation id="interp169" emma:lang="x-none" emma:confidence="0">
                  <emma:literal>钊</emma:literal>
                </emma:interpretation>
                <emma:interpretation id="interp170" emma:lang="x-none" emma:confidence="0">
                  <emma:literal>剀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FEECC29-D1EE-455C-A629-8E2041AC12F5}" emma:medium="tactile" emma:mode="ink">
                <msink:context xmlns:msink="http://schemas.microsoft.com/ink/2010/main" type="inkWord" rotatedBoundingBox="22000,4695 22165,3225 23107,3331 22941,4801"/>
              </emma:interpretation>
              <emma:one-of disjunction-type="recognition" id="oneOf35">
                <emma:interpretation id="interp171" emma:lang="x-none" emma:confidence="0">
                  <emma:literal>对</emma:literal>
                </emma:interpretation>
                <emma:interpretation id="interp172" emma:lang="x-none" emma:confidence="0">
                  <emma:literal>劝</emma:literal>
                </emma:interpretation>
                <emma:interpretation id="interp173" emma:lang="x-none" emma:confidence="0">
                  <emma:literal>邓</emma:literal>
                </emma:interpretation>
                <emma:interpretation id="interp174" emma:lang="x-none" emma:confidence="0">
                  <emma:literal>矿</emma:literal>
                </emma:interpretation>
                <emma:interpretation id="interp175" emma:lang="x-none" emma:confidence="0">
                  <emma:literal>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7F2A0C-9183-4722-A892-08E07EED3360}" emma:medium="tactile" emma:mode="ink">
                <msink:context xmlns:msink="http://schemas.microsoft.com/ink/2010/main" type="inkWord" rotatedBoundingBox="23307,4902 23343,3337 24206,3357 24169,4922"/>
              </emma:interpretation>
              <emma:one-of disjunction-type="recognition" id="oneOf36">
                <emma:interpretation id="interp176" emma:lang="x-none" emma:confidence="0">
                  <emma:literal>弗</emma:literal>
                </emma:interpretation>
                <emma:interpretation id="interp177" emma:lang="x-none" emma:confidence="0">
                  <emma:literal>椠</emma:literal>
                </emma:interpretation>
                <emma:interpretation id="interp178" emma:lang="x-none" emma:confidence="0">
                  <emma:literal>犁</emma:literal>
                </emma:interpretation>
                <emma:interpretation id="interp179" emma:lang="x-none" emma:confidence="0">
                  <emma:literal>幫</emma:literal>
                </emma:interpretation>
                <emma:interpretation id="interp180" emma:lang="x-none" emma:confidence="0">
                  <emma:literal>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807EFEF-2655-454E-85DE-3CAF44A8BA84}" emma:medium="tactile" emma:mode="ink">
                <msink:context xmlns:msink="http://schemas.microsoft.com/ink/2010/main" type="inkWord" rotatedBoundingBox="24109,4774 24368,3501 24943,3617 24684,4891"/>
              </emma:interpretation>
              <emma:one-of disjunction-type="recognition" id="oneOf37">
                <emma:interpretation id="interp181" emma:lang="x-none" emma:confidence="0">
                  <emma:literal>手</emma:literal>
                </emma:interpretation>
                <emma:interpretation id="interp182" emma:lang="x-none" emma:confidence="0">
                  <emma:literal>步</emma:literal>
                </emma:interpretation>
                <emma:interpretation id="interp183" emma:lang="x-none" emma:confidence="0">
                  <emma:literal>升</emma:literal>
                </emma:interpretation>
                <emma:interpretation id="interp184" emma:lang="x-none" emma:confidence="0">
                  <emma:literal>爻</emma:literal>
                </emma:interpretation>
                <emma:interpretation id="interp185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95679F1-9E06-4BCC-B730-5060EE0A8281}" emma:medium="tactile" emma:mode="ink">
                <msink:context xmlns:msink="http://schemas.microsoft.com/ink/2010/main" type="inkWord" rotatedBoundingBox="25491,3415 25993,4408 25212,4802 24711,3809"/>
              </emma:interpretation>
              <emma:one-of disjunction-type="recognition" id="oneOf38">
                <emma:interpretation id="interp186" emma:lang="x-none" emma:confidence="0">
                  <emma:literal>后</emma:literal>
                </emma:interpretation>
                <emma:interpretation id="interp187" emma:lang="x-none" emma:confidence="0">
                  <emma:literal>仅</emma:literal>
                </emma:interpretation>
                <emma:interpretation id="interp188" emma:lang="x-none" emma:confidence="0">
                  <emma:literal>任</emma:literal>
                </emma:interpretation>
                <emma:interpretation id="interp189" emma:lang="x-none" emma:confidence="0">
                  <emma:literal>㐰</emma:literal>
                </emma:interpretation>
                <emma:interpretation id="interp190" emma:lang="x-none" emma:confidence="0">
                  <emma:literal>仜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4CBE595-8AB7-47F1-A5C2-13F7BD5FC1B4}" emma:medium="tactile" emma:mode="ink">
                <msink:context xmlns:msink="http://schemas.microsoft.com/ink/2010/main" type="inkWord" rotatedBoundingBox="26729,3463 26806,5004 25837,5052 25760,3511"/>
              </emma:interpretation>
              <emma:one-of disjunction-type="recognition" id="oneOf39">
                <emma:interpretation id="interp191" emma:lang="x-none" emma:confidence="0">
                  <emma:literal>置</emma:literal>
                </emma:interpretation>
                <emma:interpretation id="interp192" emma:lang="x-none" emma:confidence="0">
                  <emma:literal>實</emma:literal>
                </emma:interpretation>
                <emma:interpretation id="interp193" emma:lang="x-none" emma:confidence="0">
                  <emma:literal>貫</emma:literal>
                </emma:interpretation>
                <emma:interpretation id="interp194" emma:lang="x-none" emma:confidence="0">
                  <emma:literal>賲</emma:literal>
                </emma:interpretation>
                <emma:interpretation id="interp195" emma:lang="x-none" emma:confidence="0">
                  <emma:literal>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2CEB7A-6EA9-406E-8FA8-D8FB4F9977A1}" emma:medium="tactile" emma:mode="ink">
                <msink:context xmlns:msink="http://schemas.microsoft.com/ink/2010/main" type="inkWord" rotatedBoundingBox="27212,3466 28982,3478 28973,4959 27203,4947"/>
              </emma:interpretation>
              <emma:one-of disjunction-type="recognition" id="oneOf40">
                <emma:interpretation id="interp196" emma:lang="x-none" emma:confidence="0">
                  <emma:literal>史</emma:literal>
                </emma:interpretation>
                <emma:interpretation id="interp197" emma:lang="x-none" emma:confidence="0">
                  <emma:literal>芈</emma:literal>
                </emma:interpretation>
                <emma:interpretation id="interp198" emma:lang="x-none" emma:confidence="0">
                  <emma:literal>安</emma:literal>
                </emma:interpretation>
                <emma:interpretation id="interp199" emma:lang="x-none" emma:confidence="0">
                  <emma:literal>中</emma:literal>
                </emma:interpretation>
                <emma:interpretation id="interp200" emma:lang="x-none" emma:confidence="0">
                  <emma:literal>申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03B356-E66B-4ADD-ABC1-4390AAF6DBD2}" emma:medium="tactile" emma:mode="ink">
                <msink:context xmlns:msink="http://schemas.microsoft.com/ink/2010/main" type="inkWord" rotatedBoundingBox="27660,4658 28154,3535 29098,3950 28604,5073"/>
              </emma:interpretation>
              <emma:one-of disjunction-type="recognition" id="oneOf41">
                <emma:interpretation id="interp201" emma:lang="x-none" emma:confidence="0">
                  <emma:literal>进</emma:literal>
                </emma:interpretation>
                <emma:interpretation id="interp202" emma:lang="x-none" emma:confidence="0">
                  <emma:literal>㘫</emma:literal>
                </emma:interpretation>
                <emma:interpretation id="interp203" emma:lang="x-none" emma:confidence="0">
                  <emma:literal>讲</emma:literal>
                </emma:interpretation>
                <emma:interpretation id="interp204" emma:lang="x-none" emma:confidence="0">
                  <emma:literal>㳤</emma:literal>
                </emma:interpretation>
                <emma:interpretation id="interp205" emma:lang="x-none" emma:confidence="0">
                  <emma:literal>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8F32A1-FF4D-4AC8-9D58-FEE72A98EDFB}" emma:medium="tactile" emma:mode="ink">
                <msink:context xmlns:msink="http://schemas.microsoft.com/ink/2010/main" type="inkWord" rotatedBoundingBox="29264,3664 30489,3838 30330,4964 29105,4791"/>
              </emma:interpretation>
              <emma:one-of disjunction-type="recognition" id="oneOf42">
                <emma:interpretation id="interp206" emma:lang="x-none" emma:confidence="0">
                  <emma:literal>分</emma:literal>
                </emma:interpretation>
                <emma:interpretation id="interp207" emma:lang="x-none" emma:confidence="0">
                  <emma:literal>沩</emma:literal>
                </emma:interpretation>
                <emma:interpretation id="interp208" emma:lang="x-none" emma:confidence="0">
                  <emma:literal>灼</emma:literal>
                </emma:interpretation>
                <emma:interpretation id="interp209" emma:lang="x-none" emma:confidence="0">
                  <emma:literal>妁</emma:literal>
                </emma:interpretation>
                <emma:interpretation id="interp210" emma:lang="x-none" emma:confidence="0">
                  <emma:literal>均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4813992-7B65-43CE-AB85-7AB6AE491599}" emma:medium="tactile" emma:mode="ink">
                <msink:context xmlns:msink="http://schemas.microsoft.com/ink/2010/main" type="inkWord" rotatedBoundingBox="30724,4862 30887,4864 30886,4946 30723,4945"/>
              </emma:interpretation>
              <emma:one-of disjunction-type="recognition" id="oneOf43">
                <emma:interpretation id="interp211" emma:lang="x-none" emma:confidence="0">
                  <emma:literal>。</emma:literal>
                </emma:interpretation>
                <emma:interpretation id="interp212" emma:lang="x-none" emma:confidence="0">
                  <emma:literal>.</emma:literal>
                </emma:interpretation>
                <emma:interpretation id="interp213" emma:lang="x-none" emma:confidence="0">
                  <emma:literal>、</emma:literal>
                </emma:interpretation>
                <emma:interpretation id="interp214" emma:lang="x-none" emma:confidence="0">
                  <emma:literal>凵</emma:literal>
                </emma:interpretation>
                <emma:interpretation id="interp215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8BBBD2-3874-4485-832C-454EE87726C5}" emma:medium="tactile" emma:mode="ink">
                <msink:context xmlns:msink="http://schemas.microsoft.com/ink/2010/main" type="inkWord" rotatedBoundingBox="31641,3690 31641,3741 31626,3741 31626,3690"/>
              </emma:interpretation>
              <emma:one-of disjunction-type="recognition" id="oneOf44">
                <emma:interpretation id="interp216" emma:lang="x-none" emma:confidence="0">
                  <emma:literal>“</emma:literal>
                </emma:interpretation>
                <emma:interpretation id="interp217" emma:lang="x-none" emma:confidence="0">
                  <emma:literal>·</emma:literal>
                </emma:interpretation>
                <emma:interpretation id="interp218" emma:lang="x-none" emma:confidence="0">
                  <emma:literal>'</emma:literal>
                </emma:interpretation>
                <emma:interpretation id="interp219" emma:lang="x-none" emma:confidence="0">
                  <emma:literal>‘</emma:literal>
                </emma:interpretation>
                <emma:interpretation id="interp220" emma:lang="x-none" emma:confidence="0">
                  <emma:literal>‵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4D73B92C-0C4D-4D8E-B4B7-EDE72801F8B7}" emma:medium="tactile" emma:mode="ink">
              <msink:context xmlns:msink="http://schemas.microsoft.com/ink/2010/main" type="line" rotatedBoundingBox="6374,5163 30201,5096 30206,6831 6379,6899"/>
            </emma:interpretation>
          </emma:emma>
        </inkml:annotationXML>
        <inkml:traceGroup>
          <inkml:annotationXML>
            <emma:emma xmlns:emma="http://www.w3.org/2003/04/emma" version="1.0">
              <emma:interpretation id="{844EA87E-E881-427A-821C-DBC30CEE7C3C}" emma:medium="tactile" emma:mode="ink">
                <msink:context xmlns:msink="http://schemas.microsoft.com/ink/2010/main" type="inkWord" rotatedBoundingBox="6376,5742 7300,5740 7303,6893 6379,6895"/>
              </emma:interpretation>
              <emma:one-of disjunction-type="recognition" id="oneOf45">
                <emma:interpretation id="interp221" emma:lang="zh-CN" emma:confidence="0">
                  <emma:literal>状</emma:literal>
                </emma:interpretation>
                <emma:interpretation id="interp222" emma:lang="zh-CN" emma:confidence="0">
                  <emma:literal>忧</emma:literal>
                </emma:interpretation>
                <emma:interpretation id="interp223" emma:lang="zh-CN" emma:confidence="0">
                  <emma:literal>狀</emma:literal>
                </emma:interpretation>
                <emma:interpretation id="interp224" emma:lang="zh-CN" emma:confidence="0">
                  <emma:literal>妆</emma:literal>
                </emma:interpretation>
                <emma:interpretation id="interp225" emma:lang="zh-CN" emma:confidence="0">
                  <emma:literal>怵</emma:literal>
                </emma:interpretation>
              </emma:one-of>
            </emma:emma>
          </inkml:annotationXML>
          <inkml:trace contextRef="#ctx0" brushRef="#br0" timeOffset="645620.8276">2621 5500 9 0,'0'8'4'0,"5"-8"-3"16,-5 0 7-16,9-4-9 16,0-7 1-16,-1-9-4 15,6-8 0-15,3-3 3 16,6-5 1-16</inkml:trace>
          <inkml:trace contextRef="#ctx0" brushRef="#br0" timeOffset="645441.2">2741 5012 16 0,'-13'0'8'0,"8"-23"-10"15,5 27 14-15,0-4-14 0,0 7 1 16,5-3-1-16,-5-4 0 16,9-4 2-16,-1 4 0 15,1 0-3-15,0 0 0 16,0 0 0-16,0 4 0 15</inkml:trace>
          <inkml:trace contextRef="#ctx0" brushRef="#br0" timeOffset="645186.529">2936 4524 9 0,'9'-12'4'0,"-5"4"-5"16,-4 8 7-16,0 0-5 15,0 0 0-15,0 0 1 16,0 0 1-16,0 0-3 16,0 0 0-16,0 4 2 15,0 0 1-15,0 4-1 0,0 4 0 16,0 8-1-16,5 3 1 16,-5 17-1-16,4 7 0 15,1 4 0-15,-5 4 0 16,0 8 0-16,0 4 0 15,0 4-1-15,0 4 0 16,-5-4 1-16,1 3 0 16,-1-7-1-16,5-4 1 15,-4 0-1-15,-1-11 0 0,1-5 1 16,4 0 0-16,-5-15-1 16,5-5 0-16,-4-3-2 15,4-5 1-15,0-7-3 16,0 0 1-16,0-8-4 15,0-8 1-15</inkml:trace>
          <inkml:trace contextRef="#ctx0" brushRef="#br0" timeOffset="646251.2739">3330 4591 12 0,'0'-16'6'0,"0"24"-4"16,0-8 11-16,0 0-13 16,0 8 0-16,5 0 1 15,-1 4 0-15,-4 11-1 16,5 5 1-16,-5 7 0 16,0 5 0-16,0 3 0 0,-5 8 0 15,1-4 0-15,-5 1 0 16,-5 3-1-16,1 4 1 15,-5-8-1-15,1 0 1 16,-5 9-1-16,-1-5 0 16,6-4-1-16,-1-4 0 15,5-7-2-15,-1-5 0 16,6-11-3-16,-1 0 1 0</inkml:trace>
          <inkml:trace contextRef="#ctx0" brushRef="#br0" timeOffset="645905.5316">3171 4918 10 0,'0'-4'5'0,"-9"0"-6"0,13 8 9 15,-4 0-8-15,5 4 1 16,-1-8 2-16,9 7 1 15,-4-3-5-15,5-4 1 16,8 0 2-16,0 0 0 16,-4-4-1-16,-1 1 1 15,1-5-2-15,0 4 0 16,0-4-2-16,-1 0 1 0,1 0-2 16,-5-4 0-16,1 4-2 15,-6-3 1-15</inkml:trace>
          <inkml:trace contextRef="#ctx0" brushRef="#br0" timeOffset="646713.1022">3335 5107 7 0,'0'0'3'0,"4"4"3"16,1 0 2-16,-1 0-8 16,0 7 0-16,1 1 2 15,-1 4 0-15,1 0-2 16,4 3 0-16,-1 1 1 15,1 8 1-15,5 3-1 16,-1 1 0-16,0 3-1 16,0 8 0-16,5-7-1 15,0-1 0-15,-5-3-2 16,5-1 1-16,-5-3-2 16,0-5 0-16</inkml:trace>
          <inkml:trace contextRef="#ctx0" brushRef="#br0" timeOffset="646839.6919">3512 4662 16 0,'0'-4'8'0,"4"4"-12"16,-4 0 15-16,5-4-13 15,4 4 1-15,-9 0-2 16,4 0 0-16,-4 0 1 16,9 0 1-16</inkml:trace>
        </inkml:traceGroup>
        <inkml:traceGroup>
          <inkml:annotationXML>
            <emma:emma xmlns:emma="http://www.w3.org/2003/04/emma" version="1.0">
              <emma:interpretation id="{462777EB-7004-4A3B-A260-7E6A6FD27E07}" emma:medium="tactile" emma:mode="ink">
                <msink:context xmlns:msink="http://schemas.microsoft.com/ink/2010/main" type="inkWord" rotatedBoundingBox="7630,5501 8400,5499 8404,6815 7634,6817"/>
              </emma:interpretation>
              <emma:one-of disjunction-type="recognition" id="oneOf46">
                <emma:interpretation id="interp226" emma:lang="zh-CN" emma:confidence="0">
                  <emma:literal>怒</emma:literal>
                </emma:interpretation>
                <emma:interpretation id="interp227" emma:lang="zh-CN" emma:confidence="0">
                  <emma:literal>每</emma:literal>
                </emma:interpretation>
                <emma:interpretation id="interp228" emma:lang="zh-CN" emma:confidence="0">
                  <emma:literal>忽</emma:literal>
                </emma:interpretation>
                <emma:interpretation id="interp229" emma:lang="zh-CN" emma:confidence="0">
                  <emma:literal>卤</emma:literal>
                </emma:interpretation>
                <emma:interpretation id="interp230" emma:lang="zh-CN" emma:confidence="0">
                  <emma:literal>㼵</emma:literal>
                </emma:interpretation>
              </emma:one-of>
            </emma:emma>
          </inkml:annotationXML>
          <inkml:trace contextRef="#ctx0" brushRef="#br0" timeOffset="647754.8427">4212 4264 8 0,'-5'0'4'0,"5"12"-3"0,0-8 6 0,0-4-5 16,5 8 0-16,-1 3 1 15,-4 5 0-15,0 8-4 16,-4 7 1-16,-1 5 2 16,-3 7 0-16,-6 12-1 15,-3-4 0-15,-1 12-1 16,0 4 1-16,0 0-1 16,-4-4 1-16,-9-4-1 15,0 0 1-15,0-3-1 16,0-5 0-16,9-12-2 15,4-7 1-15,1-5-4 16,3-3 1-16,1-12-1 16,4-4 1-16</inkml:trace>
          <inkml:trace contextRef="#ctx0" brushRef="#br0" timeOffset="648367.7798">4012 5233 15 0,'-8'8'7'0,"3"-1"-10"15,5-3 16-15,-4 0-13 16,-1 8 0-16,1 0 0 15,-5 4 1-15,5-1-1 16,-5 5 0-16,0 8-1 16,0-5 0-16,0-3-1 15,0-4 0-15,0 3-2 16,5 1 0-16</inkml:trace>
          <inkml:trace contextRef="#ctx0" brushRef="#br0" timeOffset="648098.0887">4216 4910 11 0,'0'-4'5'0,"22"20"-2"16,-13-16 9-16,5 4-13 0,-6-4 1 15,6 0-2-15,-5 7 1 16,-1-7-2-16,1 4 1 16,5 0-2-16,-6-4 0 15</inkml:trace>
          <inkml:trace contextRef="#ctx0" brushRef="#br0" timeOffset="648953.6956">4225 5213 7 0,'0'4'3'0,"13"8"-1"0,-4-8 4 15,0-4-6-15,0 8 0 16,0-4 0-16,0 3 0 15,4 5-1-15,-4-4 1 0,4 4-2 16,0-4 0-16</inkml:trace>
        </inkml:traceGroup>
        <inkml:traceGroup>
          <inkml:annotationXML>
            <emma:emma xmlns:emma="http://www.w3.org/2003/04/emma" version="1.0">
              <emma:interpretation id="{3282D4A5-78B3-41CC-B976-83061A4754A1}" emma:medium="tactile" emma:mode="ink">
                <msink:context xmlns:msink="http://schemas.microsoft.com/ink/2010/main" type="inkWord" rotatedBoundingBox="8858,6013 9103,6012 9104,6465 8860,6466"/>
              </emma:interpretation>
              <emma:one-of disjunction-type="recognition" id="oneOf47">
                <emma:interpretation id="interp231" emma:lang="x-none" emma:confidence="0">
                  <emma:literal>:</emma:literal>
                </emma:interpretation>
                <emma:interpretation id="interp232" emma:lang="x-none" emma:confidence="0">
                  <emma:literal>;</emma:literal>
                </emma:interpretation>
                <emma:interpretation id="interp233" emma:lang="x-none" emma:confidence="0">
                  <emma:literal>二</emma:literal>
                </emma:interpretation>
                <emma:interpretation id="interp234" emma:lang="x-none" emma:confidence="0">
                  <emma:literal>」</emma:literal>
                </emma:interpretation>
                <emma:interpretation id="interp235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9967D07-5D5E-41EE-A230-90BBEF722DC2}" emma:medium="tactile" emma:mode="ink">
                <msink:context xmlns:msink="http://schemas.microsoft.com/ink/2010/main" type="inkWord" rotatedBoundingBox="9711,5493 10435,5491 10438,6802 9715,6805"/>
              </emma:interpretation>
              <emma:one-of disjunction-type="recognition" id="oneOf48">
                <emma:interpretation id="interp236" emma:lang="x-none" emma:confidence="0">
                  <emma:literal>当</emma:literal>
                </emma:interpretation>
                <emma:interpretation id="interp237" emma:lang="x-none" emma:confidence="0">
                  <emma:literal>郢</emma:literal>
                </emma:interpretation>
                <emma:interpretation id="interp238" emma:lang="x-none" emma:confidence="0">
                  <emma:literal>卦</emma:literal>
                </emma:interpretation>
                <emma:interpretation id="interp239" emma:lang="x-none" emma:confidence="0">
                  <emma:literal>断</emma:literal>
                </emma:interpretation>
                <emma:interpretation id="interp240" emma:lang="x-none" emma:confidence="0">
                  <emma:literal>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4182F7-4DB3-461E-B011-013B96B96A2F}" emma:medium="tactile" emma:mode="ink">
                <msink:context xmlns:msink="http://schemas.microsoft.com/ink/2010/main" type="inkWord" rotatedBoundingBox="10913,5627 11905,5625 11908,6601 10916,6604"/>
              </emma:interpretation>
              <emma:one-of disjunction-type="recognition" id="oneOf49">
                <emma:interpretation id="interp241" emma:lang="x-none" emma:confidence="0">
                  <emma:literal>年</emma:literal>
                </emma:interpretation>
                <emma:interpretation id="interp242" emma:lang="x-none" emma:confidence="0">
                  <emma:literal>全</emma:literal>
                </emma:interpretation>
                <emma:interpretation id="interp243" emma:lang="x-none" emma:confidence="0">
                  <emma:literal>在</emma:literal>
                </emma:interpretation>
                <emma:interpretation id="interp244" emma:lang="x-none" emma:confidence="0">
                  <emma:literal>炙</emma:literal>
                </emma:interpretation>
                <emma:interpretation id="interp245" emma:lang="x-none" emma:confidence="0">
                  <emma:literal>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89970F2-4BF8-4389-B38A-1F31D8B1F81D}" emma:medium="tactile" emma:mode="ink">
                <msink:context xmlns:msink="http://schemas.microsoft.com/ink/2010/main" type="inkWord" rotatedBoundingBox="12242,5627 12637,5626 12639,6540 12245,6541"/>
              </emma:interpretation>
              <emma:one-of disjunction-type="recognition" id="oneOf50">
                <emma:interpretation id="interp246" emma:lang="x-none" emma:confidence="0">
                  <emma:literal>9</emma:literal>
                </emma:interpretation>
                <emma:interpretation id="interp247" emma:lang="x-none" emma:confidence="0">
                  <emma:literal>S</emma:literal>
                </emma:interpretation>
                <emma:interpretation id="interp248" emma:lang="x-none" emma:confidence="0">
                  <emma:literal>s</emma:literal>
                </emma:interpretation>
                <emma:interpretation id="interp249" emma:lang="x-none" emma:confidence="0">
                  <emma:literal>∫</emma:literal>
                </emma:interpretation>
                <emma:interpretation id="interp250" emma:lang="x-none" emma:confidence="0">
                  <emma:literal>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BE630F-7223-4AFF-A866-3F9EF599F8A5}" emma:medium="tactile" emma:mode="ink">
                <msink:context xmlns:msink="http://schemas.microsoft.com/ink/2010/main" type="inkWord" rotatedBoundingBox="13051,6542 13159,5099 14080,5168 13972,6610"/>
              </emma:interpretation>
              <emma:one-of disjunction-type="recognition" id="oneOf51">
                <emma:interpretation id="interp251" emma:lang="x-none" emma:confidence="0">
                  <emma:literal>%</emma:literal>
                </emma:interpretation>
                <emma:interpretation id="interp252" emma:lang="x-none" emma:confidence="0">
                  <emma:literal>在</emma:literal>
                </emma:interpretation>
                <emma:interpretation id="interp253" emma:lang="x-none" emma:confidence="0">
                  <emma:literal>叵</emma:literal>
                </emma:interpretation>
                <emma:interpretation id="interp254" emma:lang="x-none" emma:confidence="0">
                  <emma:literal>匚</emma:literal>
                </emma:interpretation>
                <emma:interpretation id="interp255" emma:lang="x-none" emma:confidence="0">
                  <emma:literal>屲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F0E6B-E9BA-4722-B7E6-E5E32E8E2461}" emma:medium="tactile" emma:mode="ink">
                <msink:context xmlns:msink="http://schemas.microsoft.com/ink/2010/main" type="inkWord" rotatedBoundingBox="14003,5456 14048,5498 14035,5512 13989,5471"/>
              </emma:interpretation>
              <emma:one-of disjunction-type="recognition" id="oneOf52">
                <emma:interpretation id="interp256" emma:lang="x-none" emma:confidence="0">
                  <emma:literal>,</emma:literal>
                </emma:interpretation>
                <emma:interpretation id="interp257" emma:lang="x-none" emma:confidence="0">
                  <emma:literal>·</emma:literal>
                </emma:interpretation>
                <emma:interpretation id="interp258" emma:lang="x-none" emma:confidence="0">
                  <emma:literal>'</emma:literal>
                </emma:interpretation>
                <emma:interpretation id="interp259" emma:lang="x-none" emma:confidence="0">
                  <emma:literal>”</emma:literal>
                </emma:interpretation>
                <emma:interpretation id="interp260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8AD5EC4-BB94-432C-8354-C90B5B2BFD14}" emma:medium="tactile" emma:mode="ink">
                <msink:context xmlns:msink="http://schemas.microsoft.com/ink/2010/main" type="inkWord" rotatedBoundingBox="14072,6556 14200,5394 14662,5445 14534,6607"/>
              </emma:interpretation>
              <emma:one-of disjunction-type="recognition" id="oneOf53">
                <emma:interpretation id="interp261" emma:lang="x-none" emma:confidence="0">
                  <emma:literal>厂</emma:literal>
                </emma:interpretation>
                <emma:interpretation id="interp262" emma:lang="x-none" emma:confidence="0">
                  <emma:literal>]</emma:literal>
                </emma:interpretation>
                <emma:interpretation id="interp263" emma:lang="x-none" emma:confidence="0">
                  <emma:literal>丁</emma:literal>
                </emma:interpretation>
                <emma:interpretation id="interp264" emma:lang="x-none" emma:confidence="0">
                  <emma:literal>了</emma:literal>
                </emma:interpretation>
                <emma:interpretation id="interp265" emma:lang="x-none" emma:confidence="0">
                  <emma:literal>J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E4CB7BE-1DA7-4ED3-ACF4-BD80A3F15DB5}" emma:medium="tactile" emma:mode="ink">
                <msink:context xmlns:msink="http://schemas.microsoft.com/ink/2010/main" type="inkWord" rotatedBoundingBox="15193,5325 16279,5322 16283,6696 15197,6699"/>
              </emma:interpretation>
              <emma:one-of disjunction-type="recognition" id="oneOf54">
                <emma:interpretation id="interp266" emma:lang="x-none" emma:confidence="0">
                  <emma:literal>和</emma:literal>
                </emma:interpretation>
                <emma:interpretation id="interp267" emma:lang="x-none" emma:confidence="0">
                  <emma:literal>加</emma:literal>
                </emma:interpretation>
                <emma:interpretation id="interp268" emma:lang="x-none" emma:confidence="0">
                  <emma:literal>私</emma:literal>
                </emma:interpretation>
                <emma:interpretation id="interp269" emma:lang="x-none" emma:confidence="0">
                  <emma:literal>啝</emma:literal>
                </emma:interpretation>
                <emma:interpretation id="interp270" emma:lang="x-none" emma:confidence="0">
                  <emma:literal>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8BA4E4-F0E7-4D29-B89B-A6D28E5C48F5}" emma:medium="tactile" emma:mode="ink">
                <msink:context xmlns:msink="http://schemas.microsoft.com/ink/2010/main" type="inkWord" rotatedBoundingBox="16645,5253 17631,5251 17634,6392 16649,6395"/>
              </emma:interpretation>
              <emma:one-of disjunction-type="recognition" id="oneOf55">
                <emma:interpretation id="interp271" emma:lang="x-none" emma:confidence="0">
                  <emma:literal>女</emma:literal>
                </emma:interpretation>
                <emma:interpretation id="interp272" emma:lang="x-none" emma:confidence="0">
                  <emma:literal>戊</emma:literal>
                </emma:interpretation>
                <emma:interpretation id="interp273" emma:lang="x-none" emma:confidence="0">
                  <emma:literal>汝</emma:literal>
                </emma:interpretation>
                <emma:interpretation id="interp274" emma:lang="x-none" emma:confidence="0">
                  <emma:literal>厌</emma:literal>
                </emma:interpretation>
                <emma:interpretation id="interp275" emma:lang="x-none" emma:confidence="0">
                  <emma:literal>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D2A642-B59B-4A1F-A518-1A6D2B5CCFEF}" emma:medium="tactile" emma:mode="ink">
                <msink:context xmlns:msink="http://schemas.microsoft.com/ink/2010/main" type="inkWord" rotatedBoundingBox="18061,6436 18104,5270 18301,5277 18258,6443"/>
              </emma:interpretation>
              <emma:one-of disjunction-type="recognition" id="oneOf56">
                <emma:interpretation id="interp276" emma:lang="x-none" emma:confidence="0">
                  <emma:literal>。</emma:literal>
                </emma:interpretation>
                <emma:interpretation id="interp277" emma:lang="x-none" emma:confidence="0">
                  <emma:literal>j</emma:literal>
                </emma:interpretation>
                <emma:interpretation id="interp278" emma:lang="x-none" emma:confidence="0">
                  <emma:literal>ⅰ</emma:literal>
                </emma:interpretation>
                <emma:interpretation id="interp279" emma:lang="x-none" emma:confidence="0">
                  <emma:literal>;</emma:literal>
                </emma:interpretation>
                <emma:interpretation id="interp280" emma:lang="x-none" emma:confidence="0">
                  <emma:literal>i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DA2682C-8329-4F03-9E4F-0F737B6E9627}" emma:medium="tactile" emma:mode="ink">
                <msink:context xmlns:msink="http://schemas.microsoft.com/ink/2010/main" type="inkWord" rotatedBoundingBox="19062,5321 19074,6252 18784,6255 18773,5324"/>
              </emma:interpretation>
              <emma:one-of disjunction-type="recognition" id="oneOf57">
                <emma:interpretation id="interp281" emma:lang="x-none" emma:confidence="0">
                  <emma:literal>丁</emma:literal>
                </emma:interpretation>
                <emma:interpretation id="interp282" emma:lang="x-none" emma:confidence="0">
                  <emma:literal>]</emma:literal>
                </emma:interpretation>
                <emma:interpretation id="interp283" emma:lang="x-none" emma:confidence="0">
                  <emma:literal>了</emma:literal>
                </emma:interpretation>
                <emma:interpretation id="interp284" emma:lang="x-none" emma:confidence="0">
                  <emma:literal>個</emma:literal>
                </emma:interpretation>
                <emma:interpretation id="interp285" emma:lang="x-none" emma:confidence="0">
                  <emma:literal>〕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7F5BFAE-6BFC-4AD0-B887-01CCCA54EF6E}" emma:medium="tactile" emma:mode="ink">
                <msink:context xmlns:msink="http://schemas.microsoft.com/ink/2010/main" type="inkWord" rotatedBoundingBox="20647,5339 20679,6367 20022,6388 19990,5359"/>
              </emma:interpretation>
              <emma:one-of disjunction-type="recognition" id="oneOf58">
                <emma:interpretation id="interp286" emma:lang="x-none" emma:confidence="0">
                  <emma:literal>匹</emma:literal>
                </emma:interpretation>
                <emma:interpretation id="interp287" emma:lang="x-none" emma:confidence="0">
                  <emma:literal>正</emma:literal>
                </emma:interpretation>
                <emma:interpretation id="interp288" emma:lang="x-none" emma:confidence="0">
                  <emma:literal>匞</emma:literal>
                </emma:interpretation>
                <emma:interpretation id="interp289" emma:lang="x-none" emma:confidence="0">
                  <emma:literal>匠</emma:literal>
                </emma:interpretation>
                <emma:interpretation id="interp290" emma:lang="x-none" emma:confidence="0">
                  <emma:literal>叵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B5E7345-68FD-4E0D-A9A7-81F59D99E964}" emma:medium="tactile" emma:mode="ink">
                <msink:context xmlns:msink="http://schemas.microsoft.com/ink/2010/main" type="inkWord" rotatedBoundingBox="20656,5579 22056,5164 22393,6305 20993,6719"/>
              </emma:interpretation>
              <emma:one-of disjunction-type="recognition" id="oneOf59">
                <emma:interpretation id="interp291" emma:lang="x-none" emma:confidence="0">
                  <emma:literal>配</emma:literal>
                </emma:interpretation>
                <emma:interpretation id="interp292" emma:lang="x-none" emma:confidence="0">
                  <emma:literal>酡</emma:literal>
                </emma:interpretation>
                <emma:interpretation id="interp293" emma:lang="x-none" emma:confidence="0">
                  <emma:literal>䣥</emma:literal>
                </emma:interpretation>
                <emma:interpretation id="interp294" emma:lang="x-none" emma:confidence="0">
                  <emma:literal>酝</emma:literal>
                </emma:interpretation>
                <emma:interpretation id="interp295" emma:lang="x-none" emma:confidence="0">
                  <emma:literal>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BD10A4F-C789-4170-84F9-217E04801CF5}" emma:medium="tactile" emma:mode="ink">
                <msink:context xmlns:msink="http://schemas.microsoft.com/ink/2010/main" type="inkWord" rotatedBoundingBox="23173,5307 23317,6557 22576,6643 22431,5393"/>
              </emma:interpretation>
              <emma:one-of disjunction-type="recognition" id="oneOf60">
                <emma:interpretation id="interp296" emma:lang="x-none" emma:confidence="0">
                  <emma:literal>实</emma:literal>
                </emma:interpretation>
                <emma:interpretation id="interp297" emma:lang="x-none" emma:confidence="0">
                  <emma:literal>尖</emma:literal>
                </emma:interpretation>
                <emma:interpretation id="interp298" emma:lang="x-none" emma:confidence="0">
                  <emma:literal>灾</emma:literal>
                </emma:interpretation>
                <emma:interpretation id="interp299" emma:lang="x-none" emma:confidence="0">
                  <emma:literal>贫</emma:literal>
                </emma:interpretation>
                <emma:interpretation id="interp300" emma:lang="x-none" emma:confidence="0">
                  <emma:literal>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4F186B2-B88B-4FA4-A386-8D49EDE14CC1}" emma:medium="tactile" emma:mode="ink">
                <msink:context xmlns:msink="http://schemas.microsoft.com/ink/2010/main" type="inkWord" rotatedBoundingBox="23948,5264 24781,6161 24019,6868 23186,5971"/>
              </emma:interpretation>
              <emma:one-of disjunction-type="recognition" id="oneOf61">
                <emma:interpretation id="interp301" emma:lang="x-none" emma:confidence="0">
                  <emma:literal>效</emma:literal>
                </emma:interpretation>
                <emma:interpretation id="interp302" emma:lang="x-none" emma:confidence="0">
                  <emma:literal>败</emma:literal>
                </emma:interpretation>
                <emma:interpretation id="interp303" emma:lang="x-none" emma:confidence="0">
                  <emma:literal>敗</emma:literal>
                </emma:interpretation>
                <emma:interpretation id="interp304" emma:lang="x-none" emma:confidence="0">
                  <emma:literal>販</emma:literal>
                </emma:interpretation>
                <emma:interpretation id="interp305" emma:lang="x-none" emma:confidence="0">
                  <emma:literal>㩿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C3FF31F-07E5-4816-9111-34E32D4C25CC}" emma:medium="tactile" emma:mode="ink">
                <msink:context xmlns:msink="http://schemas.microsoft.com/ink/2010/main" type="inkWord" rotatedBoundingBox="25095,5204 26212,5647 25735,6852 24617,6409"/>
              </emma:interpretation>
              <emma:one-of disjunction-type="recognition" id="oneOf62">
                <emma:interpretation id="interp306" emma:lang="x-none" emma:confidence="0">
                  <emma:literal>时</emma:literal>
                </emma:interpretation>
                <emma:interpretation id="interp307" emma:lang="x-none" emma:confidence="0">
                  <emma:literal>叫</emma:literal>
                </emma:interpretation>
                <emma:interpretation id="interp308" emma:lang="x-none" emma:confidence="0">
                  <emma:literal>眇</emma:literal>
                </emma:interpretation>
                <emma:interpretation id="interp309" emma:lang="x-none" emma:confidence="0">
                  <emma:literal>㫑</emma:literal>
                </emma:interpretation>
                <emma:interpretation id="interp310" emma:lang="x-none" emma:confidence="0">
                  <emma:literal>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2063598-3E98-4F21-A883-5660FF1E2DCA}" emma:medium="tactile" emma:mode="ink">
                <msink:context xmlns:msink="http://schemas.microsoft.com/ink/2010/main" type="inkWord" rotatedBoundingBox="26419,6295 26609,6376 26534,6552 26344,6471"/>
              </emma:interpretation>
              <emma:one-of disjunction-type="recognition" id="oneOf63">
                <emma:interpretation id="interp311" emma:lang="x-none" emma:confidence="0">
                  <emma:literal>,</emma:literal>
                </emma:interpretation>
                <emma:interpretation id="interp312" emma:lang="x-none" emma:confidence="0">
                  <emma:literal>〉</emma:literal>
                </emma:interpretation>
                <emma:interpretation id="interp313" emma:lang="x-none" emma:confidence="0">
                  <emma:literal>&gt;</emma:literal>
                </emma:interpretation>
                <emma:interpretation id="interp314" emma:lang="x-none" emma:confidence="0">
                  <emma:literal>。</emma:literal>
                </emma:interpretation>
                <emma:interpretation id="interp315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396DF81-BFDF-4E4F-983C-C277BBBE562F}" emma:medium="tactile" emma:mode="ink">
                <msink:context xmlns:msink="http://schemas.microsoft.com/ink/2010/main" type="inkWord" rotatedBoundingBox="26685,6458 27531,5082 28570,5720 27725,7097"/>
              </emma:interpretation>
              <emma:one-of disjunction-type="recognition" id="oneOf64">
                <emma:interpretation id="interp316" emma:lang="x-none" emma:confidence="0">
                  <emma:literal>物</emma:literal>
                </emma:interpretation>
                <emma:interpretation id="interp317" emma:lang="x-none" emma:confidence="0">
                  <emma:literal>郏</emma:literal>
                </emma:interpretation>
                <emma:interpretation id="interp318" emma:lang="x-none" emma:confidence="0">
                  <emma:literal>轴</emma:literal>
                </emma:interpretation>
                <emma:interpretation id="interp319" emma:lang="x-none" emma:confidence="0">
                  <emma:literal>邸</emma:literal>
                </emma:interpretation>
                <emma:interpretation id="interp320" emma:lang="x-none" emma:confidence="0">
                  <emma:literal>鹅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FF824B-DE73-467F-882F-70E8EFA15C39}" emma:medium="tactile" emma:mode="ink">
                <msink:context xmlns:msink="http://schemas.microsoft.com/ink/2010/main" type="inkWord" rotatedBoundingBox="28191,6704 28503,5496 29086,5647 28774,6855"/>
              </emma:interpretation>
              <emma:one-of disjunction-type="recognition" id="oneOf65">
                <emma:interpretation id="interp321" emma:lang="x-none" emma:confidence="0">
                  <emma:literal>力</emma:literal>
                </emma:interpretation>
                <emma:interpretation id="interp322" emma:lang="x-none" emma:confidence="0">
                  <emma:literal>门</emma:literal>
                </emma:interpretation>
                <emma:interpretation id="interp323" emma:lang="x-none" emma:confidence="0">
                  <emma:literal>冂</emma:literal>
                </emma:interpretation>
                <emma:interpretation id="interp324" emma:lang="x-none" emma:confidence="0">
                  <emma:literal>『</emma:literal>
                </emma:interpretation>
                <emma:interpretation id="interp325" emma:lang="x-none" emma:confidence="0">
                  <emma:literal>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EFB1E88-9308-4EE3-A4ED-4CB25AE2FED2}" emma:medium="tactile" emma:mode="ink">
                <msink:context xmlns:msink="http://schemas.microsoft.com/ink/2010/main" type="inkWord" rotatedBoundingBox="29279,6801 29307,5530 30223,5550 30195,6821"/>
              </emma:interpretation>
              <emma:one-of disjunction-type="recognition" id="oneOf66">
                <emma:interpretation id="interp326" emma:lang="x-none" emma:confidence="0">
                  <emma:literal>移</emma:literal>
                </emma:interpretation>
                <emma:interpretation id="interp327" emma:lang="x-none" emma:confidence="0">
                  <emma:literal>語</emma:literal>
                </emma:interpretation>
                <emma:interpretation id="interp328" emma:lang="x-none" emma:confidence="0">
                  <emma:literal>浯</emma:literal>
                </emma:interpretation>
                <emma:interpretation id="interp329" emma:lang="x-none" emma:confidence="0">
                  <emma:literal>辂</emma:literal>
                </emma:interpretation>
                <emma:interpretation id="interp330" emma:lang="x-none" emma:confidence="0">
                  <emma:literal>痦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9877BA7F-502E-4F6F-B962-F0018DEC8AB6}" emma:medium="tactile" emma:mode="ink">
            <msink:context xmlns:msink="http://schemas.microsoft.com/ink/2010/main" type="paragraph" rotatedBoundingBox="6138,6721 32777,6681 32787,13133 6148,13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FE93E7-5CDB-4AC7-AA84-A02CC8DA182E}" emma:medium="tactile" emma:mode="ink">
              <msink:context xmlns:msink="http://schemas.microsoft.com/ink/2010/main" type="inkBullet" rotatedBoundingBox="6139,7289 6782,7288 6783,8533 6141,8534"/>
            </emma:interpretation>
            <emma:one-of disjunction-type="recognition" id="oneOf67">
              <emma:interpretation id="interp331" emma:lang="zh-CN" emma:confidence="0">
                <emma:literal>外</emma:literal>
              </emma:interpretation>
              <emma:interpretation id="interp332" emma:lang="zh-CN" emma:confidence="0">
                <emma:literal>忄</emma:literal>
              </emma:interpretation>
              <emma:interpretation id="interp333" emma:lang="zh-CN" emma:confidence="0">
                <emma:literal>汴</emma:literal>
              </emma:interpretation>
              <emma:interpretation id="interp334" emma:lang="zh-CN" emma:confidence="0">
                <emma:literal>礻</emma:literal>
              </emma:interpretation>
              <emma:interpretation id="interp335" emma:lang="zh-CN" emma:confidence="0">
                <emma:literal>卟</emma:literal>
              </emma:interpretation>
            </emma:one-of>
          </emma:emma>
        </inkml:annotationXML>
        <inkml:trace contextRef="#ctx0" brushRef="#br0" timeOffset="767228.5102">2387 6540 5 0,'4'0'2'0,"-13"0"1"15,9 0 2-15,0 0-5 16,0 0 0-16,9 0 1 15,0 0 0-15,4 0-1 16,-4 0 0-16,0 0 1 0,0 4 0 16,0 0 0-16,-1-4 0 15,1 4 0-15,0-4 0 16,0 0-1-16,0 0 1 16,-5 0 0-16,10 0 1 15,-6 0-2-15,1-4 0 16,0 0 0-16,0-4 0 15,4 0 0-15,1 0 0 0,-1 0 0 16,0-3 0-16,5-5 1 16,0 4 1-16,4 0-1 15,0 0 0-15,5-3 0 16,-1 3 0-16,1 0-1 16,-1 4 0-16,-4 0 0 15,5 4 0-15,-5-3 0 16,-4 3 1-16,-5 0-1 15,0-4 0-15,1 4-1 16,-5 4 0-16,-5-4-2 16,0 0 1-16,1-4-2 15,-5 8 0-15</inkml:trace>
        <inkml:trace contextRef="#ctx0" brushRef="#br0" timeOffset="767994.5561">2750 6575 11 0,'0'0'5'0,"-5"0"-5"0,5 0 10 15,0 4-9-15,0 4 1 0,-4 4 0 16,0 0 0-16,-5 8-3 16,0 3 0-16,-4 13 2 15,-1-1 0-15,-3 5-1 16,-1-1 1-16,-4 0-1 15,0-3 0-15,-1-9 0 16,6-3 0-16,-1-4-2 16,5-9 1-16,-1-3-2 15,5-4 1-15,1-12-3 16,3 0 1-16</inkml:trace>
        <inkml:trace contextRef="#ctx0" brushRef="#br0" timeOffset="767693.8429">2750 6060 10 0,'-5'0'5'0,"10"-8"-6"0,-5 8 8 16,0 8-7-16,0-4 0 15,0 0 0-15,0 3 0 16,4 5 0-16,1 8 0 16,-1 4 0-16,1-5 1 0,-1 9 0 15,-4 3 1-15,4 1-1 16,-4 7 1-16,5 1 0 16,-5 3 0-16,0 8-1 15,0 0 1-15,0 12-2 16,0 8 1-16,0 4-1 15,0 4 1-15,0-8 0 16,-5-4 0-16,1-8-1 16,0-4 1-16,-1-4-1 15,1-8 1-15,-1-3-1 16,5-5 1-16,0-7-1 16,-4-5 0-16,4 1 0 15,0-8 0-15,0-5-2 16,-5-3 0-16,5 0-2 15,0-4 1-15,0-4-3 16,0-4 1-16</inkml:trace>
        <inkml:trace contextRef="#ctx0" brushRef="#br0" timeOffset="768219.7182">2821 6536 13 0,'13'4'6'0,"5"8"-5"0,-14-8 11 16,5 4-12-16,0 3 0 16,0 1 0-16,0 0 0 15,-1 4-1-15,1 4 1 16,5-1 0-16,-6-7 0 15,6 0-1-15,-5-4 0 16,4 0-3-16,5-8 1 16,-1 4-1-16,6-16 0 0</inkml:trace>
      </inkml:traceGroup>
      <inkml:traceGroup>
        <inkml:annotationXML>
          <emma:emma xmlns:emma="http://www.w3.org/2003/04/emma" version="1.0">
            <emma:interpretation id="{B9D76505-F20C-4B14-A331-A74F6284039E}" emma:medium="tactile" emma:mode="ink">
              <msink:context xmlns:msink="http://schemas.microsoft.com/ink/2010/main" type="line" rotatedBoundingBox="6846,6720 32777,6681 32780,8548 6849,8587"/>
            </emma:interpretation>
          </emma:emma>
        </inkml:annotationXML>
        <inkml:traceGroup>
          <inkml:annotationXML>
            <emma:emma xmlns:emma="http://www.w3.org/2003/04/emma" version="1.0">
              <emma:interpretation id="{4AA14EBD-2823-4D0D-B29B-4C32D09D9F8F}" emma:medium="tactile" emma:mode="ink">
                <msink:context xmlns:msink="http://schemas.microsoft.com/ink/2010/main" type="inkWord" rotatedBoundingBox="6847,7277 7436,7276 7438,8513 6849,8514"/>
              </emma:interpretation>
              <emma:one-of disjunction-type="recognition" id="oneOf68">
                <emma:interpretation id="interp336" emma:lang="zh-CN" emma:confidence="0">
                  <emma:literal>覺</emma:literal>
                </emma:interpretation>
                <emma:interpretation id="interp337" emma:lang="zh-CN" emma:confidence="0">
                  <emma:literal>曵</emma:literal>
                </emma:interpretation>
                <emma:interpretation id="interp338" emma:lang="zh-CN" emma:confidence="0">
                  <emma:literal>喸</emma:literal>
                </emma:interpretation>
                <emma:interpretation id="interp339" emma:lang="zh-CN" emma:confidence="0">
                  <emma:literal>笺</emma:literal>
                </emma:interpretation>
                <emma:interpretation id="interp340" emma:lang="zh-CN" emma:confidence="0">
                  <emma:literal>獎</emma:literal>
                </emma:interpretation>
              </emma:one-of>
            </emma:emma>
          </inkml:annotationXML>
          <inkml:trace contextRef="#ctx0" brushRef="#br0" timeOffset="770396.258">3095 7091 10 0,'-4'0'5'0,"35"4"-4"16,-18-8 8-16,1 0-10 15,3-3 1-15,5-1 2 16,5 4 0-16,0-8-2 15,-1 4 1-15,1-4 0 16,-5 0 1-16,5 1-1 16,-5-1 1-16,0 0-2 15,0 0 0-15,-4 0-2 16,-1 1 1-16,1 3-2 16,-5-4 0-16,1 0-2 15,-5 4 1-15</inkml:trace>
          <inkml:trace contextRef="#ctx0" brushRef="#br0" timeOffset="770637.4295">3379 6942 17 0,'-4'15'8'0,"4"13"-12"0,0-16 18 0,-5 8-14 16,1-1 0-16,-1 1 0 15,-4 0 1-15,-4 3-1 16,-5 5 0-16,1-1 0 16,-6-3 0-16,1 0-2 15,5-5 1-15,-1 1-3 16,0-4 1-16,5-4-2 16,0-5 1-16</inkml:trace>
          <inkml:trace contextRef="#ctx0" brushRef="#br0" timeOffset="770096.5451">3157 7013 9 0,'5'0'4'0,"35"-24"-2"16,-27 16 8-16,9-8-9 0,-4 5 1 15,0-5 0-15,-1 0 0 16,1 0-3-16,0 1 0 15,0-1 1-15,-5-4 0 16,0 8-3-16,-4 0 1 16,0 5-2-16,-5-1 1 15</inkml:trace>
          <inkml:trace contextRef="#ctx0" brushRef="#br0" timeOffset="769255.9492">3219 6536 10 0,'0'4'5'0,"5"12"-3"15,-5-12 8-15,4 8-11 16,-4-1 1-16,0 9 0 15,0 4 0-15,0 3 0 16,-4 5 0-16,-1-1 0 16,-3 1 0-16,-1-1-1 15,4-11 1-15,-4 4-3 16,5-9 1-16,0-3-1 0,-1 0 0 16</inkml:trace>
          <inkml:trace contextRef="#ctx0" brushRef="#br0" timeOffset="768549.9479">3140 6276 13 0,'4'4'6'0,"9"0"-7"16,-4-4 14-16,0 0-13 15,9 4 0-15,-5-4 0 16,9-8 0-16,0 4 0 15,1-4 1-15,-1 0 0 16,0-3 0-16,0-1 0 16,0 0 0-16,0 0 0 15,1-4 1-15,-1 5-2 0,0-1 0 16,-4 0 0-16,-1 0 0 16,-3 0-2-16,-6 5 0 15,1 3-1-15,0-8 0 16,-9 12-2-16,0 0 1 15</inkml:trace>
          <inkml:trace contextRef="#ctx0" brushRef="#br0" timeOffset="769871.3856">3259 6646 10 0,'0'4'5'0,"14"-8"-7"0,-1 0 10 0,0 4-8 15,0-3 1-15,1-1-1 16,-1 0 1-16,0 0-1 15,1 0 0-15,-1 0 0 16,0 0 1-16,-4 4-2 16,0 0 1-16,-5 0-3 15,-4 0 1-15,0 4-1 16,0 0 0-16</inkml:trace>
          <inkml:trace contextRef="#ctx0" brushRef="#br0" timeOffset="768820.1404">3224 6194 12 0,'-5'-4'6'0,"5"-4"-6"15,0 8 10-15,0 0-10 16,0 0 1-16,0 0-1 16,5 4 0-16,-1 4-1 15,1 3 1-15,-1 1 0 16,5 12 0-16,-5-1-1 16,5 5 1-16,-4 3 0 15,-5-3 0-15,0 0 0 16,0-5 0-16,0 1-2 15,4-4 0-15,-4-5-1 16,0-3 0-16</inkml:trace>
          <inkml:trace contextRef="#ctx0" brushRef="#br0" timeOffset="769615.7039">3326 6509 6 0,'9'-24'3'0,"13"-4"-1"0,-13 20 4 16,4 1-4-1,0-1 0-15,1 0 2 16,3 4 1-16,-3-4-6 15,-1 8 0-15,0-4 3 16,0 4 1-16,1 4-2 16,-1-4 1-16,-4 4-2 15,0 0 1-15,0 4 0 16,-5 4 0-16,0 3-1 16,1 9 1-16,-5 4-1 15,0-1 1-15,-5 5-1 16,1 3 0-16,0-3 0 15,-1 3 1-15,-4 0-2 16,0-3 1-16,1-4-3 16,3-1 1-16,1-7-2 15,-1-4 0-15,-4-9-1 16,5 1 0-16</inkml:trace>
          <inkml:trace contextRef="#ctx0" brushRef="#br0" timeOffset="770938.1633">3392 7013 10 0,'5'19'5'0,"17"17"-4"0,-13-32 10 16,0 7-11-16,-1-3 0 15,1 4 0-15,0 4 0 16,4 4 0-16,1-5 0 16,3 1 0-16,1 0 0 15,0-4-1-15,4-4 1 16,0-1-2-16,5-7 1 16,4 0-3-16,4-4 1 15</inkml:trace>
          <inkml:trace contextRef="#ctx0" brushRef="#br0" timeOffset="769030.791">3432 6068 11 0,'5'-16'5'0,"3"4"-4"0,-3 12 9 16,-1 12-9-16,1 4 0 16,-5 7 0-16,0 13 0 15,-5-5-2-15,-4 12 1 0,1 5 0 16,-1-9 1-16,-5 0-3 16,1-3 0-16,0-1-2 15,0 1 1-15</inkml:trace>
        </inkml:traceGroup>
        <inkml:traceGroup>
          <inkml:annotationXML>
            <emma:emma xmlns:emma="http://www.w3.org/2003/04/emma" version="1.0">
              <emma:interpretation id="{E00ADAEE-3305-4008-87E6-DD42D6E42A4F}" emma:medium="tactile" emma:mode="ink">
                <msink:context xmlns:msink="http://schemas.microsoft.com/ink/2010/main" type="inkWord" rotatedBoundingBox="7619,8409 7706,7193 8504,7251 8417,8467"/>
              </emma:interpretation>
              <emma:one-of disjunction-type="recognition" id="oneOf69">
                <emma:interpretation id="interp341" emma:lang="zh-CN" emma:confidence="0">
                  <emma:literal>长</emma:literal>
                </emma:interpretation>
                <emma:interpretation id="interp342" emma:lang="zh-CN" emma:confidence="0">
                  <emma:literal>式</emma:literal>
                </emma:interpretation>
                <emma:interpretation id="interp343" emma:lang="zh-CN" emma:confidence="0">
                  <emma:literal>㐂</emma:literal>
                </emma:interpretation>
                <emma:interpretation id="interp344" emma:lang="zh-CN" emma:confidence="0">
                  <emma:literal>卉</emma:literal>
                </emma:interpretation>
                <emma:interpretation id="interp345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771810.2818">3906 6615 8 0,'-4'-4'4'0,"13"12"-4"15,-9-8 5-15,0 0-6 16,0 0 1-16,8-4-1 0,1 0 0 15,5-4 1-15,3 0 1 16,1 4-1-16,0 0 1 16,-1 0 1-16,6 0 0 15,-1 0 1-15,4-3 0 16,1-1-1-16,4-4 1 16,0 4-2-16,-4-4 1 15,-1 0-2-15,5 1 1 16,0 3-1-16,0-8 0 15,-4 8 0-15,-5 0 0 0,4 0-3 16,-8 4 1-16,0 0-3 16,-9 1 1-16</inkml:trace>
          <inkml:trace contextRef="#ctx0" brushRef="#br0" timeOffset="772303.6138">3933 6816 11 0,'4'8'5'0,"-13"-20"-5"16,18 12 9-16,0-4-9 16,4-8 0-16,1 8-1 15,-1-8 0-15,5 4 1 16,-1-3 0-16,1-1-1 16,-5-4 0-16,5 4 0 15,-5-4 0-15,1 5-2 16,-1-1 1-16,-4 0-1 15,0 4 1-15</inkml:trace>
          <inkml:trace contextRef="#ctx0" brushRef="#br0" timeOffset="772543.7892">4092 6820 6 0,'-9'59'3'0,"0"8"-3"0,9-48 7 15,-4 5-6-15,0 0 0 16,-1 3 2-16,1-3 0 15,-1-1-3 1,1-3 0-16,-1-4 3 16,5-4 0-16,0-4 0 15,0-5 0-15,5-3-2 16,4 0 1-16,0-3-2 16,-1-5 0-16,6-4-2 15,4-4 0-15,4-8-3 16,0-3 0-16</inkml:trace>
          <inkml:trace contextRef="#ctx0" brushRef="#br0" timeOffset="772018.411">4438 6005 11 0,'0'7'5'0,"13"-22"-9"0,-13 11 10 15,-4 4-6-15,-1 4 1 16,1 4-3-16,-1 3 1 16,-8 9-1-16,-5 4 1 15</inkml:trace>
        </inkml:traceGroup>
        <inkml:traceGroup>
          <inkml:annotationXML>
            <emma:emma xmlns:emma="http://www.w3.org/2003/04/emma" version="1.0">
              <emma:interpretation id="{0A0E62FF-C2F7-4FA7-8D43-76D592C02F8F}" emma:medium="tactile" emma:mode="ink">
                <msink:context xmlns:msink="http://schemas.microsoft.com/ink/2010/main" type="inkWord" rotatedBoundingBox="8584,8450 8677,7124 9336,7170 9244,8496"/>
              </emma:interpretation>
              <emma:one-of disjunction-type="recognition" id="oneOf70">
                <emma:interpretation id="interp346" emma:lang="x-none" emma:confidence="0">
                  <emma:literal>串</emma:literal>
                </emma:interpretation>
                <emma:interpretation id="interp347" emma:lang="x-none" emma:confidence="0">
                  <emma:literal>㽚</emma:literal>
                </emma:interpretation>
                <emma:interpretation id="interp348" emma:lang="x-none" emma:confidence="0">
                  <emma:literal>果</emma:literal>
                </emma:interpretation>
                <emma:interpretation id="interp349" emma:lang="x-none" emma:confidence="0">
                  <emma:literal>军</emma:literal>
                </emma:interpretation>
                <emma:interpretation id="interp350" emma:lang="x-none" emma:confidence="0">
                  <emma:literal>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C3AF75-6EBD-42A3-868A-A46543CB3036}" emma:medium="tactile" emma:mode="ink">
                <msink:context xmlns:msink="http://schemas.microsoft.com/ink/2010/main" type="inkWord" rotatedBoundingBox="9785,7884 10011,7883 10012,8446 9786,8447"/>
              </emma:interpretation>
              <emma:one-of disjunction-type="recognition" id="oneOf71">
                <emma:interpretation id="interp351" emma:lang="x-none" emma:confidence="0">
                  <emma:literal>,</emma:literal>
                </emma:interpretation>
                <emma:interpretation id="interp352" emma:lang="x-none" emma:confidence="0">
                  <emma:literal>)</emma:literal>
                </emma:interpretation>
                <emma:interpretation id="interp353" emma:lang="x-none" emma:confidence="0">
                  <emma:literal>〉</emma:literal>
                </emma:interpretation>
                <emma:interpretation id="interp354" emma:lang="x-none" emma:confidence="0">
                  <emma:literal>丿</emma:literal>
                </emma:interpretation>
                <emma:interpretation id="interp35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10646E-2948-40AB-97E8-9AAB37452D16}" emma:medium="tactile" emma:mode="ink">
                <msink:context xmlns:msink="http://schemas.microsoft.com/ink/2010/main" type="inkWord" rotatedBoundingBox="10454,8486 10646,7176 11391,7285 11199,8596"/>
              </emma:interpretation>
              <emma:one-of disjunction-type="recognition" id="oneOf72">
                <emma:interpretation id="interp356" emma:lang="x-none" emma:confidence="0">
                  <emma:literal>当</emma:literal>
                </emma:interpretation>
                <emma:interpretation id="interp357" emma:lang="x-none" emma:confidence="0">
                  <emma:literal>卣</emma:literal>
                </emma:interpretation>
                <emma:interpretation id="interp358" emma:lang="x-none" emma:confidence="0">
                  <emma:literal>當</emma:literal>
                </emma:interpretation>
                <emma:interpretation id="interp359" emma:lang="x-none" emma:confidence="0">
                  <emma:literal>刍</emma:literal>
                </emma:interpretation>
                <emma:interpretation id="interp360" emma:lang="x-none" emma:confidence="0">
                  <emma:literal>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69D948-B3A9-4DBF-9D59-85F4492664F3}" emma:medium="tactile" emma:mode="ink">
                <msink:context xmlns:msink="http://schemas.microsoft.com/ink/2010/main" type="inkWord" rotatedBoundingBox="11700,8305 11819,7088 12706,7175 12586,8392"/>
              </emma:interpretation>
              <emma:one-of disjunction-type="recognition" id="oneOf73">
                <emma:interpretation id="interp361" emma:lang="x-none" emma:confidence="0">
                  <emma:literal>人</emma:literal>
                </emma:interpretation>
                <emma:interpretation id="interp362" emma:lang="x-none" emma:confidence="0">
                  <emma:literal>又</emma:literal>
                </emma:interpretation>
                <emma:interpretation id="interp363" emma:lang="x-none" emma:confidence="0">
                  <emma:literal>义</emma:literal>
                </emma:interpretation>
                <emma:interpretation id="interp364" emma:lang="x-none" emma:confidence="0">
                  <emma:literal>父</emma:literal>
                </emma:interpretation>
                <emma:interpretation id="interp365" emma:lang="x-none" emma:confidence="0">
                  <emma:literal>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A85EF29-E963-4405-91E3-A584C37776D6}" emma:medium="tactile" emma:mode="ink">
                <msink:context xmlns:msink="http://schemas.microsoft.com/ink/2010/main" type="inkWord" rotatedBoundingBox="12647,8103 12943,6903 13721,7095 13425,8295"/>
              </emma:interpretation>
              <emma:one-of disjunction-type="recognition" id="oneOf74">
                <emma:interpretation id="interp366" emma:lang="x-none" emma:confidence="0">
                  <emma:literal>匹</emma:literal>
                </emma:interpretation>
                <emma:interpretation id="interp367" emma:lang="x-none" emma:confidence="0">
                  <emma:literal>䢋</emma:literal>
                </emma:interpretation>
                <emma:interpretation id="interp368" emma:lang="x-none" emma:confidence="0">
                  <emma:literal>还</emma:literal>
                </emma:interpretation>
                <emma:interpretation id="interp369" emma:lang="x-none" emma:confidence="0">
                  <emma:literal>叵</emma:literal>
                </emma:interpretation>
                <emma:interpretation id="interp370" emma:lang="x-none" emma:confidence="0">
                  <emma:literal>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EB676E-6C94-4526-AAD4-D44B12FE38E7}" emma:medium="tactile" emma:mode="ink">
                <msink:context xmlns:msink="http://schemas.microsoft.com/ink/2010/main" type="inkWord" rotatedBoundingBox="14178,6951 15367,7555 14787,8697 13598,8093"/>
              </emma:interpretation>
              <emma:one-of disjunction-type="recognition" id="oneOf75">
                <emma:interpretation id="interp371" emma:lang="x-none" emma:confidence="0">
                  <emma:literal>配</emma:literal>
                </emma:interpretation>
                <emma:interpretation id="interp372" emma:lang="x-none" emma:confidence="0">
                  <emma:literal>欭</emma:literal>
                </emma:interpretation>
                <emma:interpretation id="interp373" emma:lang="x-none" emma:confidence="0">
                  <emma:literal>酡</emma:literal>
                </emma:interpretation>
                <emma:interpretation id="interp374" emma:lang="x-none" emma:confidence="0">
                  <emma:literal>欧</emma:literal>
                </emma:interpretation>
                <emma:interpretation id="interp375" emma:lang="x-none" emma:confidence="0">
                  <emma:literal>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C0FCEB8-814C-46C9-A7F4-F9EE632737CE}" emma:medium="tactile" emma:mode="ink">
                <msink:context xmlns:msink="http://schemas.microsoft.com/ink/2010/main" type="inkWord" rotatedBoundingBox="15372,7171 16302,7170 16304,8328 15374,8330"/>
              </emma:interpretation>
              <emma:one-of disjunction-type="recognition" id="oneOf76">
                <emma:interpretation id="interp376" emma:lang="x-none" emma:confidence="0">
                  <emma:literal>到</emma:literal>
                </emma:interpretation>
                <emma:interpretation id="interp377" emma:lang="x-none" emma:confidence="0">
                  <emma:literal>刭</emma:literal>
                </emma:interpretation>
                <emma:interpretation id="interp378" emma:lang="x-none" emma:confidence="0">
                  <emma:literal>钊</emma:literal>
                </emma:interpretation>
                <emma:interpretation id="interp379" emma:lang="x-none" emma:confidence="0">
                  <emma:literal>副</emma:literal>
                </emma:interpretation>
                <emma:interpretation id="interp380" emma:lang="x-none" emma:confidence="0">
                  <emma:literal>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F14DD0-3CA8-4A87-B11E-0F8E8EF046FB}" emma:medium="tactile" emma:mode="ink">
                <msink:context xmlns:msink="http://schemas.microsoft.com/ink/2010/main" type="inkWord" rotatedBoundingBox="16891,8048 17066,6926 18150,7095 17974,8217"/>
              </emma:interpretation>
              <emma:one-of disjunction-type="recognition" id="oneOf77">
                <emma:interpretation id="interp381" emma:lang="x-none" emma:confidence="0">
                  <emma:literal>处</emma:literal>
                </emma:interpretation>
                <emma:interpretation id="interp382" emma:lang="x-none" emma:confidence="0">
                  <emma:literal>代</emma:literal>
                </emma:interpretation>
                <emma:interpretation id="interp383" emma:lang="x-none" emma:confidence="0">
                  <emma:literal>允</emma:literal>
                </emma:interpretation>
                <emma:interpretation id="interp384" emma:lang="x-none" emma:confidence="0">
                  <emma:literal>父</emma:literal>
                </emma:interpretation>
                <emma:interpretation id="interp385" emma:lang="x-none" emma:confidence="0">
                  <emma:literal>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D01272-23C0-4107-9372-383A56919B77}" emma:medium="tactile" emma:mode="ink">
                <msink:context xmlns:msink="http://schemas.microsoft.com/ink/2010/main" type="inkWord" rotatedBoundingBox="18133,8057 18178,7192 18409,7204 18364,8069"/>
              </emma:interpretation>
              <emma:one-of disjunction-type="recognition" id="oneOf78">
                <emma:interpretation id="interp386" emma:lang="x-none" emma:confidence="0">
                  <emma:literal>i</emma:literal>
                </emma:interpretation>
                <emma:interpretation id="interp387" emma:lang="x-none" emma:confidence="0">
                  <emma:literal>;</emma:literal>
                </emma:interpretation>
                <emma:interpretation id="interp388" emma:lang="x-none" emma:confidence="0">
                  <emma:literal>ⅰ</emma:literal>
                </emma:interpretation>
                <emma:interpretation id="interp389" emma:lang="x-none" emma:confidence="0">
                  <emma:literal>j</emma:literal>
                </emma:interpretation>
                <emma:interpretation id="interp390" emma:lang="x-none" emma:confidence="0">
                  <emma:literal>讠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4B38C0D-45B9-475F-8608-44CE9E5996B7}" emma:medium="tactile" emma:mode="ink">
                <msink:context xmlns:msink="http://schemas.microsoft.com/ink/2010/main" type="inkWord" rotatedBoundingBox="18731,8084 18731,7103 18992,7104 18991,8085"/>
              </emma:interpretation>
              <emma:one-of disjunction-type="recognition" id="oneOf79">
                <emma:interpretation id="interp391" emma:lang="x-none" emma:confidence="0">
                  <emma:literal>]</emma:literal>
                </emma:interpretation>
                <emma:interpretation id="interp392" emma:lang="x-none" emma:confidence="0">
                  <emma:literal>了</emma:literal>
                </emma:interpretation>
                <emma:interpretation id="interp393" emma:lang="x-none" emma:confidence="0">
                  <emma:literal>〕</emma:literal>
                </emma:interpretation>
                <emma:interpretation id="interp394" emma:lang="x-none" emma:confidence="0">
                  <emma:literal>)</emma:literal>
                </emma:interpretation>
                <emma:interpretation id="interp395" emma:lang="x-none" emma:confidence="0">
                  <emma:literal>’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D511EE7-91EF-43C0-A07D-A388904A1CD9}" emma:medium="tactile" emma:mode="ink">
                <msink:context xmlns:msink="http://schemas.microsoft.com/ink/2010/main" type="inkWord" rotatedBoundingBox="19562,7093 20493,7091 20495,8249 19564,8251"/>
              </emma:interpretation>
              <emma:one-of disjunction-type="recognition" id="oneOf80">
                <emma:interpretation id="interp396" emma:lang="x-none" emma:confidence="0">
                  <emma:literal>时</emma:literal>
                </emma:interpretation>
                <emma:interpretation id="interp397" emma:lang="x-none" emma:confidence="0">
                  <emma:literal>肘</emma:literal>
                </emma:interpretation>
                <emma:interpretation id="interp398" emma:lang="x-none" emma:confidence="0">
                  <emma:literal>财</emma:literal>
                </emma:interpretation>
                <emma:interpretation id="interp399" emma:lang="x-none" emma:confidence="0">
                  <emma:literal>耐</emma:literal>
                </emma:interpretation>
                <emma:interpretation id="interp400" emma:lang="x-none" emma:confidence="0">
                  <emma:literal>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FD738B8-0AED-4C92-A94E-A905C8F0C863}" emma:medium="tactile" emma:mode="ink">
                <msink:context xmlns:msink="http://schemas.microsoft.com/ink/2010/main" type="inkWord" rotatedBoundingBox="20831,8282 20990,7760 21051,7779 20891,8300"/>
              </emma:interpretation>
              <emma:one-of disjunction-type="recognition" id="oneOf81">
                <emma:interpretation id="interp401" emma:lang="x-none" emma:confidence="0">
                  <emma:literal>,</emma:literal>
                </emma:interpretation>
                <emma:interpretation id="interp402" emma:lang="x-none" emma:confidence="0">
                  <emma:literal>丿</emma:literal>
                </emma:interpretation>
                <emma:interpretation id="interp403" emma:lang="x-none" emma:confidence="0">
                  <emma:literal>'</emma:literal>
                </emma:interpretation>
                <emma:interpretation id="interp404" emma:lang="x-none" emma:confidence="0">
                  <emma:literal>1</emma:literal>
                </emma:interpretation>
                <emma:interpretation id="interp40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2B57B3-D421-43EB-BE51-5168253F580E}" emma:medium="tactile" emma:mode="ink">
                <msink:context xmlns:msink="http://schemas.microsoft.com/ink/2010/main" type="inkWord" rotatedBoundingBox="21495,6668 23591,7006 23301,8806 21204,8468"/>
              </emma:interpretation>
              <emma:one-of disjunction-type="recognition" id="oneOf82">
                <emma:interpretation id="interp406" emma:lang="x-none" emma:confidence="0">
                  <emma:literal>稀</emma:literal>
                </emma:interpretation>
                <emma:interpretation id="interp407" emma:lang="x-none" emma:confidence="0">
                  <emma:literal>铷</emma:literal>
                </emma:interpretation>
                <emma:interpretation id="interp408" emma:lang="x-none" emma:confidence="0">
                  <emma:literal>秭</emma:literal>
                </emma:interpretation>
                <emma:interpretation id="interp409" emma:lang="x-none" emma:confidence="0">
                  <emma:literal>倆</emma:literal>
                </emma:interpretation>
                <emma:interpretation id="interp410" emma:lang="x-none" emma:confidence="0">
                  <emma:literal>辆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A927E19-DCFB-424B-B801-CDF7597E6673}" emma:medium="tactile" emma:mode="ink">
                <msink:context xmlns:msink="http://schemas.microsoft.com/ink/2010/main" type="inkWord" rotatedBoundingBox="24443,7050 24481,8240 23792,8262 23754,7072"/>
              </emma:interpretation>
              <emma:one-of disjunction-type="recognition" id="oneOf83">
                <emma:interpretation id="interp411" emma:lang="x-none" emma:confidence="0">
                  <emma:literal>为</emma:literal>
                </emma:interpretation>
                <emma:interpretation id="interp412" emma:lang="x-none" emma:confidence="0">
                  <emma:literal>另</emma:literal>
                </emma:interpretation>
                <emma:interpretation id="interp413" emma:lang="x-none" emma:confidence="0">
                  <emma:literal>男</emma:literal>
                </emma:interpretation>
                <emma:interpretation id="interp414" emma:lang="x-none" emma:confidence="0">
                  <emma:literal>书</emma:literal>
                </emma:interpretation>
                <emma:interpretation id="interp41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AF0B2A-3E6E-4622-8640-2F2CE70A5C0A}" emma:medium="tactile" emma:mode="ink">
                <msink:context xmlns:msink="http://schemas.microsoft.com/ink/2010/main" type="inkWord" rotatedBoundingBox="24477,8087 24909,6865 25723,7153 25291,8375"/>
              </emma:interpretation>
              <emma:one-of disjunction-type="recognition" id="oneOf84">
                <emma:interpretation id="interp416" emma:lang="x-none" emma:confidence="0">
                  <emma:literal>这</emma:literal>
                </emma:interpretation>
                <emma:interpretation id="interp417" emma:lang="x-none" emma:confidence="0">
                  <emma:literal>过</emma:literal>
                </emma:interpretation>
                <emma:interpretation id="interp418" emma:lang="x-none" emma:confidence="0">
                  <emma:literal>述</emma:literal>
                </emma:interpretation>
                <emma:interpretation id="interp419" emma:lang="x-none" emma:confidence="0">
                  <emma:literal>达</emma:literal>
                </emma:interpretation>
                <emma:interpretation id="interp420" emma:lang="x-none" emma:confidence="0">
                  <emma:literal>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6488BBB-F648-43B3-920A-9C2072B21477}" emma:medium="tactile" emma:mode="ink">
                <msink:context xmlns:msink="http://schemas.microsoft.com/ink/2010/main" type="inkWord" rotatedBoundingBox="25520,7742 26135,6947 26934,7565 26319,8360"/>
              </emma:interpretation>
              <emma:one-of disjunction-type="recognition" id="oneOf85">
                <emma:interpretation id="interp421" emma:lang="x-none" emma:confidence="0">
                  <emma:literal>时</emma:literal>
                </emma:interpretation>
                <emma:interpretation id="interp422" emma:lang="x-none" emma:confidence="0">
                  <emma:literal>叶</emma:literal>
                </emma:interpretation>
                <emma:interpretation id="interp423" emma:lang="x-none" emma:confidence="0">
                  <emma:literal>吋</emma:literal>
                </emma:interpretation>
                <emma:interpretation id="interp424" emma:lang="x-none" emma:confidence="0">
                  <emma:literal>叫</emma:literal>
                </emma:interpretation>
                <emma:interpretation id="interp425" emma:lang="x-none" emma:confidence="0">
                  <emma:literal>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5BF224-02EB-4822-AD17-BB305524A18D}" emma:medium="tactile" emma:mode="ink">
                <msink:context xmlns:msink="http://schemas.microsoft.com/ink/2010/main" type="inkWord" rotatedBoundingBox="28311,6857 28900,8046 27666,8658 27077,7469"/>
              </emma:interpretation>
              <emma:one-of disjunction-type="recognition" id="oneOf86">
                <emma:interpretation id="interp426" emma:lang="x-none" emma:confidence="0">
                  <emma:literal>規</emma:literal>
                </emma:interpretation>
                <emma:interpretation id="interp427" emma:lang="x-none" emma:confidence="0">
                  <emma:literal>椤</emma:literal>
                </emma:interpretation>
                <emma:interpretation id="interp428" emma:lang="x-none" emma:confidence="0">
                  <emma:literal>樑</emma:literal>
                </emma:interpretation>
                <emma:interpretation id="interp429" emma:lang="x-none" emma:confidence="0">
                  <emma:literal>檬</emma:literal>
                </emma:interpretation>
                <emma:interpretation id="interp430" emma:lang="x-none" emma:confidence="0">
                  <emma:literal>楞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2F6BA65-F22D-4382-91FF-D42E8C1C376B}" emma:medium="tactile" emma:mode="ink">
                <msink:context xmlns:msink="http://schemas.microsoft.com/ink/2010/main" type="inkWord" rotatedBoundingBox="28728,7183 31028,7180 31030,8507 28730,8511"/>
              </emma:interpretation>
              <emma:one-of disjunction-type="recognition" id="oneOf87">
                <emma:interpretation id="interp431" emma:lang="x-none" emma:confidence="0">
                  <emma:literal>式</emma:literal>
                </emma:interpretation>
                <emma:interpretation id="interp432" emma:lang="x-none" emma:confidence="0">
                  <emma:literal>弐</emma:literal>
                </emma:interpretation>
                <emma:interpretation id="interp433" emma:lang="x-none" emma:confidence="0">
                  <emma:literal>弍</emma:literal>
                </emma:interpretation>
                <emma:interpretation id="interp434" emma:lang="x-none" emma:confidence="0">
                  <emma:literal>忒</emma:literal>
                </emma:interpretation>
                <emma:interpretation id="interp435" emma:lang="x-none" emma:confidence="0">
                  <emma:literal>犬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B20BFC-ACD7-476A-A5B5-E1CF1F89E05A}" emma:medium="tactile" emma:mode="ink">
                <msink:context xmlns:msink="http://schemas.microsoft.com/ink/2010/main" type="inkWord" rotatedBoundingBox="29262,8470 29405,7345 29971,7417 29828,8542"/>
              </emma:interpretation>
              <emma:one-of disjunction-type="recognition" id="oneOf88">
                <emma:interpretation id="interp436" emma:lang="x-none" emma:confidence="0">
                  <emma:literal>军</emma:literal>
                </emma:interpretation>
                <emma:interpretation id="interp437" emma:lang="x-none" emma:confidence="0">
                  <emma:literal>串</emma:literal>
                </emma:interpretation>
                <emma:interpretation id="interp438" emma:lang="x-none" emma:confidence="0">
                  <emma:literal>軍</emma:literal>
                </emma:interpretation>
                <emma:interpretation id="interp439" emma:lang="x-none" emma:confidence="0">
                  <emma:literal>男</emma:literal>
                </emma:interpretation>
                <emma:interpretation id="interp440" emma:lang="x-none" emma:confidence="0">
                  <emma:literal>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E7C266B-E43B-49E8-BBE3-52BF328FC031}" emma:medium="tactile" emma:mode="ink">
                <msink:context xmlns:msink="http://schemas.microsoft.com/ink/2010/main" type="inkWord" rotatedBoundingBox="29960,8061 30590,7259 31225,7759 30594,8561"/>
              </emma:interpretation>
              <emma:one-of disjunction-type="recognition" id="oneOf89">
                <emma:interpretation id="interp441" emma:lang="x-none" emma:confidence="0">
                  <emma:literal>对</emma:literal>
                </emma:interpretation>
                <emma:interpretation id="interp442" emma:lang="x-none" emma:confidence="0">
                  <emma:literal>时</emma:literal>
                </emma:interpretation>
                <emma:interpretation id="interp443" emma:lang="x-none" emma:confidence="0">
                  <emma:literal>吋</emma:literal>
                </emma:interpretation>
                <emma:interpretation id="interp444" emma:lang="x-none" emma:confidence="0">
                  <emma:literal>忖</emma:literal>
                </emma:interpretation>
                <emma:interpretation id="interp445" emma:lang="x-none" emma:confidence="0">
                  <emma:literal>叶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9BD77F8-9364-4447-8F15-2D1A29AB41F0}" emma:medium="tactile" emma:mode="ink">
                <msink:context xmlns:msink="http://schemas.microsoft.com/ink/2010/main" type="inkWord" rotatedBoundingBox="31281,8345 31570,7367 32230,7562 31941,8540"/>
              </emma:interpretation>
              <emma:one-of disjunction-type="recognition" id="oneOf90">
                <emma:interpretation id="interp446" emma:lang="x-none" emma:confidence="0">
                  <emma:literal>N</emma:literal>
                </emma:interpretation>
                <emma:interpretation id="interp447" emma:lang="x-none" emma:confidence="0">
                  <emma:literal>壓</emma:literal>
                </emma:interpretation>
                <emma:interpretation id="interp448" emma:lang="x-none" emma:confidence="0">
                  <emma:literal>庀</emma:literal>
                </emma:interpretation>
                <emma:interpretation id="interp449" emma:lang="x-none" emma:confidence="0">
                  <emma:literal>压</emma:literal>
                </emma:interpretation>
                <emma:interpretation id="interp450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78E3319-C316-4170-8AC7-5D441487A8D9}" emma:medium="tactile" emma:mode="ink">
                <msink:context xmlns:msink="http://schemas.microsoft.com/ink/2010/main" type="inkWord" rotatedBoundingBox="32108,8343 32199,7588 32331,7604 32239,8359"/>
              </emma:interpretation>
              <emma:one-of disjunction-type="recognition" id="oneOf91">
                <emma:interpretation id="interp451" emma:lang="x-none" emma:confidence="0">
                  <emma:literal>i</emma:literal>
                </emma:interpretation>
                <emma:interpretation id="interp452" emma:lang="x-none" emma:confidence="0">
                  <emma:literal>ⅰ</emma:literal>
                </emma:interpretation>
                <emma:interpretation id="interp453" emma:lang="x-none" emma:confidence="0">
                  <emma:literal>;</emma:literal>
                </emma:interpretation>
                <emma:interpretation id="interp454" emma:lang="x-none" emma:confidence="0">
                  <emma:literal>j</emma:literal>
                </emma:interpretation>
                <emma:interpretation id="interp455" emma:lang="x-none" emma:confidence="0">
                  <emma:literal>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D7FB67-AE3B-46FD-A48A-62DFE6E4722D}" emma:medium="tactile" emma:mode="ink">
                <msink:context xmlns:msink="http://schemas.microsoft.com/ink/2010/main" type="inkWord" rotatedBoundingBox="32542,8407 32566,7620 32784,7626 32760,8413"/>
              </emma:interpretation>
              <emma:one-of disjunction-type="recognition" id="oneOf92">
                <emma:interpretation id="interp456" emma:lang="x-none" emma:confidence="0">
                  <emma:literal>)</emma:literal>
                </emma:interpretation>
                <emma:interpretation id="interp457" emma:lang="x-none" emma:confidence="0">
                  <emma:literal>]</emma:literal>
                </emma:interpretation>
                <emma:interpretation id="interp458" emma:lang="x-none" emma:confidence="0">
                  <emma:literal>〕</emma:literal>
                </emma:interpretation>
                <emma:interpretation id="interp459" emma:lang="x-none" emma:confidence="0">
                  <emma:literal>丿</emma:literal>
                </emma:interpretation>
                <emma:interpretation id="interp460" emma:lang="x-none" emma:confidence="0">
                  <emma:literal>'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A63DD5D-1A75-435A-B02E-EFC5C72BCF76}" emma:medium="tactile" emma:mode="ink">
              <msink:context xmlns:msink="http://schemas.microsoft.com/ink/2010/main" type="line" rotatedBoundingBox="6493,8754 32425,8496 32443,10289 6511,10547"/>
            </emma:interpretation>
          </emma:emma>
        </inkml:annotationXML>
        <inkml:traceGroup>
          <inkml:annotationXML>
            <emma:emma xmlns:emma="http://www.w3.org/2003/04/emma" version="1.0">
              <emma:interpretation id="{DA06A790-DA09-4F03-B018-0D289DBDE9FD}" emma:medium="tactile" emma:mode="ink">
                <msink:context xmlns:msink="http://schemas.microsoft.com/ink/2010/main" type="inkWord" rotatedBoundingBox="6496,9030 7043,9025 7056,10273 6508,10278"/>
              </emma:interpretation>
              <emma:one-of disjunction-type="recognition" id="oneOf93">
                <emma:interpretation id="interp461" emma:lang="zh-CN" emma:confidence="0">
                  <emma:literal>S</emma:literal>
                </emma:interpretation>
                <emma:interpretation id="interp462" emma:lang="zh-CN" emma:confidence="0">
                  <emma:literal>∫</emma:literal>
                </emma:interpretation>
                <emma:interpretation id="interp463" emma:lang="zh-CN" emma:confidence="0">
                  <emma:literal>s</emma:literal>
                </emma:interpretation>
                <emma:interpretation id="interp464" emma:lang="zh-CN" emma:confidence="0">
                  <emma:literal>;</emma:literal>
                </emma:interpretation>
                <emma:interpretation id="interp465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357348.007">3286 7824 15 0,'-9'-8'7'0,"-4"-12"-8"16,13 20 13-16,0-8-12 0,0 8 1 15,-5 0-2-15,-4 0 1 16,-8 0-1-16,-1 4 0 16,-9 4 0-16,-8 0 1 15,-9 4-1-15,8 4 0 16,1 3 0-16,4 1 1 16,4 4 1-16,1-1 0 15,3 1-1-15,6-8 1 16,3-1-1-16,6 9 0 0,3-8 0 15,5 7 1-15,0 5-2 16,5-4 1-16,3-1-1 16,1 1 1-16,5-1-1 15,8 5 0-15,4 0 1 16,1 3 0-16,4-3 0 16,-4 3 1-16,-5-3 0 15,4 7 0-15,-4-3 0 16,5-5 1-16,-9 1 0 15,-9 3 0-15,-5 1 0 16,-4 3 0-16,-9 1-1 16,0-5 0-16,-4 5 0 15,-5 3 1-15,-4 8-2 16,-9-7 1-16,0-1-1 16,5 0 1-16,-1-3-1 15,0-5 1-15,1 1-1 16,-1-5 0-16,1-7 0 15,-1-4 0-15,0-4-2 0,1-8 0 16,4-8-3-16,4 0 1 16,5-12-2-16,4-4 0 15</inkml:trace>
        </inkml:traceGroup>
        <inkml:traceGroup>
          <inkml:annotationXML>
            <emma:emma xmlns:emma="http://www.w3.org/2003/04/emma" version="1.0">
              <emma:interpretation id="{DFD156EB-7BBF-4371-B186-9A3578525666}" emma:medium="tactile" emma:mode="ink">
                <msink:context xmlns:msink="http://schemas.microsoft.com/ink/2010/main" type="inkWord" rotatedBoundingBox="7382,9318 7750,9315 7757,10025 7389,10029"/>
              </emma:interpretation>
              <emma:one-of disjunction-type="recognition" id="oneOf94">
                <emma:interpretation id="interp466" emma:lang="zh-CN" emma:confidence="0">
                  <emma:literal>:</emma:literal>
                </emma:interpretation>
                <emma:interpretation id="interp467" emma:lang="zh-CN" emma:confidence="0">
                  <emma:literal>;</emma:literal>
                </emma:interpretation>
                <emma:interpretation id="interp468" emma:lang="zh-CN" emma:confidence="0">
                  <emma:literal>“</emma:literal>
                </emma:interpretation>
                <emma:interpretation id="interp469" emma:lang="zh-CN" emma:confidence="0">
                  <emma:literal>」</emma:literal>
                </emma:interpretation>
                <emma:interpretation id="interp47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358023.4881">3631 8737 12 0,'0'0'6'0,"9"8"-9"16,-9-8 11-16,9-8-8 15,9 8 0-15,0 0 0 16,4 0 1-16,0 0-1 15,0 0 0-15,5 8 0 16,-5-4 1-16,0 4-1 16,-4 0 0-16,-1-4 0 15,1 0 0-15,0 4-1 16,0-8 0-16,-5 8-2 16,0-8 0-16</inkml:trace>
          <inkml:trace contextRef="#ctx0" brushRef="#br0" timeOffset="357693.7539">3813 8080 6 0,'5'15'3'0,"39"21"-1"16,-35-28 2-16,0 8-2 15,4 3 0-15,0-7 0 16,-4 8 1-16,0 3-4 16,0-3 0-16,-5-4 2 15,5 3 0-15,-5-7-1 16,1 0 1-16,8-4-2 15,-4 0 0-15,0 0-2 16,0 0 0-16</inkml:trace>
        </inkml:traceGroup>
        <inkml:traceGroup>
          <inkml:annotationXML>
            <emma:emma xmlns:emma="http://www.w3.org/2003/04/emma" version="1.0">
              <emma:interpretation id="{9C4BD672-CEB3-4263-BA45-4F85CD3DA50F}" emma:medium="tactile" emma:mode="ink">
                <msink:context xmlns:msink="http://schemas.microsoft.com/ink/2010/main" type="inkWord" rotatedBoundingBox="8633,9074 9460,9065 9475,10517 8648,10526"/>
              </emma:interpretation>
              <emma:one-of disjunction-type="recognition" id="oneOf95">
                <emma:interpretation id="interp471" emma:lang="x-none" emma:confidence="0">
                  <emma:literal>A</emma:literal>
                </emma:interpretation>
                <emma:interpretation id="interp472" emma:lang="x-none" emma:confidence="0">
                  <emma:literal>闩</emma:literal>
                </emma:interpretation>
                <emma:interpretation id="interp473" emma:lang="x-none" emma:confidence="0">
                  <emma:literal>月</emma:literal>
                </emma:interpretation>
                <emma:interpretation id="interp474" emma:lang="x-none" emma:confidence="0">
                  <emma:literal>☆</emma:literal>
                </emma:interpretation>
                <emma:interpretation id="interp475" emma:lang="x-none" emma:confidence="0">
                  <emma:literal>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E3A9BF1-FFF3-4CC9-8142-C98ECC38CFE7}" emma:medium="tactile" emma:mode="ink">
                <msink:context xmlns:msink="http://schemas.microsoft.com/ink/2010/main" type="inkWord" rotatedBoundingBox="10077,8998 10577,8993 10590,10332 10090,10337"/>
              </emma:interpretation>
              <emma:one-of disjunction-type="recognition" id="oneOf96">
                <emma:interpretation id="interp476" emma:lang="x-none" emma:confidence="0">
                  <emma:literal>B</emma:literal>
                </emma:interpretation>
                <emma:interpretation id="interp477" emma:lang="x-none" emma:confidence="0">
                  <emma:literal>书</emma:literal>
                </emma:interpretation>
                <emma:interpretation id="interp478" emma:lang="x-none" emma:confidence="0">
                  <emma:literal>阝</emma:literal>
                </emma:interpretation>
                <emma:interpretation id="interp479" emma:lang="x-none" emma:confidence="0">
                  <emma:literal>乃</emma:literal>
                </emma:interpretation>
                <emma:interpretation id="interp480" emma:lang="x-none" emma:confidence="0">
                  <emma:literal>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662446-CBF2-4CC0-966B-F7E6B23DC8E3}" emma:medium="tactile" emma:mode="ink">
                <msink:context xmlns:msink="http://schemas.microsoft.com/ink/2010/main" type="inkWord" rotatedBoundingBox="10949,9059 11524,9054 11534,10071 10960,10077">
                  <msink:destinationLink direction="with" ref="{129651B9-833A-48F2-9436-8525B05423FB}"/>
                </msink:context>
              </emma:interpretation>
              <emma:one-of disjunction-type="recognition" id="oneOf97">
                <emma:interpretation id="interp481" emma:lang="x-none" emma:confidence="0">
                  <emma:literal>A</emma:literal>
                </emma:interpretation>
                <emma:interpretation id="interp482" emma:lang="x-none" emma:confidence="0">
                  <emma:literal>日</emma:literal>
                </emma:interpretation>
                <emma:interpretation id="interp483" emma:lang="x-none" emma:confidence="0">
                  <emma:literal>白</emma:literal>
                </emma:interpretation>
                <emma:interpretation id="interp484" emma:lang="x-none" emma:confidence="0">
                  <emma:literal>乃</emma:literal>
                </emma:interpretation>
                <emma:interpretation id="interp485" emma:lang="x-none" emma:confidence="0">
                  <emma:literal>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D69EC33-062A-4265-84C3-8C2FDCD79529}" emma:medium="tactile" emma:mode="ink">
                <msink:context xmlns:msink="http://schemas.microsoft.com/ink/2010/main" type="inkWord" rotatedBoundingBox="12168,8947 12739,8941 12753,10382 12183,10388">
                  <msink:destinationLink direction="with" ref="{129651B9-833A-48F2-9436-8525B05423FB}"/>
                </msink:context>
              </emma:interpretation>
              <emma:one-of disjunction-type="recognition" id="oneOf98">
                <emma:interpretation id="interp486" emma:lang="x-none" emma:confidence="0">
                  <emma:literal>B</emma:literal>
                </emma:interpretation>
                <emma:interpretation id="interp487" emma:lang="x-none" emma:confidence="0">
                  <emma:literal>乃</emma:literal>
                </emma:interpretation>
                <emma:interpretation id="interp488" emma:lang="x-none" emma:confidence="0">
                  <emma:literal>阝</emma:literal>
                </emma:interpretation>
                <emma:interpretation id="interp489" emma:lang="x-none" emma:confidence="0">
                  <emma:literal>》</emma:literal>
                </emma:interpretation>
                <emma:interpretation id="interp490" emma:lang="x-none" emma:confidence="0">
                  <emma:literal>D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64A21F-6175-4379-9F7F-BBE4E4F159AE}" emma:medium="tactile" emma:mode="ink">
                <msink:context xmlns:msink="http://schemas.microsoft.com/ink/2010/main" type="inkWord" rotatedBoundingBox="13067,9138 13613,9133 13624,10150 13078,10156">
                  <msink:destinationLink direction="with" ref="{129651B9-833A-48F2-9436-8525B05423FB}"/>
                </msink:context>
              </emma:interpretation>
              <emma:one-of disjunction-type="recognition" id="oneOf99">
                <emma:interpretation id="interp491" emma:lang="x-none" emma:confidence="0">
                  <emma:literal>A</emma:literal>
                </emma:interpretation>
                <emma:interpretation id="interp492" emma:lang="x-none" emma:confidence="0">
                  <emma:literal>氏</emma:literal>
                </emma:interpretation>
                <emma:interpretation id="interp493" emma:lang="x-none" emma:confidence="0">
                  <emma:literal>片</emma:literal>
                </emma:interpretation>
                <emma:interpretation id="interp494" emma:lang="x-none" emma:confidence="0">
                  <emma:literal>厶</emma:literal>
                </emma:interpretation>
                <emma:interpretation id="interp495" emma:lang="x-none" emma:confidence="0">
                  <emma:literal>千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F20D4F1-0967-4DCD-B26A-BF838A76A695}" emma:medium="tactile" emma:mode="ink">
                <msink:context xmlns:msink="http://schemas.microsoft.com/ink/2010/main" type="inkWord" rotatedBoundingBox="14222,9183 14720,9178 14730,10151 14232,10156"/>
              </emma:interpretation>
              <emma:one-of disjunction-type="recognition" id="oneOf100">
                <emma:interpretation id="interp496" emma:lang="x-none" emma:confidence="0">
                  <emma:literal>A</emma:literal>
                </emma:interpretation>
                <emma:interpretation id="interp497" emma:lang="x-none" emma:confidence="0">
                  <emma:literal>月</emma:literal>
                </emma:interpretation>
                <emma:interpretation id="interp498" emma:lang="x-none" emma:confidence="0">
                  <emma:literal>闩</emma:literal>
                </emma:interpretation>
                <emma:interpretation id="interp499" emma:lang="x-none" emma:confidence="0">
                  <emma:literal>凡</emma:literal>
                </emma:interpretation>
                <emma:interpretation id="interp500" emma:lang="x-none" emma:confidence="0">
                  <emma:literal>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A1E7E40-C77C-4BDE-8BD1-CF4C4A5C6FB2}" emma:medium="tactile" emma:mode="ink">
                <msink:context xmlns:msink="http://schemas.microsoft.com/ink/2010/main" type="inkWord" rotatedBoundingBox="15309,9039 15796,9034 15806,9950 15318,9955"/>
              </emma:interpretation>
              <emma:one-of disjunction-type="recognition" id="oneOf101">
                <emma:interpretation id="interp501" emma:lang="x-none" emma:confidence="0">
                  <emma:literal>B</emma:literal>
                </emma:interpretation>
                <emma:interpretation id="interp502" emma:lang="x-none" emma:confidence="0">
                  <emma:literal>巧</emma:literal>
                </emma:interpretation>
                <emma:interpretation id="interp503" emma:lang="x-none" emma:confidence="0">
                  <emma:literal>乃</emma:literal>
                </emma:interpretation>
                <emma:interpretation id="interp504" emma:lang="x-none" emma:confidence="0">
                  <emma:literal>￥</emma:literal>
                </emma:interpretation>
                <emma:interpretation id="interp50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9B3B2F-B2BA-4BAA-89E6-5F96AC368202}" emma:medium="tactile" emma:mode="ink">
                <msink:context xmlns:msink="http://schemas.microsoft.com/ink/2010/main" type="inkWord" rotatedBoundingBox="16445,8655 16987,8650 17000,9933 16458,9939"/>
              </emma:interpretation>
              <emma:one-of disjunction-type="recognition" id="oneOf102">
                <emma:interpretation id="interp506" emma:lang="x-none" emma:confidence="0">
                  <emma:literal>A</emma:literal>
                </emma:interpretation>
                <emma:interpretation id="interp507" emma:lang="x-none" emma:confidence="0">
                  <emma:literal>月</emma:literal>
                </emma:interpretation>
                <emma:interpretation id="interp508" emma:lang="x-none" emma:confidence="0">
                  <emma:literal>☆</emma:literal>
                </emma:interpretation>
                <emma:interpretation id="interp509" emma:lang="x-none" emma:confidence="0">
                  <emma:literal>戶</emma:literal>
                </emma:interpretation>
                <emma:interpretation id="interp510" emma:lang="x-none" emma:confidence="0">
                  <emma:literal>丸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3FE6DA-5440-4050-89F3-00689019BE1F}" emma:medium="tactile" emma:mode="ink">
                <msink:context xmlns:msink="http://schemas.microsoft.com/ink/2010/main" type="inkWord" rotatedBoundingBox="19584,8704 20586,8694 20597,9767 19594,9777"/>
              </emma:interpretation>
              <emma:one-of disjunction-type="recognition" id="oneOf103">
                <emma:interpretation id="interp511" emma:lang="x-none" emma:confidence="0">
                  <emma:literal>的</emma:literal>
                </emma:interpretation>
                <emma:interpretation id="interp512" emma:lang="x-none" emma:confidence="0">
                  <emma:literal>約</emma:literal>
                </emma:interpretation>
                <emma:interpretation id="interp513" emma:lang="x-none" emma:confidence="0">
                  <emma:literal>问</emma:literal>
                </emma:interpretation>
                <emma:interpretation id="interp514" emma:lang="x-none" emma:confidence="0">
                  <emma:literal>闪</emma:literal>
                </emma:interpretation>
                <emma:interpretation id="interp515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EDBA97E-4CB7-4AEA-9E9A-2B0FD002F1DE}" emma:medium="tactile" emma:mode="ink">
                <msink:context xmlns:msink="http://schemas.microsoft.com/ink/2010/main" type="inkWord" rotatedBoundingBox="20807,8816 21557,8809 21568,9888 20818,9895"/>
              </emma:interpretation>
              <emma:one-of disjunction-type="recognition" id="oneOf104">
                <emma:interpretation id="interp516" emma:lang="x-none" emma:confidence="0">
                  <emma:literal>为</emma:literal>
                </emma:interpretation>
                <emma:interpretation id="interp517" emma:lang="x-none" emma:confidence="0">
                  <emma:literal>哟</emma:literal>
                </emma:interpretation>
                <emma:interpretation id="interp518" emma:lang="x-none" emma:confidence="0">
                  <emma:literal>内</emma:literal>
                </emma:interpretation>
                <emma:interpretation id="interp519" emma:lang="x-none" emma:confidence="0">
                  <emma:literal>灼</emma:literal>
                </emma:interpretation>
                <emma:interpretation id="interp520" emma:lang="x-none" emma:confidence="0">
                  <emma:literal>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F02E104-315F-4FBA-BBB3-3F6BF5E33D6F}" emma:medium="tactile" emma:mode="ink">
                <msink:context xmlns:msink="http://schemas.microsoft.com/ink/2010/main" type="inkWord" rotatedBoundingBox="22194,8935 22565,8931 22575,9920 22204,9924"/>
              </emma:interpretation>
              <emma:one-of disjunction-type="recognition" id="oneOf105">
                <emma:interpretation id="interp521" emma:lang="x-none" emma:confidence="0">
                  <emma:literal>”</emma:literal>
                </emma:interpretation>
                <emma:interpretation id="interp522" emma:lang="x-none" emma:confidence="0">
                  <emma:literal>p</emma:literal>
                </emma:interpretation>
                <emma:interpretation id="interp523" emma:lang="x-none" emma:confidence="0">
                  <emma:literal>P</emma:literal>
                </emma:interpretation>
                <emma:interpretation id="interp524" emma:lang="x-none" emma:confidence="0">
                  <emma:literal>卩</emma:literal>
                </emma:interpretation>
                <emma:interpretation id="interp52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C954123-9223-44B3-81E4-B25CE31823A0}" emma:medium="tactile" emma:mode="ink">
                <msink:context xmlns:msink="http://schemas.microsoft.com/ink/2010/main" type="inkWord" rotatedBoundingBox="22820,8934 23214,8930 23223,9873 22829,9877"/>
              </emma:interpretation>
              <emma:one-of disjunction-type="recognition" id="oneOf106">
                <emma:interpretation id="interp526" emma:lang="x-none" emma:confidence="0">
                  <emma:literal>。</emma:literal>
                </emma:interpretation>
                <emma:interpretation id="interp527" emma:lang="x-none" emma:confidence="0">
                  <emma:literal>匕</emma:literal>
                </emma:interpretation>
                <emma:interpretation id="interp528" emma:lang="x-none" emma:confidence="0">
                  <emma:literal>〖</emma:literal>
                </emma:interpretation>
                <emma:interpretation id="interp529" emma:lang="x-none" emma:confidence="0">
                  <emma:literal>[</emma:literal>
                </emma:interpretation>
                <emma:interpretation id="interp530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0B96A1D-501F-4744-9D14-28F4CBF37589}" emma:medium="tactile" emma:mode="ink">
                <msink:context xmlns:msink="http://schemas.microsoft.com/ink/2010/main" type="inkWord" rotatedBoundingBox="23517,9906 23692,8924 23706,8927 23530,9909"/>
              </emma:interpretation>
              <emma:one-of disjunction-type="recognition" id="oneOf107">
                <emma:interpretation id="interp531" emma:lang="x-none" emma:confidence="0">
                  <emma:literal>1</emma:literal>
                </emma:interpretation>
                <emma:interpretation id="interp532" emma:lang="x-none" emma:confidence="0">
                  <emma:literal>Ⅰ</emma:literal>
                </emma:interpretation>
                <emma:interpretation id="interp533" emma:lang="x-none" emma:confidence="0">
                  <emma:literal>|</emma:literal>
                </emma:interpretation>
                <emma:interpretation id="interp534" emma:lang="x-none" emma:confidence="0">
                  <emma:literal>l</emma:literal>
                </emma:interpretation>
                <emma:interpretation id="interp535" emma:lang="x-none" emma:confidence="0">
                  <emma:literal>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D31A78-94C3-4152-8328-BABCDEC4CD4C}" emma:medium="tactile" emma:mode="ink">
                <msink:context xmlns:msink="http://schemas.microsoft.com/ink/2010/main" type="inkWord" rotatedBoundingBox="23744,9475 23834,9075 24231,9165 24141,9565"/>
              </emma:interpretation>
              <emma:one-of disjunction-type="recognition" id="oneOf108">
                <emma:interpretation id="interp536" emma:lang="x-none" emma:confidence="0">
                  <emma:literal>人</emma:literal>
                </emma:interpretation>
                <emma:interpretation id="interp537" emma:lang="x-none" emma:confidence="0">
                  <emma:literal>&lt;</emma:literal>
                </emma:interpretation>
                <emma:interpretation id="interp538" emma:lang="x-none" emma:confidence="0">
                  <emma:literal>〈</emma:literal>
                </emma:interpretation>
                <emma:interpretation id="interp539" emma:lang="x-none" emma:confidence="0">
                  <emma:literal>∠</emma:literal>
                </emma:interpretation>
                <emma:interpretation id="interp540" emma:lang="x-none" emma:confidence="0">
                  <emma:literal>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50A2258-64C0-4177-90D6-56416C4B21E7}" emma:medium="tactile" emma:mode="ink">
                <msink:context xmlns:msink="http://schemas.microsoft.com/ink/2010/main" type="inkWord" rotatedBoundingBox="25485,8629 25493,10316 24208,10322 24200,8635"/>
              </emma:interpretation>
              <emma:one-of disjunction-type="recognition" id="oneOf109">
                <emma:interpretation id="interp541" emma:lang="x-none" emma:confidence="0">
                  <emma:literal>书</emma:literal>
                </emma:interpretation>
                <emma:interpretation id="interp542" emma:lang="x-none" emma:confidence="0">
                  <emma:literal>與</emma:literal>
                </emma:interpretation>
                <emma:interpretation id="interp543" emma:lang="x-none" emma:confidence="0">
                  <emma:literal>丑</emma:literal>
                </emma:interpretation>
                <emma:interpretation id="interp544" emma:lang="x-none" emma:confidence="0">
                  <emma:literal>ㄞ</emma:literal>
                </emma:interpretation>
                <emma:interpretation id="interp54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BF7AD98-6F39-45E8-B3AB-D65304E1FF53}" emma:medium="tactile" emma:mode="ink">
                <msink:context xmlns:msink="http://schemas.microsoft.com/ink/2010/main" type="inkWord" rotatedBoundingBox="25846,8616 27084,8604 27098,10015 25860,10028"/>
              </emma:interpretation>
              <emma:one-of disjunction-type="recognition" id="oneOf110">
                <emma:interpretation id="interp546" emma:lang="x-none" emma:confidence="0">
                  <emma:literal>模</emma:literal>
                </emma:interpretation>
                <emma:interpretation id="interp547" emma:lang="x-none" emma:confidence="0">
                  <emma:literal>棋</emma:literal>
                </emma:interpretation>
                <emma:interpretation id="interp548" emma:lang="x-none" emma:confidence="0">
                  <emma:literal>椟</emma:literal>
                </emma:interpretation>
                <emma:interpretation id="interp549" emma:lang="x-none" emma:confidence="0">
                  <emma:literal>楳</emma:literal>
                </emma:interpretation>
                <emma:interpretation id="interp550" emma:lang="x-none" emma:confidence="0">
                  <emma:literal>䊔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D8B69D8-4DEF-47B0-843E-C9FD25A6275A}" emma:medium="tactile" emma:mode="ink">
                <msink:context xmlns:msink="http://schemas.microsoft.com/ink/2010/main" type="inkWord" rotatedBoundingBox="27372,8566 28811,8658 28709,10254 27269,10162"/>
              </emma:interpretation>
              <emma:one-of disjunction-type="recognition" id="oneOf111">
                <emma:interpretation id="interp551" emma:lang="x-none" emma:confidence="0">
                  <emma:literal>蟬</emma:literal>
                </emma:interpretation>
                <emma:interpretation id="interp552" emma:lang="x-none" emma:confidence="0">
                  <emma:literal>榫</emma:literal>
                </emma:interpretation>
                <emma:interpretation id="interp553" emma:lang="x-none" emma:confidence="0">
                  <emma:literal>樄</emma:literal>
                </emma:interpretation>
                <emma:interpretation id="interp554" emma:lang="x-none" emma:confidence="0">
                  <emma:literal>蜱</emma:literal>
                </emma:interpretation>
                <emma:interpretation id="interp555" emma:lang="x-none" emma:confidence="0">
                  <emma:literal>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6E605A2-A209-43A6-874B-05B5B48B8DE6}" emma:medium="tactile" emma:mode="ink">
                <msink:context xmlns:msink="http://schemas.microsoft.com/ink/2010/main" type="inkWord" rotatedBoundingBox="28934,9112 29780,8831 30124,9869 29278,10150"/>
              </emma:interpretation>
              <emma:one-of disjunction-type="recognition" id="oneOf112">
                <emma:interpretation id="interp556" emma:lang="x-none" emma:confidence="0">
                  <emma:literal>的</emma:literal>
                </emma:interpretation>
                <emma:interpretation id="interp557" emma:lang="x-none" emma:confidence="0">
                  <emma:literal>約</emma:literal>
                </emma:interpretation>
                <emma:interpretation id="interp558" emma:lang="x-none" emma:confidence="0">
                  <emma:literal>约</emma:literal>
                </emma:interpretation>
                <emma:interpretation id="interp559" emma:lang="x-none" emma:confidence="0">
                  <emma:literal>所</emma:literal>
                </emma:interpretation>
                <emma:interpretation id="interp560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A0B5B5-F85B-4482-BEC6-CDF722B6E2A3}" emma:medium="tactile" emma:mode="ink">
                <msink:context xmlns:msink="http://schemas.microsoft.com/ink/2010/main" type="inkWord" rotatedBoundingBox="30110,8972 31822,8852 31907,10067 30196,10187"/>
              </emma:interpretation>
              <emma:one-of disjunction-type="recognition" id="oneOf113">
                <emma:interpretation id="interp561" emma:lang="x-none" emma:confidence="0">
                  <emma:literal>炬</emma:literal>
                </emma:interpretation>
                <emma:interpretation id="interp562" emma:lang="x-none" emma:confidence="0">
                  <emma:literal>䫍</emma:literal>
                </emma:interpretation>
                <emma:interpretation id="interp563" emma:lang="x-none" emma:confidence="0">
                  <emma:literal>㮓</emma:literal>
                </emma:interpretation>
                <emma:interpretation id="interp564" emma:lang="x-none" emma:confidence="0">
                  <emma:literal>堩</emma:literal>
                </emma:interpretation>
                <emma:interpretation id="interp565" emma:lang="x-none" emma:confidence="0">
                  <emma:literal>悱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7261BC3-8783-4F04-AAB0-2B3B6F0BF221}" emma:medium="tactile" emma:mode="ink">
                <msink:context xmlns:msink="http://schemas.microsoft.com/ink/2010/main" type="inkWord" rotatedBoundingBox="32013,9852 32039,9731 32047,9732 32021,9854"/>
              </emma:interpretation>
              <emma:one-of disjunction-type="recognition" id="oneOf114">
                <emma:interpretation id="interp566" emma:lang="x-none" emma:confidence="0">
                  <emma:literal>,</emma:literal>
                </emma:interpretation>
                <emma:interpretation id="interp567" emma:lang="x-none" emma:confidence="0">
                  <emma:literal>、</emma:literal>
                </emma:interpretation>
                <emma:interpretation id="interp568" emma:lang="x-none" emma:confidence="0">
                  <emma:literal>.</emma:literal>
                </emma:interpretation>
                <emma:interpretation id="interp569" emma:lang="x-none" emma:confidence="0">
                  <emma:literal>·</emma:literal>
                </emma:interpretation>
                <emma:interpretation id="interp570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E8C35B-94E3-46E7-A52C-FA8C5A3940E2}" emma:medium="tactile" emma:mode="ink">
                <msink:context xmlns:msink="http://schemas.microsoft.com/ink/2010/main" type="inkWord" rotatedBoundingBox="32265,10124 32444,10132 32438,10266 32259,10259"/>
              </emma:interpretation>
              <emma:one-of disjunction-type="recognition" id="oneOf115">
                <emma:interpretation id="interp571" emma:lang="x-none" emma:confidence="0">
                  <emma:literal>。</emma:literal>
                </emma:interpretation>
                <emma:interpretation id="interp572" emma:lang="x-none" emma:confidence="0">
                  <emma:literal>.</emma:literal>
                </emma:interpretation>
                <emma:interpretation id="interp573" emma:lang="x-none" emma:confidence="0">
                  <emma:literal>·</emma:literal>
                </emma:interpretation>
                <emma:interpretation id="interp574" emma:lang="x-none" emma:confidence="0">
                  <emma:literal>:</emma:literal>
                </emma:interpretation>
                <emma:interpretation id="interp575" emma:lang="x-none" emma:confidence="0">
                  <emma:literal>▽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859DB3A9-A702-4F8F-990C-767A531731F1}" emma:medium="tactile" emma:mode="ink">
              <msink:context xmlns:msink="http://schemas.microsoft.com/ink/2010/main" type="line" rotatedBoundingBox="19522,9955 32241,9943 32243,12047 19524,12059"/>
            </emma:interpretation>
          </emma:emma>
        </inkml:annotationXML>
        <inkml:traceGroup>
          <inkml:annotationXML>
            <emma:emma xmlns:emma="http://www.w3.org/2003/04/emma" version="1.0">
              <emma:interpretation id="{13BCDD6E-3C70-43DC-A633-729251965DB3}" emma:medium="tactile" emma:mode="ink">
                <msink:context xmlns:msink="http://schemas.microsoft.com/ink/2010/main" type="inkWord" rotatedBoundingBox="19522,9955 20202,9955 20203,11498 19524,11499"/>
              </emma:interpretation>
              <emma:one-of disjunction-type="recognition" id="oneOf116">
                <emma:interpretation id="interp576" emma:lang="x-none" emma:confidence="0">
                  <emma:literal>`</emma:literal>
                </emma:interpretation>
                <emma:interpretation id="interp577" emma:lang="x-none" emma:confidence="0">
                  <emma:literal>爫</emma:literal>
                </emma:interpretation>
                <emma:interpretation id="interp578" emma:lang="x-none" emma:confidence="0">
                  <emma:literal>6</emma:literal>
                </emma:interpretation>
                <emma:interpretation id="interp579" emma:lang="x-none" emma:confidence="0">
                  <emma:literal>s</emma:literal>
                </emma:interpretation>
                <emma:interpretation id="interp580" emma:lang="x-none" emma:confidence="0">
                  <emma:literal>S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711921-A995-4673-A871-421A5E960C7C}" emma:medium="tactile" emma:mode="ink">
                <msink:context xmlns:msink="http://schemas.microsoft.com/ink/2010/main" type="inkWord" rotatedBoundingBox="21162,10644 22301,10643 22303,11892 21163,11893"/>
              </emma:interpretation>
              <emma:one-of disjunction-type="recognition" id="oneOf117">
                <emma:interpretation id="interp581" emma:lang="x-none" emma:confidence="0">
                  <emma:literal>淡</emma:literal>
                </emma:interpretation>
                <emma:interpretation id="interp582" emma:lang="x-none" emma:confidence="0">
                  <emma:literal>谈</emma:literal>
                </emma:interpretation>
                <emma:interpretation id="interp583" emma:lang="x-none" emma:confidence="0">
                  <emma:literal>談</emma:literal>
                </emma:interpretation>
                <emma:interpretation id="interp584" emma:lang="x-none" emma:confidence="0">
                  <emma:literal>琰</emma:literal>
                </emma:interpretation>
                <emma:interpretation id="interp585" emma:lang="x-none" emma:confidence="0">
                  <emma:literal>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5AC626-B5DD-4C4C-9DE8-FB3ABE7EAE5A}" emma:medium="tactile" emma:mode="ink">
                <msink:context xmlns:msink="http://schemas.microsoft.com/ink/2010/main" type="inkWord" rotatedBoundingBox="23044,10857 23187,11880 22588,11963 22445,10940"/>
              </emma:interpretation>
              <emma:one-of disjunction-type="recognition" id="oneOf118">
                <emma:interpretation id="interp586" emma:lang="x-none" emma:confidence="0">
                  <emma:literal>泊</emma:literal>
                </emma:interpretation>
                <emma:interpretation id="interp587" emma:lang="x-none" emma:confidence="0">
                  <emma:literal>沟</emma:literal>
                </emma:interpretation>
                <emma:interpretation id="interp588" emma:lang="x-none" emma:confidence="0">
                  <emma:literal>自</emma:literal>
                </emma:interpretation>
                <emma:interpretation id="interp589" emma:lang="x-none" emma:confidence="0">
                  <emma:literal>白</emma:literal>
                </emma:interpretation>
                <emma:interpretation id="interp590" emma:lang="x-none" emma:confidence="0">
                  <emma:literal>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B5703B-0CE9-42F6-87C9-A586486BDF98}" emma:medium="tactile" emma:mode="ink">
                <msink:context xmlns:msink="http://schemas.microsoft.com/ink/2010/main" type="inkWord" rotatedBoundingBox="23352,11952 23488,10905 23753,10940 23616,11986"/>
              </emma:interpretation>
              <emma:one-of disjunction-type="recognition" id="oneOf119">
                <emma:interpretation id="interp591" emma:lang="x-none" emma:confidence="0">
                  <emma:literal>了</emma:literal>
                </emma:interpretation>
                <emma:interpretation id="interp592" emma:lang="x-none" emma:confidence="0">
                  <emma:literal>3</emma:literal>
                </emma:interpretation>
                <emma:interpretation id="interp593" emma:lang="x-none" emma:confidence="0">
                  <emma:literal>裂</emma:literal>
                </emma:interpretation>
                <emma:interpretation id="interp594" emma:lang="x-none" emma:confidence="0">
                  <emma:literal>彡</emma:literal>
                </emma:interpretation>
                <emma:interpretation id="interp595" emma:lang="x-none" emma:confidence="0">
                  <emma:literal>}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F278D94-4AD7-41E5-8222-994717A288BA}" emma:medium="tactile" emma:mode="ink">
                <msink:context xmlns:msink="http://schemas.microsoft.com/ink/2010/main" type="inkWord" rotatedBoundingBox="24073,10613 25109,10612 25110,11931 24074,11932"/>
              </emma:interpretation>
              <emma:one-of disjunction-type="recognition" id="oneOf120">
                <emma:interpretation id="interp596" emma:lang="x-none" emma:confidence="0">
                  <emma:literal>就</emma:literal>
                </emma:interpretation>
                <emma:interpretation id="interp597" emma:lang="x-none" emma:confidence="0">
                  <emma:literal>轭</emma:literal>
                </emma:interpretation>
                <emma:interpretation id="interp598" emma:lang="x-none" emma:confidence="0">
                  <emma:literal>靴</emma:literal>
                </emma:interpretation>
                <emma:interpretation id="interp599" emma:lang="x-none" emma:confidence="0">
                  <emma:literal>厩</emma:literal>
                </emma:interpretation>
                <emma:interpretation id="interp600" emma:lang="x-none" emma:confidence="0">
                  <emma:literal>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B3DA21C-1DA6-4B71-8DB2-B0D5D0B56B0D}" emma:medium="tactile" emma:mode="ink">
                <msink:context xmlns:msink="http://schemas.microsoft.com/ink/2010/main" type="inkWord" rotatedBoundingBox="25385,12003 25628,10686 26107,10774 25865,12091"/>
              </emma:interpretation>
              <emma:one-of disjunction-type="recognition" id="oneOf121">
                <emma:interpretation id="interp601" emma:lang="x-none" emma:confidence="0">
                  <emma:literal>是</emma:literal>
                </emma:interpretation>
                <emma:interpretation id="interp602" emma:lang="x-none" emma:confidence="0">
                  <emma:literal>患</emma:literal>
                </emma:interpretation>
                <emma:interpretation id="interp603" emma:lang="x-none" emma:confidence="0">
                  <emma:literal>岂</emma:literal>
                </emma:interpretation>
                <emma:interpretation id="interp604" emma:lang="x-none" emma:confidence="0">
                  <emma:literal>㐕</emma:literal>
                </emma:interpretation>
                <emma:interpretation id="interp605" emma:lang="x-none" emma:confidence="0">
                  <emma:literal>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C7C272-C9C7-42EB-A83C-5BEEE8ADD7F5}" emma:medium="tactile" emma:mode="ink">
                <msink:context xmlns:msink="http://schemas.microsoft.com/ink/2010/main" type="inkWord" rotatedBoundingBox="26701,11892 26736,10945 27142,10961 27106,11908"/>
              </emma:interpretation>
              <emma:one-of disjunction-type="recognition" id="oneOf122">
                <emma:interpretation id="interp606" emma:lang="x-none" emma:confidence="0">
                  <emma:literal>k</emma:literal>
                </emma:interpretation>
                <emma:interpretation id="interp607" emma:lang="x-none" emma:confidence="0">
                  <emma:literal>K</emma:literal>
                </emma:interpretation>
                <emma:interpretation id="interp608" emma:lang="x-none" emma:confidence="0">
                  <emma:literal>《</emma:literal>
                </emma:interpretation>
                <emma:interpretation id="interp609" emma:lang="x-none" emma:confidence="0">
                  <emma:literal>¥</emma:literal>
                </emma:interpretation>
                <emma:interpretation id="interp610" emma:lang="x-none" emma:confidence="0">
                  <emma:literal>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34DF70-7715-49DD-BF7C-A9510F5A087E}" emma:medium="tactile" emma:mode="ink">
                <msink:context xmlns:msink="http://schemas.microsoft.com/ink/2010/main" type="inkWord" rotatedBoundingBox="28615,11999 28625,11695 28765,11700 28754,12003"/>
              </emma:interpretation>
              <emma:one-of disjunction-type="recognition" id="oneOf123">
                <emma:interpretation id="interp611" emma:lang="x-none" emma:confidence="0">
                  <emma:literal>,</emma:literal>
                </emma:interpretation>
                <emma:interpretation id="interp612" emma:lang="x-none" emma:confidence="0">
                  <emma:literal>〉</emma:literal>
                </emma:interpretation>
                <emma:interpretation id="interp613" emma:lang="x-none" emma:confidence="0">
                  <emma:literal>)</emma:literal>
                </emma:interpretation>
                <emma:interpretation id="interp614" emma:lang="x-none" emma:confidence="0">
                  <emma:literal>。</emma:literal>
                </emma:interpretation>
                <emma:interpretation id="interp615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3B28B48-AA1F-49F7-A48D-6E9623359341}" emma:medium="tactile" emma:mode="ink">
                <msink:context xmlns:msink="http://schemas.microsoft.com/ink/2010/main" type="inkWord" rotatedBoundingBox="29127,11782 29339,10511 30263,10666 30051,11936"/>
              </emma:interpretation>
              <emma:one-of disjunction-type="recognition" id="oneOf124">
                <emma:interpretation id="interp616" emma:lang="x-none" emma:confidence="0">
                  <emma:literal>因</emma:literal>
                </emma:interpretation>
                <emma:interpretation id="interp617" emma:lang="x-none" emma:confidence="0">
                  <emma:literal>国</emma:literal>
                </emma:interpretation>
                <emma:interpretation id="interp618" emma:lang="x-none" emma:confidence="0">
                  <emma:literal>母</emma:literal>
                </emma:interpretation>
                <emma:interpretation id="interp619" emma:lang="x-none" emma:confidence="0">
                  <emma:literal>囯</emma:literal>
                </emma:interpretation>
                <emma:interpretation id="interp620" emma:lang="x-none" emma:confidence="0">
                  <emma:literal>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6FF6667-A4A4-495B-B7B4-03082F507EE7}" emma:medium="tactile" emma:mode="ink">
                <msink:context xmlns:msink="http://schemas.microsoft.com/ink/2010/main" type="inkWord" rotatedBoundingBox="31026,10508 31064,11808 30319,11830 30281,10530"/>
              </emma:interpretation>
              <emma:one-of disjunction-type="recognition" id="oneOf125">
                <emma:interpretation id="interp621" emma:lang="x-none" emma:confidence="0">
                  <emma:literal>为</emma:literal>
                </emma:interpretation>
                <emma:interpretation id="interp622" emma:lang="x-none" emma:confidence="0">
                  <emma:literal>力</emma:literal>
                </emma:interpretation>
                <emma:interpretation id="interp623" emma:lang="x-none" emma:confidence="0">
                  <emma:literal>办</emma:literal>
                </emma:interpretation>
                <emma:interpretation id="interp624" emma:lang="x-none" emma:confidence="0">
                  <emma:literal>对</emma:literal>
                </emma:interpretation>
                <emma:interpretation id="interp625" emma:lang="x-none" emma:confidence="0">
                  <emma:literal>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C5ECE6-8A31-41F5-A1A9-6205CA729B03}" emma:medium="tactile" emma:mode="ink">
                <msink:context xmlns:msink="http://schemas.microsoft.com/ink/2010/main" type="inkWord" rotatedBoundingBox="31248,11897 31408,10544 32364,10657 32203,12010"/>
              </emma:interpretation>
              <emma:one-of disjunction-type="recognition" id="oneOf126">
                <emma:interpretation id="interp626" emma:lang="x-none" emma:confidence="0">
                  <emma:literal>顿</emma:literal>
                </emma:interpretation>
                <emma:interpretation id="interp627" emma:lang="x-none" emma:confidence="0">
                  <emma:literal>枝</emma:literal>
                </emma:interpretation>
                <emma:interpretation id="interp628" emma:lang="x-none" emma:confidence="0">
                  <emma:literal>㚘</emma:literal>
                </emma:interpretation>
                <emma:interpretation id="interp629" emma:lang="x-none" emma:confidence="0">
                  <emma:literal>桂</emma:literal>
                </emma:interpretation>
                <emma:interpretation id="interp630" emma:lang="x-none" emma:confidence="0">
                  <emma:literal>妓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2819838-68FB-4EC8-A0C7-32749EC8E6AD}" emma:medium="tactile" emma:mode="ink">
              <msink:context xmlns:msink="http://schemas.microsoft.com/ink/2010/main" type="line" rotatedBoundingBox="6633,11570 14908,11415 14938,13018 6663,13173"/>
            </emma:interpretation>
          </emma:emma>
        </inkml:annotationXML>
        <inkml:traceGroup>
          <inkml:annotationXML>
            <emma:emma xmlns:emma="http://www.w3.org/2003/04/emma" version="1.0">
              <emma:interpretation id="{5B306DBF-91FF-4DF4-B41D-EA42C99A32BD}" emma:medium="tactile" emma:mode="ink">
                <msink:context xmlns:msink="http://schemas.microsoft.com/ink/2010/main" type="inkWord" rotatedBoundingBox="6637,11803 7112,11794 7138,13164 6663,13173"/>
              </emma:interpretation>
              <emma:one-of disjunction-type="recognition" id="oneOf127">
                <emma:interpretation id="interp631" emma:lang="zh-CN" emma:confidence="0">
                  <emma:literal>p</emma:literal>
                </emma:interpretation>
                <emma:interpretation id="interp632" emma:lang="zh-CN" emma:confidence="0">
                  <emma:literal>P</emma:literal>
                </emma:interpretation>
                <emma:interpretation id="interp633" emma:lang="zh-CN" emma:confidence="0">
                  <emma:literal>卩</emma:literal>
                </emma:interpretation>
                <emma:interpretation id="interp634" emma:lang="zh-CN" emma:confidence="0">
                  <emma:literal>阝</emma:literal>
                </emma:interpretation>
                <emma:interpretation id="interp635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369890.4084">2945 10631 10 0,'-5'0'5'0,"1"-8"-4"0,4 8 10 15,0-3-10-15,0 3 0 16,0 3 0-16,0 5 1 16,0 4-4-16,0 8 1 0,0 7 2 15,0 5 0-15,0 7-1 16,0 9 1-16,0 11 0 16,0 12 0-16,0 11 1 15,-5-7 0-15,5 8-1 16,-4-5 1-16,0 13-1 15,-1 4 0-15,1-5 0 16,-1-3 0-16,5-12-1 16,-4-12 0-16,4-12-2 15,0-12 1-15,0-7-3 16,0-5 0-16,0-7-2 16,4-12 1-16</inkml:trace>
          <inkml:trace contextRef="#ctx0" brushRef="#br0" timeOffset="370274.6816">3051 10647 11 0,'13'-31'5'0,"18"23"-6"0,-17-4 9 16,3 0-8-16,6 0 0 15,-6 4 0-15,5 4 0 16,5 4 0-16,0 0 0 16,-5 4 0-16,0 8 1 0,-4-4 0 15,-1 4 1-15,-3 8 0 16,-1 3 1-16,-4 9-1 16,-9 3 1-16,0 1-1 15,-5 15 0-15,-12 16-1 16,-10 4 1-16,-4 3-1 15,-9-7 0-15,5-11-1 16,-10-9 1-16,1-8-1 16,13-7 0-16,5-5-1 15,3-3 0-15,6-8-4 16,3-9 0-16,6-3-1 16,16-4 0-16</inkml:trace>
        </inkml:traceGroup>
        <inkml:traceGroup>
          <inkml:annotationXML>
            <emma:emma xmlns:emma="http://www.w3.org/2003/04/emma" version="1.0">
              <emma:interpretation id="{1D1110D8-5543-48FD-8BC7-EBBD2C920F15}" emma:medium="tactile" emma:mode="ink">
                <msink:context xmlns:msink="http://schemas.microsoft.com/ink/2010/main" type="inkWord" rotatedBoundingBox="7770,11961 7991,11957 8005,12698 7784,12703"/>
              </emma:interpretation>
              <emma:one-of disjunction-type="recognition" id="oneOf128">
                <emma:interpretation id="interp636" emma:lang="zh-CN" emma:confidence="0">
                  <emma:literal>:</emma:literal>
                </emma:interpretation>
                <emma:interpretation id="interp637" emma:lang="zh-CN" emma:confidence="0">
                  <emma:literal>;</emma:literal>
                </emma:interpretation>
                <emma:interpretation id="interp638" emma:lang="zh-CN" emma:confidence="0">
                  <emma:literal>i</emma:literal>
                </emma:interpretation>
                <emma:interpretation id="interp639" emma:lang="zh-CN" emma:confidence="0">
                  <emma:literal>」</emma:literal>
                </emma:interpretation>
                <emma:interpretation id="interp640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370875.1106">4030 11431 16 0,'-4'8'8'0,"8"-4"-10"0,-4-4 14 15,9 0-12-15,0 0 1 16,4 3-1-16,0 1 1 16,5 0-2-16,0 0 1 15,0 0-1-15,-1-4 1 0,6 0-5 16,-1 0 1-16</inkml:trace>
          <inkml:trace contextRef="#ctx0" brushRef="#br0" timeOffset="370634.9402">4114 10722 9 0,'-4'12'4'0,"4"0"-1"0,0-9 5 0,0 1-6 16,4 4 0-16,-4 0 0 15,5 0 1-15,-1 4-5 16,1 0 1-16,-1-4 2 15,5 3 0-15,0-3-1 16,0 0 1-16,4 8-2 16,0 0 1-16,-4-1 0 15,0-3 0-15,0 0-1 16,0 4 0-16,0-4-3 16,-1-1 1-16</inkml:trace>
        </inkml:traceGroup>
        <inkml:traceGroup>
          <inkml:annotationXML>
            <emma:emma xmlns:emma="http://www.w3.org/2003/04/emma" version="1.0">
              <emma:interpretation id="{B8BC1C21-8AD6-49A0-903F-291A0E9E3BE5}" emma:medium="tactile" emma:mode="ink">
                <msink:context xmlns:msink="http://schemas.microsoft.com/ink/2010/main" type="inkWord" rotatedBoundingBox="8930,12782 8937,11837 9449,11840 9442,12786"/>
              </emma:interpretation>
              <emma:one-of disjunction-type="recognition" id="oneOf129">
                <emma:interpretation id="interp641" emma:lang="zh-CN" emma:confidence="0">
                  <emma:literal>A</emma:literal>
                </emma:interpretation>
                <emma:interpretation id="interp642" emma:lang="zh-CN" emma:confidence="0">
                  <emma:literal>日</emma:literal>
                </emma:interpretation>
                <emma:interpretation id="interp643" emma:lang="zh-CN" emma:confidence="0">
                  <emma:literal>门</emma:literal>
                </emma:interpretation>
                <emma:interpretation id="interp644" emma:lang="zh-CN" emma:confidence="0">
                  <emma:literal>仔</emma:literal>
                </emma:interpretation>
                <emma:interpretation id="interp645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71565.5973">5284 10635 9 0,'0'-12'4'0,"-4"-3"0"16,4 15 4-16,0-8-9 15,4 8 1-15,0 0 0 16,1 4 1-16,-5 12-1 16,4-1 1-16,1 9 0 15,-5 7 1-15,-5 1-1 16,1 11 1-16,-1 12-1 15,1 8 1-15,-5 8-2 16,-4 4 1-16,0-8-1 16,4 0 1-16,-5 0-1 15,1-8 0-15,0-8 0 16,4 0 0-16,4-11 0 16,1-9 0-16,0 5-1 0,-1-17 1 15,5 1-3-15,0-12 1 16,0-8-2-16,9-4 1 15,4-8-2-15,1-11 1 16</inkml:trace>
          <inkml:trace contextRef="#ctx0" brushRef="#br0" timeOffset="372030.9279">5386 10777 11 0,'4'-59'5'0,"5"4"-3"0,-4 43 11 0,-1 0-13 16,0 4 1-16,1-3 0 15,-1-1 0-15,5 12-2 16,0 0 1-16,0 12 0 16,4 3 0-16,0 9 0 15,1 7 1-15,8 5-1 16,0 7 0-16,0 8 0 16,0 12 1-16,0 0-1 15,1 4 1-15,-6-12 0 16,6-3 0-16,-10-5-1 15,-4-4 0-15,-5 1 0 16,-8-9 0-16,-1-4-1 16,-4-3 1-16,-4-4-1 15,-9-9 1-15,4-7-1 16,-4-4 1-16,0-8 0 16,0-8 1-16,-5 1-1 0,5-13 1 15,0-4-1-15,4-3 0 16,5-8-1-16,4-1 1 15,5 1 0-15,4-1 0 16,0 5 0-16,8 4 0 16,6-1 0-16,3 4 0 15,6-11 1-15,-1 15 0 16,4 5-2-16,-4-1 1 16,1 0-3-16,-1 1 0 0,0 3-2 15,9 0 1-15</inkml:trace>
        </inkml:traceGroup>
        <inkml:traceGroup>
          <inkml:annotationXML>
            <emma:emma xmlns:emma="http://www.w3.org/2003/04/emma" version="1.0">
              <emma:interpretation id="{30FF93A2-D763-4BE8-8D15-4B3901EED9C1}" emma:medium="tactile" emma:mode="ink">
                <msink:context xmlns:msink="http://schemas.microsoft.com/ink/2010/main" type="inkWord" rotatedBoundingBox="10704,11631 10710,12718 10195,12721 10188,11634"/>
              </emma:interpretation>
              <emma:one-of disjunction-type="recognition" id="oneOf130">
                <emma:interpretation id="interp646" emma:lang="zh-CN" emma:confidence="0">
                  <emma:literal>B</emma:literal>
                </emma:interpretation>
                <emma:interpretation id="interp647" emma:lang="zh-CN" emma:confidence="0">
                  <emma:literal>乃</emma:literal>
                </emma:interpretation>
                <emma:interpretation id="interp648" emma:lang="zh-CN" emma:confidence="0">
                  <emma:literal>犭</emma:literal>
                </emma:interpretation>
                <emma:interpretation id="interp649" emma:lang="zh-CN" emma:confidence="0">
                  <emma:literal>阝</emma:literal>
                </emma:interpretation>
                <emma:interpretation id="interp650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72361.6625">6431 10497 11 0,'14'20'5'0,"12"31"-4"15,-17-39 7-15,0 8-8 16,0 15 1-16,-5 9 1 16,1 3 1-16,-5 12-4 0,0 8 1 15,0 8 2-15,-5 7 0 16,-4-7-1-16,1-8 0 15,-1 0 0-15,0-8 0 16,4-12-2-16,-3-3 0 16,3-13-3-16,5-7 0 15,0-8-1-15,0-9 1 16</inkml:trace>
          <inkml:trace contextRef="#ctx0" brushRef="#br0" timeOffset="372887.035">6635 10431 14 0,'18'-32'7'0,"8"28"-7"16,-12 4 13-16,-1 0-13 16,5 8 0-16,-1 4 0 15,-3 7 1-15,-1 5-1 16,0 8 0-16,-4-5 0 15,-4 5 1-15,-1 3 0 16,-4 8 0-16,-4-3-1 16,-1-5 1-16,-8 5-1 15,-5 3 1-15,0 0-1 16,-4 1 0-16,5-9 0 16,3-3 0-16,1-9-1 15,4-3 1-15,5 0-1 0,4-17 0 16,9-3 0-16,-1-7 0 15,10 3-1-15,4-12 1 16,0 0 0-16,5 4 1 16,0 1-1-16,-1 7 1 15,1 4 0-15,-5 0 0 16,0 7 0-16,5 9 0 16,-10 4 0-16,-8 7 1 15,-4 1 0-15,-5 4 1 0,-5 7-1 16,-4 4 1-16,-4-3-1 15,-9-1 0-15,4 0-1 16,-4 1 1-16,0-5-1 16,-5 1 0-16,1-9-2 15,-1-3 0-15,1-5-2 16,3-3 0-16,6-4-1 16,3-4 0-16</inkml:trace>
        </inkml:traceGroup>
        <inkml:traceGroup>
          <inkml:annotationXML>
            <emma:emma xmlns:emma="http://www.w3.org/2003/04/emma" version="1.0">
              <emma:interpretation id="{77BFC6C8-62AB-4D04-8F77-0E4AC9815B56}" emma:medium="tactile" emma:mode="ink">
                <msink:context xmlns:msink="http://schemas.microsoft.com/ink/2010/main" type="inkWord" rotatedBoundingBox="11523,11688 11533,12506 11168,12510 11158,11693"/>
              </emma:interpretation>
              <emma:one-of disjunction-type="recognition" id="oneOf131">
                <emma:interpretation id="interp651" emma:lang="zh-CN" emma:confidence="0">
                  <emma:literal>A</emma:literal>
                </emma:interpretation>
                <emma:interpretation id="interp652" emma:lang="zh-CN" emma:confidence="0">
                  <emma:literal>日</emma:literal>
                </emma:interpretation>
                <emma:interpretation id="interp653" emma:lang="zh-CN" emma:confidence="0">
                  <emma:literal>门</emma:literal>
                </emma:interpretation>
                <emma:interpretation id="interp654" emma:lang="zh-CN" emma:confidence="0">
                  <emma:literal>汀</emma:literal>
                </emma:interpretation>
                <emma:interpretation id="interp655" emma:lang="zh-CN" emma:confidence="0">
                  <emma:literal>仃</emma:literal>
                </emma:interpretation>
              </emma:one-of>
            </emma:emma>
          </inkml:annotationXML>
          <inkml:trace contextRef="#ctx0" brushRef="#br0" timeOffset="373277.312">7517 10458 18 0,'0'-4'9'0,"4"8"-12"0,1 0 18 15,-5 4-15-15,0 8 0 16,0-1 0-16,0 9 0 16,0 4 0-16,-5 7 0 15,1 12 0-15,-1 1 0 0,1 11 0 16,-1 0 1-16,-3 0-1 15,-6 4 0-15,1 4 0 16,0-4 0-16,4-8-1 16,0-12 1-16,0-11-1 15,5-5 0-15,-5-7-3 16,4-4 1-16,5-12-1 16,5-12 0-16,4-16-1 15,0-7 1-15</inkml:trace>
          <inkml:trace contextRef="#ctx0" brushRef="#br0" timeOffset="373697.6103">7557 10545 10 0,'26'-55'5'0,"-12"51"-5"16,-10 0 10-16,5 4-10 15,0 8 1-15,4 7 1 16,0 5 0-16,1 8-2 15,3 3 0-15,-3 12 1 0,-1 1 0 16,5 7-2-16,-5 16 1 16,0 4 0-16,-4 8 1 15,0-9-1-15,-5-7 0 16,1-15 0-16,-5-9 1 16,0-7 1-16,-5-9 1 15,1-3-2-15,-5-4 0 16,-9-5 0-16,-4-3 0 0,0-8-1 15,-5-12 0-15,1-3-1 16,-1-17 0-16,1 1 0 16,4-1 1-16,8 1-1 15,-3-5 0-15,8 5 1 16,4-13 0-16,10 5-1 16,-1 12 1-16,9-1 0 15,1 0 0-15,3 1-2 16,1-1 1-16,4 1-2 15,0 3 0-15,5 0-1 16,0 5 0-16</inkml:trace>
        </inkml:traceGroup>
        <inkml:traceGroup>
          <inkml:annotationXML>
            <emma:emma xmlns:emma="http://www.w3.org/2003/04/emma" version="1.0">
              <emma:interpretation id="{096DFF43-2558-4808-80D3-9FD41DA59E87}" emma:medium="tactile" emma:mode="ink">
                <msink:context xmlns:msink="http://schemas.microsoft.com/ink/2010/main" type="inkWord" rotatedBoundingBox="12155,11467 13619,11439 13639,12533 12176,12560"/>
              </emma:interpretation>
              <emma:one-of disjunction-type="recognition" id="oneOf132">
                <emma:interpretation id="interp656" emma:lang="zh-CN" emma:confidence="0">
                  <emma:literal>B</emma:literal>
                </emma:interpretation>
                <emma:interpretation id="interp657" emma:lang="zh-CN" emma:confidence="0">
                  <emma:literal>片</emma:literal>
                </emma:interpretation>
                <emma:interpretation id="interp658" emma:lang="zh-CN" emma:confidence="0">
                  <emma:literal>巧</emma:literal>
                </emma:interpretation>
                <emma:interpretation id="interp659" emma:lang="zh-CN" emma:confidence="0">
                  <emma:literal>访</emma:literal>
                </emma:interpretation>
                <emma:interpretation id="interp660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374057.866">8403 10230 18 0,'0'4'9'0,"4"4"-14"0,1-1 18 16,-5 9-14-16,4 8 1 0,-4 7 0 15,0 9 0-15,0 7 0 16,0 0 0-16,0 4-1 16,0 4 1-16,0 8 0 15,0-3 0-15,0 10 0 16,0 1 0-16,0 0 0 16,0-4 0-16,0-4 0 15,0-12 0-15,0-7-2 16,0-13 0-16,0-7-2 15,0-1 1-15</inkml:trace>
          <inkml:trace contextRef="#ctx0" brushRef="#br0" timeOffset="374601.7741">8642 10261 8 0,'31'-4'4'0,"27"-8"-1"0,-36 12 4 15,0 4-7-15,5 8 1 16,-5 8 0-16,0 4 0 16,-4 7-1-16,-1 4 1 15,-3 9 1-15,-6-5 0 16,-3 1-2-16,-5 3 1 15,-5 0-1-15,-8 8 0 0,-9-7-1 16,0-1 0-16,-5 4 0 16,-4-7 0-16,5-1 0 15,-1-7 0-15,9-13 1 16,1 1 0-16,-1-4-1 16,5-5 0-16,4 1 0 15,9-12 0-15,9-4-1 16,4-7 1-16,9-5 0 15,9 0 1-15,0 4 0 16,5 0 0-16,-5 1 1 16,0 3 0-16,0 4 0 15,-5 4 1-15,1 4-1 16,-5 4 0-16,-4 11 0 16,-5 5 0-16,-9 3-2 15,-4 9 1-15,-4 7 1 16,-5 1 1-16,-9-5-1 15,1 4 0-15,-1-7 1 16,-9-1 0-16,-4-3-1 0,-4-5 0 16,-1-3-5-16,-8-8 0 15</inkml:trace>
        </inkml:traceGroup>
        <inkml:traceGroup>
          <inkml:annotationXML>
            <emma:emma xmlns:emma="http://www.w3.org/2003/04/emma" version="1.0">
              <emma:interpretation id="{AC9C0D6C-3388-4844-80E5-1AA1A4296901}" emma:medium="tactile" emma:mode="ink">
                <msink:context xmlns:msink="http://schemas.microsoft.com/ink/2010/main" type="inkWord" rotatedBoundingBox="13201,12482 13211,11532 13644,11536 13635,12487"/>
              </emma:interpretation>
              <emma:one-of disjunction-type="recognition" id="oneOf133">
                <emma:interpretation id="interp661" emma:lang="zh-CN" emma:confidence="0">
                  <emma:literal>A</emma:literal>
                </emma:interpretation>
                <emma:interpretation id="interp662" emma:lang="zh-CN" emma:confidence="0">
                  <emma:literal>片</emma:literal>
                </emma:interpretation>
                <emma:interpretation id="interp663" emma:lang="zh-CN" emma:confidence="0">
                  <emma:literal>丸</emma:literal>
                </emma:interpretation>
                <emma:interpretation id="interp664" emma:lang="zh-CN" emma:confidence="0">
                  <emma:literal>与</emma:literal>
                </emma:interpretation>
                <emma:interpretation id="interp665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375826.1216">9586 10513 6 0,'9'-71'3'0,"-1"0"-1"0,-3 60 5 16,-1-5-7-16,1 4 1 16,-1 0 0-16,1 0 1 15,-1 9-2-15,0-5 0 16,5 16 2-16,0 3 0 15,4 9-1-15,1 12 1 16,3 3-1-16,1 8 0 16,0 1 0-16,0 7 1 0,-1 4-2 15,1 0 1-15,0 4 0 16,4 4 0-16,-13 0 0 16,4-4 0-16,-8-8-1 15,3 5 1-15,1-13-1 16,-9-12 0-16,9-7-1 15,-9-4 1-15,0-5-3 16,0 1 0-16,0-4-2 16,-4-4 0-16</inkml:trace>
          <inkml:trace contextRef="#ctx0" brushRef="#br0" timeOffset="375292.7438">9665 10431 10 0,'-8'-16'5'0,"-6"-8"-4"0,14 12 4 15,0 1-5-15,-4-9 1 16,4 8 0-16,-5-4 0 16,5 8 0-16,0 4 0 0,-4 1 1 15,4-1 0-15,-4 4-1 16,-1 11 1-16,1 13-1 16,-1 11 0-16,-4 13-1 15,1-1 0-15,-1 4 0 16,-5 8 0-16,6 4 1 15,-10 12 0-15,0 4-1 16,0 0 1-16,1-5-1 16,3 1 0-16,6-12 0 15,-1-16 0-15,4-7-2 16,1-9 0-16,-1-7-1 16,1-8 1-16,4-12-2 15,4-20 0-15,1-12 0 16,4-19 0-16</inkml:trace>
          <inkml:trace contextRef="#ctx0" brushRef="#br0" timeOffset="375934.7016">9533 10864 17 0,'-5'0'8'0,"14"-12"-9"0,-9 12 14 16,0 0-13-16,9-4 0 16,0 0 0-16,0 0 1 15,4 0-1-15,5-4 0 16,4 0 0-16,4-3 0 15,1-1 0-15,4 0 1 16,-5-4-2-16,1 0 1 16,0 1-2-16,-1 3 0 0,-4 0-3 15,9 4 1-15</inkml:trace>
        </inkml:traceGroup>
        <inkml:traceGroup>
          <inkml:annotationXML>
            <emma:emma xmlns:emma="http://www.w3.org/2003/04/emma" version="1.0">
              <emma:interpretation id="{4B282D07-F97E-4431-B673-7ED563A1F567}" emma:medium="tactile" emma:mode="ink">
                <msink:context xmlns:msink="http://schemas.microsoft.com/ink/2010/main" type="inkWord" rotatedBoundingBox="14822,11439 15040,12879 14502,12961 14284,11520"/>
              </emma:interpretation>
              <emma:one-of disjunction-type="recognition" id="oneOf134">
                <emma:interpretation id="interp666" emma:lang="zh-CN" emma:confidence="0">
                  <emma:literal>g</emma:literal>
                </emma:interpretation>
                <emma:interpretation id="interp667" emma:lang="zh-CN" emma:confidence="0">
                  <emma:literal>乐</emma:literal>
                </emma:interpretation>
                <emma:interpretation id="interp668" emma:lang="zh-CN" emma:confidence="0">
                  <emma:literal>々</emma:literal>
                </emma:interpretation>
                <emma:interpretation id="interp669" emma:lang="zh-CN" emma:confidence="0">
                  <emma:literal>&amp;</emma:literal>
                </emma:interpretation>
                <emma:interpretation id="interp670" emma:lang="zh-CN" emma:confidence="0">
                  <emma:literal>个</emma:literal>
                </emma:interpretation>
              </emma:one-of>
            </emma:emma>
          </inkml:annotationXML>
          <inkml:trace contextRef="#ctx0" brushRef="#br0" timeOffset="376655.2096">10972 10234 15 0,'-8'0'7'0,"8"-8"-6"16,0 4 12-16,-5 0-13 16,1 4 0-1,-19 8-1 1,-3 11 0-16,-1 1 1 15,-4 4 1-15,-4 3-2 16,-1 9 1-16,-3 3-1 16,3 4 1-16,1-3 0 15,8 3 0-15,9 0 0 16,5 5 0-16,0-1 0 0,8-12 0 16,10 17 1-16,8-5 0 15,14 8 0-15,-1-4 0 16,10-7 0-16,-1-5 0 15,5-8 0-15,0-7 1 16,-5-12-1-16,1-4 1 16,-1-12-2-16,1-8 1 15,-1-4-1-15,-4-7 0 0,0-5-1 16,0 0 0-16,-4 5-3 16,-5-1 1-16,-4 1-3 15,-5 3 1-15</inkml:trace>
          <inkml:trace contextRef="#ctx0" brushRef="#br0" timeOffset="377886.5868">11136 11332 13 0,'-4'0'6'0,"4"0"0"0,-5-4 10 16,1 4-17-16,0 4 1 0,-5 0-1 15,-5 4 1-15,1 4 0 16,-5 8 1-16,1-1-2 15,-1 5 1-15,0 3 1 16,-4 1 0-16,-4 0-1 16,-1 11 1-16,0-4-2 15,1 1 1-15,-1-9-2 16,5-3 1-16,4 4-4 16,5-5 0-16</inkml:trace>
          <inkml:trace contextRef="#ctx0" brushRef="#br0" timeOffset="377585.8726">10870 11380 16 0,'-4'3'8'0,"26"-6"-11"0,-22 3 14 0,0 0-11 15,5 0 1-15,3 3 0 16,1 1 0-16,0 4-2 16,0 0 0-16,0 0 1 15,0 4 1-15,0 0-1 16,4 3 0-16,0 1 0 16,1 0 0-16,-1 0 0 15,5-5 0-15,-1 5 0 16,1 0 0-16,-5-4-1 15,1 7 0-15,-1-3-2 16,0-4 1-16,-4-4-2 16,0 0 0-16</inkml:trace>
        </inkml:traceGroup>
      </inkml:traceGroup>
    </inkml:traceGroup>
    <inkml:traceGroup>
      <inkml:annotationXML>
        <emma:emma xmlns:emma="http://www.w3.org/2003/04/emma" version="1.0">
          <emma:interpretation id="{6AE05462-34FC-4F86-B38F-FF2A23065FBF}" emma:medium="tactile" emma:mode="ink">
            <msink:context xmlns:msink="http://schemas.microsoft.com/ink/2010/main" type="paragraph" rotatedBoundingBox="10010,13402 25083,12015 25419,15672 10347,170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13A21AE-A6C9-40E7-B421-7AF4D7C471D1}" emma:medium="tactile" emma:mode="ink">
              <msink:context xmlns:msink="http://schemas.microsoft.com/ink/2010/main" type="line" rotatedBoundingBox="10010,13402 25083,12015 25292,14290 10219,15677"/>
            </emma:interpretation>
          </emma:emma>
        </inkml:annotationXML>
        <inkml:traceGroup>
          <inkml:annotationXML>
            <emma:emma xmlns:emma="http://www.w3.org/2003/04/emma" version="1.0">
              <emma:interpretation id="{F9CE50B1-24E7-4851-9B71-ACE96E58D9A4}" emma:medium="tactile" emma:mode="ink">
                <msink:context xmlns:msink="http://schemas.microsoft.com/ink/2010/main" type="inkWord" rotatedBoundingBox="9359,14936 10975,13058 12012,13950 10396,15828"/>
              </emma:interpretation>
              <emma:one-of disjunction-type="recognition" id="oneOf135">
                <emma:interpretation id="interp671" emma:lang="zh-CN" emma:confidence="0">
                  <emma:literal>劭</emma:literal>
                </emma:interpretation>
                <emma:interpretation id="interp672" emma:lang="zh-CN" emma:confidence="0">
                  <emma:literal>邵</emma:literal>
                </emma:interpretation>
                <emma:interpretation id="interp673" emma:lang="zh-CN" emma:confidence="0">
                  <emma:literal>郧</emma:literal>
                </emma:interpretation>
                <emma:interpretation id="interp674" emma:lang="zh-CN" emma:confidence="0">
                  <emma:literal>帥</emma:literal>
                </emma:interpretation>
                <emma:interpretation id="interp675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380366.3455">6560 14112 7 0,'0'-8'3'0,"4"12"-1"15,1-4 2-15,-1 4-4 16,5 4 1-16,4 0 1 16,-4 4 1-16,9 4-4 15,0-1 1-15,4 5 1 16,0 0 1-16,0-1 0 15,-4 1 0-15,-1 0-1 16,1 0 0-16,-4-5 0 0,-1-3 0 16,-4-4-2-16,0 0 0 15,-5-8-3-15,0 8 0 16</inkml:trace>
          <inkml:trace contextRef="#ctx0" brushRef="#br0" timeOffset="380664.5556">6839 13868 16 0,'-13'4'8'15,"4"28"-14"-15,9-25 14 0,0 13-8 16,-9 4 0-16,-4 11 1 15,-1-7 1-15,-8 3-2 16,-4 5 0-16,-1 3 1 16,0 1 1-16,1-5-1 15,-5 4 1-15,-5 1-2 16,5-5 1-16,5 1 0 16,-1-5 0-16,10-3-3 15,3-13 0-15,10-3-2 16,-1-8 0-16</inkml:trace>
          <inkml:trace contextRef="#ctx0" brushRef="#br0" timeOffset="379267.5636">6586 12651 7 0,'0'-19'3'0,"-8"31"1"16,8-9 0-16,0-3-3 15,0-3 0-15,0 3 1 16,0 0 1-16,-5 11-4 16,1 1 1-16,-1 4 1 15,1 8 0-15,-1 7 0 16,-3 4 0-16,-10 1-1 16,5 7 1-16,-1 8-1 15,-3 9 1-15,-1-1-1 16,0-4 1-16,5 0-1 15,0 0 1-15,-1-16-1 0,5 1 1 16,1-9-1-16,3-11 0 16,1 0-1-16,-1-9 0 15,1 1-2-15,4 0 1 16,0-12-2-16,4-16 0 16,5-7 0-16,4-13 1 15</inkml:trace>
          <inkml:trace contextRef="#ctx0" brushRef="#br0" timeOffset="379867.9918">6622 12671 7 0,'9'-51'3'0,"8"-44"-1"15,-12 76 7-15,4-5-9 16,0 4 0-16,-1 5 0 16,6 3 1-16,3 8-1 15,1 4 0-15,-5 4 1 16,1 8 0-16,-1 3 0 15,0 5 1 1,5 35 0 0,0-4 0-16,-5 1 0 15,5 7 0-15,0-4 0 16,-5 4 0-16,0 12-1 16,0 0 0-16,5-4-1 15,-9-4 1-15,-5-8-1 16,-4-4 1-16,-4-4-1 0,0-11 0 15,-5-5 0-15,-5-7 1 16,1-9-2-16,0-3 1 16,0-8-1-16,-1-8 0 15,-3-4 0-15,-10-7 0 16,-4-17 0-16,0 5 1 16,0-1-1-16,4-7 1 15,1 3-1-15,4 1 1 16,4 3 0-16,5-3 0 0,4 3 1 15,0 4 0-15,9 5-1 16,4 3 1-16,10 4 0 16,3 0 0-16,5 4-1 15,5 1 1-15,0 3-1 16,-5 0 0-16,0 0 0 16,-4 0 1-16,4 0-1 15,-4 0 1-15,-1-4 0 16,1 4 0-16,0 0 0 15,-5 0 0-15,-4 0-1 16,0-4 0-16,0 4-1 16,-5 4 1-16,-4 0-5 15,0 0 0-15,0 0-1 16,4 4 1-16</inkml:trace>
          <inkml:trace contextRef="#ctx0" brushRef="#br0" timeOffset="382015.516">7641 12380 5 0,'-18'-24'2'0,"5"12"6"15,8 4-1-15,1 1-5 16,0-1 1-16,-1 0 0 15,5 4 1-15,-4 4-6 16,4 0 1-16,0 4 3 16,0 0 0-16,0 11-2 0,0 9 0 15,4 12 0-15,1-1 0 16,-5 8 0-16,0 12 0 16,0-7 0-16,0 3 1 15,0 0-1-15,0 0 1 16,0-7-1-16,0-1 0 15,0-8 0-15,0 5 1 16,0-13-2-16,0 1 1 16,0-12-2-16,0-5 1 0,0-3-1 15,0-4 0-15,0-4-1 16,4-12 0-16,0-7 0 16,1-5 0-16,-1-7 0 15,1-9 1-15,-1 1 0 16,-4-5 1-16,0-7 0 15,0-4 0-15,5 0 1 16,-1 4 1-16,0 4 0 16,1-1 1-16,-1 13-1 15,5-1 1-15,0 5 0 16,0 7 1-16,4 5-1 16,5 7 0-16,0 8-1 15,-1 8 1-15,5 0-1 16,5 4 1-16,-5 3-1 15,0 5 0-15,-4 0 0 16,0 4 0-16,-5 3 0 16,-9 5 0-16,-4 3-1 15,-8 5 1-15,-6-5-1 16,1-3 0-16,0-1 0 0,-1-7 1 16,1 0-1-16,0-4 1 15,0-5-1-15,4 1 0 16,0-4 0-16,0-4 0 15,5 4-1-15,-1-4 1 16,5 0-1-16,0 0 0 16,0-4 0-16,5 0 0 15,3 0-1-15,6-4 1 0,8 0 0 16,0 0 0-16,5 0 0 16,-1 4 1-16,1 4-1 15,4 0 1-15,-5 0 0 16,1 4 1-16,-5 3 0 15,0 1 0-15,-4 4-1 16,-5 4 1-16,-4 3 0 16,-4 5 1-16,-5-5-1 15,-9 9 1-15,-5 3 0 16,1 1 0-16,-5 3-1 16,-4-3 1-16,-9-5-2 15,-4-3 1-15,4 3 0 16,0-7 0-16,0-8-2 15,4-1 1-15,-4-7-3 16,5-4 0-16,-1-4-2 16,5-8 0-16,4-7-1 15,5-9 0-15</inkml:trace>
        </inkml:traceGroup>
        <inkml:traceGroup>
          <inkml:annotationXML>
            <emma:emma xmlns:emma="http://www.w3.org/2003/04/emma" version="1.0">
              <emma:interpretation id="{4B26ADD3-7CF2-46A1-BB34-4EA52DF6E80C}" emma:medium="tactile" emma:mode="ink">
                <msink:context xmlns:msink="http://schemas.microsoft.com/ink/2010/main" type="inkWord" rotatedBoundingBox="12871,13455 12938,14405 12439,14441 12373,13490"/>
              </emma:interpretation>
              <emma:one-of disjunction-type="recognition" id="oneOf136">
                <emma:interpretation id="interp676" emma:lang="zh-CN" emma:confidence="0">
                  <emma:literal>A</emma:literal>
                </emma:interpretation>
                <emma:interpretation id="interp677" emma:lang="zh-CN" emma:confidence="0">
                  <emma:literal>日</emma:literal>
                </emma:interpretation>
                <emma:interpretation id="interp678" emma:lang="zh-CN" emma:confidence="0">
                  <emma:literal>闩</emma:literal>
                </emma:interpretation>
                <emma:interpretation id="interp679" emma:lang="zh-CN" emma:confidence="0">
                  <emma:literal>月</emma:literal>
                </emma:interpretation>
                <emma:interpretation id="interp680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84507.2824">8833 12238 10 0,'-5'0'5'0,"10"4"-7"0,-5-4 10 0,0 0-8 16,0 0 0-16,0 0 0 16,-5 0 0-16,1 4 0 15,-1 0 0-15,1-4 0 16,-1 8 1-16,1-4 0 16,0 7 1-16,4 1-2 15,-9 0 1-15,4 0 0 16,1 8 0-16,-1-5-1 15,1 9 0-15,0 11 0 16,4 1 0-16,-5-1 1 16,1 20 0-16,-1-7 0 15,-4 7 0-15,5 0 0 16,-5-4 0-16,0 8-1 16,0 0 1-16,1 4-1 15,3-8 0-15,1-3 0 0,-1-9 0 16,1-8 0-16,-1-3 1 15,1-9-2-15,4-3 1 16,0-8-2-16,0-4 0 16,0-4 0-16,0-4 0 15,0-12-1-15,9-8 1 16,0-11 0-16,0-13 0 16,-1 1 1-16,1-4 1 15,0-4-1-15,0-1 1 0,0-7-1 16,4 4 1-16,-4 0 0 15,4 4 1-15,1 0-1 16,-6 3 0-16,1 1 1 16,0-8 0-16,0 20-1 15,0-5 0-15,-5 9 1 16,5 3 0-16,-4 16 0 16,-1-7 0-16,0 3 0 15,1 4 1-15,4 0 0 16,0 4 0-16,-1 8-1 15,1 4 1-15,0 0-1 16,4 8 0-16,1 0-1 16,-1 8 0-16,0 3 0 15,5 1 0-15,0 3 0 16,-5 9 0-16,0 3 0 16,5 1 1-16,-5 3-1 15,5-4 1-15,-5 1-1 0,1 3 1 16,-1 0-1-16,-4-3 0 15,0-5 0-15,0-3 1 16,-5-9-1-16,0 5 1 16,-4-5 0-16,0-7 0 15,0 4-1-15,0-4 1 16,0-4 0-16,-4-1 0 16,0 1-1-16,-1 0 1 15,1-8-1-15,-1 4 1 0,-4-8-2 16,1 0 1-16,-1 0-1 15,0-4 1-15,0 4-1 16,-4-8 0-16,-1 4 0 16,1 0 0-16,0 0-1 15,4 0 1-15,0 0 0 16,0 4 1-16,5 0-1 16,-1 0 0-16,1-4 0 15,-1 0 1-15,1 4-1 16,0 0 1-16,4 0-1 15,-5-4 0-15,5 4 0 16,0 0 1-16,0 0-1 16,0-3 0-16,0 3-1 15,0 3 1-15,0-3-1 16,0 0 0-16,0 4-1 16,0-4 0-16</inkml:trace>
          <inkml:trace contextRef="#ctx0" brushRef="#br0" timeOffset="385648.5923">8806 12703 9 0,'0'-8'4'0,"18"12"-7"16,-18-4 8-16,9 0-5 16,-5-8 1-16,5 0 0 15,4 8 1 1,9-4-2-1,0 0 1-15,1 0 0 16,-1 0 0-16,0 0 1 16,-4-4 0-16,-1 0-1 15,1 1 1-15,-5-1-1 16,1 0 0-16,-1 8-3 16,-4-8 1-16,0 8-3 15,0-4 1-15</inkml:trace>
        </inkml:traceGroup>
        <inkml:traceGroup>
          <inkml:annotationXML>
            <emma:emma xmlns:emma="http://www.w3.org/2003/04/emma" version="1.0">
              <emma:interpretation id="{81F3A068-101A-431B-8D40-32964CCADCB8}" emma:medium="tactile" emma:mode="ink">
                <msink:context xmlns:msink="http://schemas.microsoft.com/ink/2010/main" type="inkWord" rotatedBoundingBox="13724,13411 13907,14242 13426,14348 13243,13516"/>
              </emma:interpretation>
              <emma:one-of disjunction-type="recognition" id="oneOf137">
                <emma:interpretation id="interp681" emma:lang="zh-CN" emma:confidence="0">
                  <emma:literal>B</emma:literal>
                </emma:interpretation>
                <emma:interpretation id="interp682" emma:lang="zh-CN" emma:confidence="0">
                  <emma:literal>乃</emma:literal>
                </emma:interpretation>
                <emma:interpretation id="interp683" emma:lang="zh-CN" emma:confidence="0">
                  <emma:literal>”</emma:literal>
                </emma:interpretation>
                <emma:interpretation id="interp684" emma:lang="zh-CN" emma:confidence="0">
                  <emma:literal>片</emma:literal>
                </emma:interpretation>
                <emma:interpretation id="interp685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86068.3931">9643 12332 13 0,'0'0'6'0,"-4"-3"-8"16,4 6 11-16,0 5-10 15,0 4 0-15,0 4-1 16,0 8 1-16,0 3 1 16,0 1 1-16,0 19-2 15,0-4 1-15,0-3 0 16,-5 3 0-16,5 4 0 16,0 0 1-16,0 1-1 15,0-5 1-15,0-8-1 16,0 5 0-16,0-13-3 15,0-7 1-15,0-4-1 16,0-4 1-16</inkml:trace>
          <inkml:trace contextRef="#ctx0" brushRef="#br0" timeOffset="386594.2672">9745 12226 9 0,'18'-8'4'0,"8"8"-4"0,-17 0 8 0,5 4-8 15,-5 4 0-15,4 0 0 16,-4 8 0-16,4 3 0 16,0 5 0-16,-13 4 0 15,0 3 0-15,-4-3 0 16,-5 3 0-16,0 1 0 15,0 3 0-15,-4-3 0 16,0-1 0-16,-1-7 0 16,5-5 0-16,1-3 0 15,-1 0 0-15,4-12-1 16,1 8 0-16,4-8 0 16,4 0 0-16,5-8 0 15,4 4 1-15,5-4 0 16,13 0 0-16,0 0 1 15,5 0 0-15,-5 8-1 16,4 8 0-16,-4-5 0 16,-9 9 0-16,0 0 1 0,1 0 0 15,-10 3 0-15,-4 5 1 16,-9 0 1-16,-5 3 0 16,-4 1 0-16,-4 3 0 15,-9 5-2-15,-5-5 1 16,-4-3-2-16,5-1 1 15,-1 1-2-15,5-8 0 16,0-1-2-16,4-3 0 16,1-4-2-16,3-4 0 0</inkml:trace>
        </inkml:traceGroup>
        <inkml:traceGroup>
          <inkml:annotationXML>
            <emma:emma xmlns:emma="http://www.w3.org/2003/04/emma" version="1.0">
              <emma:interpretation id="{48301A28-F6BC-44C4-8A72-E7655E12E226}" emma:medium="tactile" emma:mode="ink">
                <msink:context xmlns:msink="http://schemas.microsoft.com/ink/2010/main" type="inkWord" rotatedBoundingBox="14411,14519 14515,13461 15005,13510 14901,14567"/>
              </emma:interpretation>
              <emma:one-of disjunction-type="recognition" id="oneOf138">
                <emma:interpretation id="interp686" emma:lang="zh-CN" emma:confidence="0">
                  <emma:literal>A</emma:literal>
                </emma:interpretation>
                <emma:interpretation id="interp687" emma:lang="zh-CN" emma:confidence="0">
                  <emma:literal>小</emma:literal>
                </emma:interpretation>
                <emma:interpretation id="interp688" emma:lang="zh-CN" emma:confidence="0">
                  <emma:literal>K</emma:literal>
                </emma:interpretation>
                <emma:interpretation id="interp689" emma:lang="zh-CN" emma:confidence="0">
                  <emma:literal>H</emma:literal>
                </emma:interpretation>
                <emma:interpretation id="interp690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86969.5305">10941 12242 19 0,'0'0'9'0,"0"4"-14"16,0 0 19-16,0 12-15 16,0 3 0-16,0 13-2 0,-4 7 0 15,-9 4 3-15,-5 16 0 16,-4 4-1-16,0 0 0 16,-1 4-1-16,1 0 1 15,-4 8 1-15,4 4 0 16,4-4 0-16,0 0 0 15,0-12-1-15,1-4 1 16,3-16-2-16,1-4 1 16,0-7-2-16,8-9 0 0</inkml:trace>
          <inkml:trace contextRef="#ctx0" brushRef="#br0" timeOffset="387480.3956">10866 12770 16 0,'9'0'8'0,"22"-8"-11"16,-22 8 17-16,0 0-14 15,-1-4 0-15,6 0 0 16,-1 0 0-16,0-4-2 16,5 4 0-16,4 0-2 15,5-4 0-15</inkml:trace>
          <inkml:trace contextRef="#ctx0" brushRef="#br0" timeOffset="387269.7426">10937 12474 7 0,'9'-51'3'0,"0"23"-2"16,-5 13 5-16,1 3-6 15,-5 12 0-15,4-4 1 16,5 4 0-16,0 8-1 16,0 8 1-16,-1 15 1 15,6 12 0-15,-1 5 0 16,0-1 1-16,1 4-2 15,-1 0 1-15,0 4-1 16,5 1 1-16,-5 7-2 16,0-4 0-16,-4-8 0 15,0-12 0-15,0-3-1 0,-5-13 1 16,1-3-4-16,-1-4 0 16,-4-4-1-16,-4-9 1 15</inkml:trace>
        </inkml:traceGroup>
        <inkml:traceGroup>
          <inkml:annotationXML>
            <emma:emma xmlns:emma="http://www.w3.org/2003/04/emma" version="1.0">
              <emma:interpretation id="{65BBDCA0-FFF5-4C20-A7C9-F8313E9E4EF7}" emma:medium="tactile" emma:mode="ink">
                <msink:context xmlns:msink="http://schemas.microsoft.com/ink/2010/main" type="inkWord" rotatedBoundingBox="15697,14010 15828,13250 16218,13318 16087,14077"/>
              </emma:interpretation>
              <emma:one-of disjunction-type="recognition" id="oneOf139">
                <emma:interpretation id="interp691" emma:lang="zh-CN" emma:confidence="0">
                  <emma:literal>(</emma:literal>
                </emma:interpretation>
                <emma:interpretation id="interp692" emma:lang="zh-CN" emma:confidence="0">
                  <emma:literal>‘</emma:literal>
                </emma:interpretation>
                <emma:interpretation id="interp693" emma:lang="zh-CN" emma:confidence="0">
                  <emma:literal>c</emma:literal>
                </emma:interpretation>
                <emma:interpretation id="interp694" emma:lang="zh-CN" emma:confidence="0">
                  <emma:literal>〈</emma:literal>
                </emma:interpretation>
                <emma:interpretation id="interp695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87946.7252">12350 12061 11 0,'-13'4'5'0,"-5"11"-8"0,9-7 8 16,-8 4-7-16,-6 8 1 0,-8 3-1 16,0-3 0-16,-4 8 2 15,4 7 1-15,-9 5-2 16,5 3 0-16,8 4 1 15,5-4 1-15,4 9 0 16,5-1 1-16,4-4 0 16,5-4 1-16,8-3-1 15,9-1 1-15,5-3 0 16,0-5 0-16,8-7-1 16,5-5 1-16,0-3-1 15,5-4 0-15,-1-8-3 16,1 0 0-16,-5-4-2 15,0 0 1-15,-5-8-4 16,1-4 1-16</inkml:trace>
        </inkml:traceGroup>
        <inkml:traceGroup>
          <inkml:annotationXML>
            <emma:emma xmlns:emma="http://www.w3.org/2003/04/emma" version="1.0">
              <emma:interpretation id="{47AE121E-40A1-40C6-914A-DF37A15A9C51}" emma:medium="tactile" emma:mode="ink">
                <msink:context xmlns:msink="http://schemas.microsoft.com/ink/2010/main" type="inkWord" rotatedBoundingBox="19301,13759 19559,12560 20500,12762 20242,13961"/>
              </emma:interpretation>
              <emma:one-of disjunction-type="recognition" id="oneOf140">
                <emma:interpretation id="interp696" emma:lang="x-none" emma:confidence="0">
                  <emma:literal>式</emma:literal>
                </emma:interpretation>
                <emma:interpretation id="interp697" emma:lang="x-none" emma:confidence="0">
                  <emma:literal>犬</emma:literal>
                </emma:interpretation>
                <emma:interpretation id="interp698" emma:lang="x-none" emma:confidence="0">
                  <emma:literal>术</emma:literal>
                </emma:interpretation>
                <emma:interpretation id="interp699" emma:lang="x-none" emma:confidence="0">
                  <emma:literal>忒</emma:literal>
                </emma:interpretation>
                <emma:interpretation id="interp700" emma:lang="x-none" emma:confidence="0">
                  <emma:literal>求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0926E2F-983A-4757-8E9D-337712BD4A12}" emma:medium="tactile" emma:mode="ink">
                <msink:context xmlns:msink="http://schemas.microsoft.com/ink/2010/main" type="inkWord" rotatedBoundingBox="21497,12352 21624,13919 20531,14008 20403,12442"/>
              </emma:interpretation>
              <emma:one-of disjunction-type="recognition" id="oneOf141">
                <emma:interpretation id="interp701" emma:lang="x-none" emma:confidence="0">
                  <emma:literal>串</emma:literal>
                </emma:interpretation>
                <emma:interpretation id="interp702" emma:lang="x-none" emma:confidence="0">
                  <emma:literal>菊</emma:literal>
                </emma:interpretation>
                <emma:interpretation id="interp703" emma:lang="x-none" emma:confidence="0">
                  <emma:literal>甫</emma:literal>
                </emma:interpretation>
                <emma:interpretation id="interp704" emma:lang="x-none" emma:confidence="0">
                  <emma:literal>畓</emma:literal>
                </emma:interpretation>
                <emma:interpretation id="interp705" emma:lang="x-none" emma:confidence="0">
                  <emma:literal>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41E16-4BD1-4C9D-9AA9-1019DE6A6503}" emma:medium="tactile" emma:mode="ink">
                <msink:context xmlns:msink="http://schemas.microsoft.com/ink/2010/main" type="inkWord" rotatedBoundingBox="21278,12372 22850,12228 23016,14029 21444,14174"/>
              </emma:interpretation>
              <emma:one-of disjunction-type="recognition" id="oneOf142">
                <emma:interpretation id="interp706" emma:lang="x-none" emma:confidence="0">
                  <emma:literal>只</emma:literal>
                </emma:interpretation>
                <emma:interpretation id="interp707" emma:lang="x-none" emma:confidence="0">
                  <emma:literal>贝</emma:literal>
                </emma:interpretation>
                <emma:interpretation id="interp708" emma:lang="x-none" emma:confidence="0">
                  <emma:literal>尺</emma:literal>
                </emma:interpretation>
                <emma:interpretation id="interp709" emma:lang="x-none" emma:confidence="0">
                  <emma:literal>圮</emma:literal>
                </emma:interpretation>
                <emma:interpretation id="interp710" emma:lang="x-none" emma:confidence="0">
                  <emma:literal>F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38EA04-EAFA-4522-94F1-F783E9863EDA}" emma:medium="tactile" emma:mode="ink">
                <msink:context xmlns:msink="http://schemas.microsoft.com/ink/2010/main" type="inkWord" rotatedBoundingBox="22868,12414 23013,14030 22396,14085 22251,12469"/>
              </emma:interpretation>
              <emma:one-of disjunction-type="recognition" id="oneOf143">
                <emma:interpretation id="interp711" emma:lang="x-none" emma:confidence="0">
                  <emma:literal>市</emma:literal>
                </emma:interpretation>
                <emma:interpretation id="interp712" emma:lang="x-none" emma:confidence="0">
                  <emma:literal>苏</emma:literal>
                </emma:interpretation>
                <emma:interpretation id="interp713" emma:lang="x-none" emma:confidence="0">
                  <emma:literal>韦</emma:literal>
                </emma:interpretation>
                <emma:interpretation id="interp714" emma:lang="x-none" emma:confidence="0">
                  <emma:literal>巿</emma:literal>
                </emma:interpretation>
                <emma:interpretation id="interp715" emma:lang="x-none" emma:confidence="0">
                  <emma:literal>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32A8536-A83B-4238-A07B-FD18E331BF93}" emma:medium="tactile" emma:mode="ink">
                <msink:context xmlns:msink="http://schemas.microsoft.com/ink/2010/main" type="inkWord" rotatedBoundingBox="23204,13768 23339,12514 24190,12606 24055,13859"/>
              </emma:interpretation>
              <emma:one-of disjunction-type="recognition" id="oneOf144">
                <emma:interpretation id="interp716" emma:lang="x-none" emma:confidence="0">
                  <emma:literal>经</emma:literal>
                </emma:interpretation>
                <emma:interpretation id="interp717" emma:lang="x-none" emma:confidence="0">
                  <emma:literal>經</emma:literal>
                </emma:interpretation>
                <emma:interpretation id="interp718" emma:lang="x-none" emma:confidence="0">
                  <emma:literal>䇈</emma:literal>
                </emma:interpretation>
                <emma:interpretation id="interp719" emma:lang="x-none" emma:confidence="0">
                  <emma:literal>路</emma:literal>
                </emma:interpretation>
                <emma:interpretation id="interp720" emma:lang="x-none" emma:confidence="0">
                  <emma:literal>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AC20327-9651-42D2-8BBD-0741D64F0C7C}" emma:medium="tactile" emma:mode="ink">
                <msink:context xmlns:msink="http://schemas.microsoft.com/ink/2010/main" type="inkWord" rotatedBoundingBox="24050,13498 24560,12272 25428,12634 24917,13859"/>
              </emma:interpretation>
              <emma:one-of disjunction-type="recognition" id="oneOf145">
                <emma:interpretation id="interp721" emma:lang="x-none" emma:confidence="0">
                  <emma:literal>过</emma:literal>
                </emma:interpretation>
                <emma:interpretation id="interp722" emma:lang="x-none" emma:confidence="0">
                  <emma:literal>過</emma:literal>
                </emma:interpretation>
                <emma:interpretation id="interp723" emma:lang="x-none" emma:confidence="0">
                  <emma:literal>约</emma:literal>
                </emma:interpretation>
                <emma:interpretation id="interp724" emma:lang="x-none" emma:confidence="0">
                  <emma:literal>田</emma:literal>
                </emma:interpretation>
                <emma:interpretation id="interp725" emma:lang="x-none" emma:confidence="0">
                  <emma:literal>日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5EA972A9-E575-4906-B283-0FAB9E0DFAF9}" emma:medium="tactile" emma:mode="ink">
              <msink:context xmlns:msink="http://schemas.microsoft.com/ink/2010/main" type="line" rotatedBoundingBox="11315,15751 15088,15482 15169,16627 11397,16896"/>
            </emma:interpretation>
          </emma:emma>
        </inkml:annotationXML>
        <inkml:traceGroup>
          <inkml:annotationXML>
            <emma:emma xmlns:emma="http://www.w3.org/2003/04/emma" version="1.0">
              <emma:interpretation id="{68DABDA0-A91E-47EF-91B4-C840EFE42175}" emma:medium="tactile" emma:mode="ink">
                <msink:context xmlns:msink="http://schemas.microsoft.com/ink/2010/main" type="inkWord" rotatedBoundingBox="11315,15751 11931,15707 12003,16721 11388,16765">
                  <msink:destinationLink direction="with" ref="{508F716D-34CC-40FA-A229-C4B491121742}"/>
                </msink:context>
              </emma:interpretation>
              <emma:one-of disjunction-type="recognition" id="oneOf146">
                <emma:interpretation id="interp726" emma:lang="zh-CN" emma:confidence="0">
                  <emma:literal>A</emma:literal>
                </emma:interpretation>
                <emma:interpretation id="interp727" emma:lang="zh-CN" emma:confidence="0">
                  <emma:literal>日</emma:literal>
                </emma:interpretation>
                <emma:interpretation id="interp728" emma:lang="zh-CN" emma:confidence="0">
                  <emma:literal>闩</emma:literal>
                </emma:interpretation>
                <emma:interpretation id="interp729" emma:lang="zh-CN" emma:confidence="0">
                  <emma:literal>仔</emma:literal>
                </emma:interpretation>
                <emma:interpretation id="interp730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90123.7685">7743 14695 8 0,'0'-4'4'0,"0"20"-3"15,0-16 5-15,0 0-6 16,0 0 0-16,0 4 1 16,-5 4 0-16,1 0 0 15,-1 3 0-15,1-3 0 16,0 4 1-16,-1-4 0 16,1 4 0-16,-1 4-1 15,1 3 1-15,-1 1-2 0,1 7 1 16,0 5-1-16,-1-1 1 15,1 1-1-15,-5 3 0 16,0 9 0-16,5-1 0 16,-1 8 0-16,1-3 1 15,-1-1-1-15,1-8 0 16,-1-3 0-16,1-5 0 16,0-7 0-16,-1-5 0 15,5-3 0-15,0 0 0 0,0-4-1 16,0-4 0-16,0-8 0 15,0 4 0-15,0-4-1 16,5-8 1-16,-1-4-1 16,5-12 1-16,0-3 0 15,0-13 0-15,-1-3 0 16,1-4 1-16,0-4-1 16,0-1 1-16,0-7 0 15,0 4 0-15,0 12 0 16,-1-12 1-16,1 0-1 15,0-1 0-15,0 1 0 16,0 0 1-16,0 16-1 16,-5-1 1-16,9 9-1 15,-4 3 1-15,0 9 1 16,0 3 0-16,-5 0-1 16,10 8 1-16,-1 12 0 15,0-4 0-15,5 8-1 16,0 12 0-16,4-1-1 0,0 13 1 15,0 3-1-15,5 5 1 16,-1 3-1-16,1 8 0 16,-5 0 0-16,0 1 1 15,0 3 0-15,-4 0 0 16,-5 8-1-16,1 0 1 16,-5 8 0-16,4-8 0 15,-9-12 0-15,1-4 0 16,-5-7 0-16,0-9 0 15,0-7-1-15,0-5 0 0,0-3-1 16,0-4 1-16,-5 0-1 16,1 0 1-16,-18-8-2 15,8 0 0-15,-8-12 0 16,-4-4 0-16,-5-4 1 16,-5 0 0-16,-12-11 0 15,8 3 0-15,4 1 0 16,5-1 1-16,5 4 0 15,3 4 0-15,6-3-1 16,3 3 1-16,6 8-1 16,-1-4 1-16,4 1 0 15,5-1 0-15,5 0 0 16,17-4 1-16,4 0 0 16,14-7 1-16,0 3-1 15,5 4 1-15,-1-7-1 16,-4 7 0-16,-5 0-1 15,-4 4 1-15,-4 1-1 0,-5-1 1 16,-4 4-2-16,-1 0 1 16,-8 4-1-16,0 0 1 15,-9 4-4-15,9 0 1 16,-9 0-3-16,4 4 0 16</inkml:trace>
        </inkml:traceGroup>
        <inkml:traceGroup>
          <inkml:annotationXML>
            <emma:emma xmlns:emma="http://www.w3.org/2003/04/emma" version="1.0">
              <emma:interpretation id="{71F82BB8-2D15-466D-9759-89D1428732BC}" emma:medium="tactile" emma:mode="ink">
                <msink:context xmlns:msink="http://schemas.microsoft.com/ink/2010/main" type="inkWord" rotatedBoundingBox="13014,15744 13129,16668 12622,16732 12507,15808">
                  <msink:destinationLink direction="with" ref="{508F716D-34CC-40FA-A229-C4B491121742}"/>
                </msink:context>
              </emma:interpretation>
              <emma:one-of disjunction-type="recognition" id="oneOf147">
                <emma:interpretation id="interp731" emma:lang="zh-CN" emma:confidence="0">
                  <emma:literal>B</emma:literal>
                </emma:interpretation>
                <emma:interpretation id="interp732" emma:lang="zh-CN" emma:confidence="0">
                  <emma:literal>乃</emma:literal>
                </emma:interpretation>
                <emma:interpretation id="interp733" emma:lang="zh-CN" emma:confidence="0">
                  <emma:literal>书</emma:literal>
                </emma:interpretation>
                <emma:interpretation id="interp734" emma:lang="zh-CN" emma:confidence="0">
                  <emma:literal>九</emma:literal>
                </emma:interpretation>
                <emma:interpretation id="interp735" emma:lang="zh-CN" emma:confidence="0">
                  <emma:literal>力</emma:literal>
                </emma:interpretation>
              </emma:one-of>
            </emma:emma>
          </inkml:annotationXML>
          <inkml:trace contextRef="#ctx0" brushRef="#br0" timeOffset="392389.3772">8810 14809 10 0,'14'-8'5'0,"-10"-19"-8"0,1 19 11 16,3-4-8-16,-3 0 0 16,4-3 0-16,0-1 1 15,-1 8-1-15,6-4 1 16,3 0 0-16,1 1 1 15,4-1 0-15,0 4 0 16,5 0-1-16,0 4 1 0,-5 4-1 16,0 8 1-16,-4-4-2 15,-5 8 1-15,0 7-1 16,-4 5 0-16,-4 0 0 16,-5 7 0-16,0 1 0 15,-5-1 0-15,-4 1 0 16,0-5 1-16,1 1 0 15,-6-5 0-15,1-3 0 16,0-4 0-16,-1 0 0 16,5-5 0-16,1 1-2 15,-1-4 1-15,4-4-1 16,1 0 1-16,-1-4-1 16,1 0 0-16,4 0 0 15,0 0 0-15,9-4 0 16,4 0 0-16,0 0 0 15,5 0 1-15,4 0 0 16,1 4 0-16,3 0 0 16,5 0 1-16,0 4-1 0,0 0 1 15,-4 4-1-15,-1 0 1 16,-4 0 0-16,1 8 0 16,-6-1 0-16,-12 9 0 15,-1 7 0-15,-4-3 0 16,-9 7-1-16,5-3 1 15,-5-1-1-15,0 1 1 16,-17-1-1-16,3-3 1 16,6 0-2-16,-5-5 1 0,-1-3-3 15,1-4 1-15,0-5-2 16,0 1 0-16,4-4-2 16,1-12 0-16</inkml:trace>
          <inkml:trace contextRef="#ctx0" brushRef="#br0" timeOffset="391758.9297">8886 14553 10 0,'-5'4'5'0,"10"-8"-3"16,-5 4 6-16,0 4-8 15,0-8 1-15,0 8 1 16,0-4 1-16,0 8-4 0,-5-4 1 16,5 0 1-16,0 4 0 15,-4 0 0-15,4 8 0 16,0-1-1-16,0 13 1 16,0-1-1-16,-5 5 0 15,5 7 0-15,0-3 1 16,0 7-1-16,0 0 1 15,0 1-1-15,0 3 1 16,-4 8-1-16,0 0 1 0,-1 0-1 16,5-3 0-16,0-5-1 15,0-8 1-15,0-3-1 16,0-1 1 0,0 0-2-1,0-11 1-15,5-4-1 16,-5-1 0-16,0-3 0 15,0-4 0-15,0-4 0 16,0-4 1-16,0 8-1 16,0-8 1-16,0 0-1 15,0-1 1-15,0-10-1 16,0-9 0-16,0-4-1 16,-5-11 1-16</inkml:trace>
        </inkml:traceGroup>
        <inkml:traceGroup>
          <inkml:annotationXML>
            <emma:emma xmlns:emma="http://www.w3.org/2003/04/emma" version="1.0">
              <emma:interpretation id="{E28C38ED-5320-4A22-AFD3-DD741B084DB7}" emma:medium="tactile" emma:mode="ink">
                <msink:context xmlns:msink="http://schemas.microsoft.com/ink/2010/main" type="inkWord" rotatedBoundingBox="14014,15738 14032,16653 13561,16662 13544,15747">
                  <msink:destinationLink direction="with" ref="{508F716D-34CC-40FA-A229-C4B491121742}"/>
                </msink:context>
              </emma:interpretation>
              <emma:one-of disjunction-type="recognition" id="oneOf148">
                <emma:interpretation id="interp736" emma:lang="zh-CN" emma:confidence="0">
                  <emma:literal>A</emma:literal>
                </emma:interpretation>
                <emma:interpretation id="interp737" emma:lang="zh-CN" emma:confidence="0">
                  <emma:literal>H</emma:literal>
                </emma:interpretation>
                <emma:interpretation id="interp738" emma:lang="zh-CN" emma:confidence="0">
                  <emma:literal>h</emma:literal>
                </emma:interpretation>
                <emma:interpretation id="interp739" emma:lang="zh-CN" emma:confidence="0">
                  <emma:literal>片</emma:literal>
                </emma:interpretation>
                <emma:interpretation id="interp740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515.6786">9980 14510 12 0,'-4'4'6'0,"-1"-12"-7"16,5 8 11-16,0 0-11 16,0 8 1-16,0 4 0 15,0 4 0-15,0 7 0 16,-13 9 0-16,4 7 0 0,-4 0 1 16,-1 5 0-16,1 7 0 15,0 4 0-15,0-4 1 16,-1 12-1-16,1 12 1 15,0-4-1-15,4 0 0 16,0-12-1-16,5-8 0 16,-1-15-2-16,1-5 1 15,-1-7-2-15,1-5 0 0,4-7-1 16,0-12 0-16,4-16 0 16,1-11 0-16</inkml:trace>
          <inkml:trace contextRef="#ctx0" brushRef="#br0" timeOffset="393996.017">9883 15050 2 0,'-18'-24'1'15,"22"0"5"-15,5 16-2 0,9 0-2 16,0 1 0-16,-1-1 1 15,5 0 0-15,5 4-4 16,0 0 0-16,4-4 3 16,8 4 0-16,-3 0-3 15,-5-4 1-15,-5 4-3 16,1-3 0-16</inkml:trace>
          <inkml:trace contextRef="#ctx0" brushRef="#br0" timeOffset="393800.3814">9958 14608 9 0,'9'-19'4'0,"-14"-5"-7"16,14 20 10-16,-9 4-6 16,9-4 0-16,-5 4 1 15,10 4 0-15,3 8-3 16,1 4 1-16,0 7 1 15,4 5 0-15,0 7-1 16,0 1 0-16,5 11 0 16,-5 0 1-16,-4 5-1 15,4 7 1-15,-4 11-1 16,-1 1 0-16,-3-8 0 0,-5 0 1 16,-5-4-1-16,0-7 0 15,-4-13-1-15,0-7 0 16,-4-5-3-16,-5-3 1 15</inkml:trace>
        </inkml:traceGroup>
        <inkml:traceGroup>
          <inkml:annotationXML>
            <emma:emma xmlns:emma="http://www.w3.org/2003/04/emma" version="1.0">
              <emma:interpretation id="{F589EC58-D385-4B23-A744-66285FD5260A}" emma:medium="tactile" emma:mode="ink">
                <msink:context xmlns:msink="http://schemas.microsoft.com/ink/2010/main" type="inkWord" rotatedBoundingBox="14508,15548 15089,15506 15169,16627 14589,16669"/>
              </emma:interpretation>
              <emma:one-of disjunction-type="recognition" id="oneOf149">
                <emma:interpretation id="interp741" emma:lang="zh-CN" emma:confidence="0">
                  <emma:literal>H</emma:literal>
                </emma:interpretation>
                <emma:interpretation id="interp742" emma:lang="zh-CN" emma:confidence="0">
                  <emma:literal>大</emma:literal>
                </emma:interpretation>
                <emma:interpretation id="interp743" emma:lang="zh-CN" emma:confidence="0">
                  <emma:literal>片</emma:literal>
                </emma:interpretation>
                <emma:interpretation id="interp744" emma:lang="zh-CN" emma:confidence="0">
                  <emma:literal>h</emma:literal>
                </emma:interpretation>
                <emma:interpretation id="interp745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394611.4541">11057 14293 9 0,'-9'0'4'0,"9"-3"-1"16,0 3 5-16,0 0-8 15,0 0 1-15,0 3 0 16,0 5 0-16,0 4-2 16,-5 8 0-16,1 19 1 15,-5 12 1-15,0 8-2 16,-4 8 1-16,0 4 1 16,-1 8 0-16,1 4 0 0,-9 11 1 15,0 5 0-15,4-1 0 16,0-3-1-16,0-21 1 15,5-11-2-15,4-15 1 16,0-9-3-16,5-15 0 16,0-9-3-16,4-15 1 15,8-15-1-15,6-13 0 16</inkml:trace>
          <inkml:trace contextRef="#ctx0" brushRef="#br0" timeOffset="394956.6995">11105 14309 13 0,'0'0'6'0,"-4"8"-6"16,4-4 14-16,4 4-15 15,1 8 1-15,-1 7 1 16,5 5 0-16,-5 7-1 15,5 5 1-15,0 3 0 16,4 12 0-16,1-4 0 16,-1 4 1-16,0 8-2 15,1-4 1-15,3 8-1 16,5 0 1-16,1 4-1 16,-1-4 1-16,-9-4-1 15,5-8 0-15,-9-7 0 0,0-9 1 16,-1-8-3-16,-8-7 1 15,5-8-3-15,-5-4 1 16,4-8-2-16,-4-4 0 16</inkml:trace>
          <inkml:trace contextRef="#ctx0" brushRef="#br0" timeOffset="395303.9614">10901 14935 7 0,'-4'0'3'0,"17"-4"1"16,-4 0 2-16,0 0-6 15,4-3 0-15,1-1 0 16,8-4 1-16,4 0-1 16,1 0 0-16,4-3 1 15,0 3 0-15,0 0 0 16,4 0 1-16,5-4-1 16,-9 5 0-16,0-5-1 15,-4 8 1-15,-5 0-3 16,5 0 0-16,-10 8-2 15,-3 8 1-15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9:51.178"/>
    </inkml:context>
    <inkml:brush xml:id="br0">
      <inkml:brushProperty name="width" value="0.07" units="cm"/>
      <inkml:brushProperty name="height" value="0.07" units="cm"/>
      <inkml:brushProperty name="color" value="#ED1C24"/>
    </inkml:brush>
  </inkml:definitions>
  <inkml:traceGroup>
    <inkml:annotationXML>
      <emma:emma xmlns:emma="http://www.w3.org/2003/04/emma" version="1.0">
        <emma:interpretation id="{DD872FD0-D8C4-4113-98D6-415E860306CD}" emma:medium="tactile" emma:mode="ink">
          <msink:context xmlns:msink="http://schemas.microsoft.com/ink/2010/main" type="inkDrawing" rotatedBoundingBox="8708,13855 29764,13244 29773,13547 8716,14158" semanticType="underline" shapeName="Other">
            <msink:sourceLink direction="with" ref="{70B17C83-8E45-4095-806F-AFC7952094FE}"/>
            <msink:sourceLink direction="with" ref="{4F75B1A2-4798-4895-BE80-7E9E925FB065}"/>
            <msink:sourceLink direction="with" ref="{9E51221D-468A-4F07-A9E1-6A2C4BD4141F}"/>
            <msink:sourceLink direction="with" ref="{BA766B38-224C-4FB0-96D0-CE1BA8042BBA}"/>
            <msink:sourceLink direction="with" ref="{83D702CA-D1CE-4ED6-981E-7D52CE70EB80}"/>
            <msink:sourceLink direction="with" ref="{7A945829-258B-4DAF-884B-8605602676CD}"/>
            <msink:sourceLink direction="with" ref="{660B3744-40E5-4A20-B0C5-EC3584EE6C68}"/>
            <msink:sourceLink direction="with" ref="{17C2A484-B597-4D2A-8FC3-BF45194A89F0}"/>
            <msink:sourceLink direction="with" ref="{0F6BACC6-D287-4E72-94FA-98D1DFE364F1}"/>
            <msink:sourceLink direction="with" ref="{61E902AD-2F6B-4484-A60B-8AA4F31F5AC9}"/>
            <msink:sourceLink direction="with" ref="{41CAB9B0-62DF-4681-9FD6-88824DB3C789}"/>
            <msink:sourceLink direction="with" ref="{9F712ECA-8A13-4E5F-A6DA-5EF4663CC243}"/>
            <msink:sourceLink direction="with" ref="{E7664EA6-BE98-4282-9808-B11DC4849FE2}"/>
            <msink:sourceLink direction="with" ref="{DE67094D-B133-471F-8C89-3107C8C44833}"/>
            <msink:sourceLink direction="with" ref="{C0725096-A157-4A86-A2E4-7644F7F93176}"/>
            <msink:sourceLink direction="with" ref="{F89E0EFE-0C98-4635-AEBC-6F8FC027F0F5}"/>
            <msink:sourceLink direction="with" ref="{2D505CF3-D1DD-464A-A8D3-34291CA37CFF}"/>
            <msink:sourceLink direction="with" ref="{8EDC3075-F9F7-4DED-B450-C81FFCCAA870}"/>
            <msink:sourceLink direction="with" ref="{1530E5AC-B4DC-41F0-B7CB-7BCAC15FB7E8}"/>
            <msink:sourceLink direction="with" ref="{7BD68C55-D2C0-452A-BE75-DB58BAD2D2BC}"/>
            <msink:sourceLink direction="with" ref="{7E252B44-D53A-4CC8-B3E0-023B296975AB}"/>
            <msink:sourceLink direction="with" ref="{44359D35-953B-436F-A8F5-84FF6248B266}"/>
            <msink:sourceLink direction="with" ref="{E0153B5C-1436-4B7D-BAA0-172F22DF7834}"/>
          </msink:context>
        </emma:interpretation>
      </emma:emma>
    </inkml:annotationXML>
    <inkml:trace contextRef="#ctx0" brushRef="#br0">16 567 9 0,'-13'-4'4'0,"9"-15"-1"15,4 19 4-15,0 0-6 16,0 0 0-16,0 0-1 16,0-8 1-16,0 4-3 15,0 0 1-15,0 0 1 0,0 4 0 16,0 0-1-16,0 0 1 16,0-4 0-16,0 4 0 15,0-8 0-15,0 8 1 16,0 0-1-16,0 4 1 15,4 0-1-15,5 4 0 16,0-4 0-16,0 0 1 16,0 4-1-16,8 0 1 15,10-8 0-15,-1 4 1 16,1 3-1-16,4-3 0 16,4 0-1-16,1-4 1 0,4 4-1 15,-5-4 1-15,1 0-1 16,-1 0 1-16,1 0-1 15,-5 0 1-15,4 0-1 16,0 0 1-16,1-4-1 16,-5 4 1-16,0 0 0 15,0 0 0-15,4 0-1 16,10 0 1-16,-1 0 0 16,-4 0 0-16,0 0-1 15,0 0 0-15,-1 4 0 16,1-4 0-16,0 4 0 15,-9-4 1-15,0 0-1 16,-4 4 0-16,-1 0 0 16,1 0 0-16,0 0 0 15,-1 0 0-15,1-4-1 16,-1 4 1-16,5 0 0 0,0-4 1 16,9 0-1-16,4 4 0 15,1-4 0-15,-1 0 0 16,5 0 0-16,0 0 0 15,4 0-1-15,-9 0 1 16,0 0 0-16,-4-4 0 16,0 0 0-16,4 0 1 15,1 4-1-15,-1-4 0 16,9 0 0-16,0 0 0 16,9 4 0-16,0 0 1 15,0 0-2-15,0-4 1 0,-4 4 0 16,-5-4 0-16,5 4 0 15,-1-4 0-15,5 0 0 16,-8 4 0-16,8 0 0 16,0 0 0-16,4 0 0 15,0 0 1-15,1 0-1 16,-5 0 0-16,-4 0 0 16,-1-4 0-16,1 4 0 15,4 0 1-15,-9-8-1 16,0 5 0-16,9-9 0 15,0 0 0-15,0 8 0 16,0 4 1-16,0-12-1 16,-9 0 0-16,-4 8-1 15,0-7 1-15,4 3 0 16,-9 0 0-16,1 0 0 0,-6 4 0 16,1 0 0-16,0 4 0 15,9-4 0-15,4 0 0 16,0 0 0-16,0 12 0 15,5-8 0-15,-5 0 0 16,-4 8 0-16,4 4 1 16,-9-8-1-16,1 8 0 15,-1-8 0-15,0-4 0 16,1 7 0-16,12 1 0 16,1-4 0-16,-1 8 0 15,1-4 0-15,-5-4 1 0,5 4-1 16,-5-4 0-16,-4 0 0 15,-10 0 0-15,15-1 0 16,-6 1 0-16,6 0 0 16,-6-4 0-16,14 4 0 15,-4-4 0-15,4 4 0 16,0-8 0-16,0 4 0 16,0 4 1-16,-4-4-1 15,-5 0 0-15,0 0 0 16,5 0 0-16,-1 0 0 15,1 0 0-15,4 0 0 16,0 0 0-16,4 0 0 16,1-4 1-16,-1 4-1 15,-8 4 0-15,-1-4 0 16,1 0 0-16,-5 0 0 16,0 0 1-16,0 4-2 0,9-4 1 15,5 0 0-15,-5 0 1 16,9-4-1-16,-5 0 0 15,-4 0 0-15,-4 4 0 16,-1-8 0-16,1 5 1 16,0-9-1-16,-5 8 0 15,4 0 0-15,10-4 0 16,4 0 0-16,0 4 1 16,-1-4-2-16,-3 4 1 15,-1 4 0-15,1 0 0 0,-1-4 0 16,-4 8 0-16,9-12 0 15,4 5 0-15,-8-5 0 16,-1 4 1-16,5-4-1 16,-4 0 0-16,-5 8 0 15,-9 0 1-15,0 0-1 16,0 4 0-16,0-8 0 16,1 4 0-1,30-4 0 1,-5 0 0-16,-8 0 0 15,0 4 0-15,-9 0 0 16,-4-8 0-16,-5 4 0 16,0-4 0-16,0 1 0 15,1-1 1-15,-1 0-1 16,0 0 0-16,9-4 0 16,4 8 0-16,-8-8 0 0,-5 1 0 15,9 3 0-15,-4-4 0 16,-5 8-1-16,0-4 1 15,0 0 0-15,5 4 1 16,-5 0-2-16,13 4 1 16,1-8 0-16,-5 1 0 15,4 7 0-15,5-4 0 16,-4-4 0-16,-5 8 0 16,0 4-1-16,4 0 1 15,-4 0-1-15,0 0 1 16,14-4-1-16,-1 3 1 0,0-3 0 15,0 0 0-15,-8 0 0 16,4-3 0-16,4-1 0 16,-8 0 1-16,-5 4-1 15,13 4 0-15,0-12-1 16,1 12 1-16,-1-4 0 16,0 0 0-16,0 0 0 15,-4 0 0-15,0-4 0 16,-4 4 0-16,-1 8 0 15,9-12 1-15,-4 0-1 16,0 4 0-16,5 0 0 16,-1 0 0-16,-9 4 0 15,1-4 0-15,-1 4 0 16,-4-8 0-16,5 0 0 16,-1 4 0-16,5 0 0 0,0-8 0 15,4 0 0-15,-8 0 1 16,-5 8-1-16,-5-8 0 15,1 4 0-15,4-4 1 16,-4-3-1-16,-1 7 0 16,14 0 0-16,4-4 0 15,9 4 0-15,-8-4 0 16,-5 0 0-16,-5 4 0 16,1 0 0-16,-1-4 0 15,0 1 0-15,10-1 0 16,4 0 0-16,4 0 0 0,0 0 0 15,-4-4 0-15,-1 0 0 16,-3 5 0-16,-1-1 0 16,-4 4 0-16,4-4-1 15,5 4 1-15,-5 0-1 16,5 0 1-16,-9 0 0 16,0 0 0-16,-5 0 0 15,1 0 1-15,-5 0-1 16,-9-4 0-16,13 4 0 15,-8 1 0-15,4-1 0 16,0-4 0-16,0 4 0 16,-4 0 0-16,-5-4 0 15,0 4 1-15,0 0-1 16,-4 0 0-16,0 4 0 16,-5-4 0-16,5 0-1 15,-5 4 1-15,5 0 0 0,4-4 0 16,0 4 0-16,9 0 0 15,0 0 0-15,-9 0 0 16,-4 4 0-16,-5 0 0 16,0 0-1-16,1 0 1 15,4 0 0-15,-10 0 0 16,1 0-1-16,-4 0 1 16,-1 0 0-16,-4 0 0 15,5 0 0-15,-5 0 0 16,4-4 0-16,-4 4 0 15,5-4 0-15,-1 3 1 0,-4-3-1 16,9 4 0-16,-5 0 0 16,-4 0 0-16,9-4 0 15,0 0 0-15,4 0 0 16,-8 0 1-16,-1 0-2 16,1 0 1-16,-1 0 0 15,-4 0 0-15,5-4 0 16,8 4 0-16,0 0-1 15,5 0 1-15,4-4 0 16,0 4 0-16,0 0 0 16,1 0 0-16,3 4-1 15,-8 0 1-15,0 0 0 16,-1 0 0-16,1-4 0 16,0 4 0-16,0 0 0 15,8 4 1-15,-4-8-1 0,0 4 0 16,5-4 0-16,-5 0 0 15,0 4 0-15,-4 0 0 16,-5 0 0-16,10 0 0 16,-6 4 0-16,-3-1 0 15,-1 1 0-15,-4-4 1 16,4 4-2-16,9-4 1 16,-4-4 0-16,0 0 0 15,8 4-1-15,5 0 1 16,-9-4-1-16,1 4 1 15,-6-4 0-15,10 0 1 0,-9 0-1 16,-5 0 0-16,0 4 0 16,1-4 0-16,3 0 0 15,6 0 0-15,3-4 0 16,10 0 0-16,-10-4 0 16,-4 4 0-16,-4-8 0 15,-5 4 1-15,1 8-1 16,-5-7 0-16,-5 3 0 15,0 0 1-15,-8 0-1 16,4 4 1-16,-4-4-1 16,-10 0 1-16,10 4 0 15,-9 0 0-15,-1 4-1 16,-3-8 1-16,3 4 0 16,1 0 0-16,4 8-1 15,0-8 0-15,-4 4 0 16,0-8 0-16,4 4 0 15,0 0 0-15,-4 4 0 0,0-8 0 16,-1 4 0-16,1 4 0 16,0-4 0-16,-5-4 0 15,0 4 0-15,5-4 0 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3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FD154D-4CB3-4B19-A395-498397A464CD}" emma:medium="tactile" emma:mode="ink">
          <msink:context xmlns:msink="http://schemas.microsoft.com/ink/2010/main" type="inkDrawing"/>
        </emma:interpretation>
      </emma:emma>
    </inkml:annotationXML>
    <inkml:trace contextRef="#ctx0" brushRef="#br0">23 118 7 0,'-9'4'3'0,"-5"0"1"16,14-4 3-16,0 0-7 15,0 0 1-15,0 0 0 16,5 0 1-16,-5 0-2 16,0 8 1-16,0-8-1 15,4 4 1-15,-4 0-1 0,5 4 1 16,-1 4 0-16,1 3 0 16,8-3-1-16,0 0 0 15,0 0 1-15,1 4 0 16,-5-5 0-16,0 1 1 15,4-4-1-15,0-16 1 16,5 8 0-16,0-8 0 16,4-3 0-16,4-9 0 15,1 4-1-15,-1-4 0 16,1 1 0-16,0 3 0 0,-1-4-1 16,-4 1 0-16,9 3-1 15,-4 0 0-15,-5 0 0 16,0 5 0-16,-4-1-3 15,0 4 1-15,-5 0-3 16,5 0 1-16,-14 4 0 16,1 0 0-16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F3696B4-DDA7-476E-AB39-94F8FF78AA14}" emma:medium="tactile" emma:mode="ink">
          <msink:context xmlns:msink="http://schemas.microsoft.com/ink/2010/main" type="inkDrawing"/>
        </emma:interpretation>
      </emma:emma>
    </inkml:annotationXML>
    <inkml:trace contextRef="#ctx0" brushRef="#br0">345-3 13 0,'-4'4'6'0,"4"-8"-9"15,0 4 12-15,0 0-10 16,0 4 1-16,0 8 0 0,0-4 0 16,-4 8 0-16,-1 3 1 15,1 9 0-15,-5 7 0 16,0 1 1-16,-4 11 0 15,-5 12-1-15,0 4 1 16,-4 0-1-16,0 4 1 16,-9 4-2-16,0-8 1 15,0-8-1-15,4-4 1 16,1-7-2-16,4-5 1 0,4-8-3 16,5-7 1-16,4 0-3 15,0-9 1-15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9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4A0E4C-50CF-4633-986D-66D4CDE14186}" emma:medium="tactile" emma:mode="ink">
          <msink:context xmlns:msink="http://schemas.microsoft.com/ink/2010/main" type="inkDrawing"/>
        </emma:interpretation>
      </emma:emma>
    </inkml:annotationXML>
    <inkml:trace contextRef="#ctx0" brushRef="#br0">28 2 11 0,'4'-11'5'0,"0"34"1"15,1-15 6-15,-5 8-12 16,0 3 0-16,0 5 1 15,-5 4 0-15,1 7-1 16,0 4 0-16,-1 1 1 16,1 7 0-16,-1 0 0 15,1 5 0-15,-1 3-1 16,5-12 1-16,-4 0-2 0,4-11 1 16,0-9-4-16,0 5 1 15,0-12-2-15,0-8 1 16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1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4FA4519-5798-4EC6-997F-DD58BF4DF211}" emma:medium="tactile" emma:mode="ink">
          <msink:context xmlns:msink="http://schemas.microsoft.com/ink/2010/main" type="inkDrawing"/>
        </emma:interpretation>
      </emma:emma>
    </inkml:annotationXML>
    <inkml:trace contextRef="#ctx0" brushRef="#br0">0 118 18 0,'13'-16'9'0,"9"4"-11"0,-13 9 17 0,0-1-15 15,0 4 1-15,4 0-1 16,0-4 1-16,1 0-2 15,-1 0 1-15,5 0 0 16,8 0 1-16,-4-4-2 16,1-4 0-16,-1 4-4 15,0-3 1-15,-4-1-1 16,-5 0 0-16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51E3F0D-6B5E-4778-9509-61F3A4531565}" emma:medium="tactile" emma:mode="ink">
          <msink:context xmlns:msink="http://schemas.microsoft.com/ink/2010/main" type="inkDrawing"/>
        </emma:interpretation>
      </emma:emma>
    </inkml:annotationXML>
    <inkml:trace contextRef="#ctx0" brushRef="#br0">93 0 12 0,'-9'8'6'0,"31"43"-7"16,-22-36 10-16,0 1-7 15,0 8 0-15,9 3 0 0,-18 5 1 16,5 3-4-16,-5 1 0 15,0 3 2-15,0-3 1 16,0-1-2-16,1 1 1 16,-1-5-1-16,0-3 1 15,0-9 0-15,5-3 0 16,-5-8 0-16,4-4 0 16,1-12-1-16,-1 0 0 0,1-8 0 15,4 1 0-15,0-1-2 16,4 0 1-16,1 4-1 15,4 4 1-15,4 1 1 16,5-1 0-16,8 0 0 16,5 4 0-16,9 0 1 15,-4 0 1-15,-5 4 0 16,0 0 0-16,0 0-1 16,-5 0 1-16,1 0-1 15,-5 4 0-15,0 4-1 16,-4-4 1-16,0 0-2 15,-5-4 1-15,-4 0-2 16,0 0 1-16,-1 0-4 16,-3 0 0-16,-5 0-1 15,4 0 0-15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5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8F382EC-10F0-49AB-B520-942C58D75209}" emma:medium="tactile" emma:mode="ink">
          <msink:context xmlns:msink="http://schemas.microsoft.com/ink/2010/main" type="inkDrawing"/>
        </emma:interpretation>
      </emma:emma>
    </inkml:annotationXML>
    <inkml:trace contextRef="#ctx0" brushRef="#br0">107-4 11 0,'-5'0'5'0,"10"0"-5"0,-5 0 8 15,0 0-8-15,0 0 1 16,4 8-1-1,0 4 0-15,1 11 1 16,-1 1 0-16,1 11 0 16,-5 9 1-16,0 11-1 15,0 8 1-15,-5 8 0 16,1 7 0-16,-1 1-1 16,1 4 0-16,-5 0-1 15,5 11 1-15,-5 4-1 16,0 1 1-16,-4-12 0 15,-1-9 0-15,6 1-1 16,-1-12 1-16,-5-8-1 16,6-16 0-16,3-3-3 15,1-13 1-15,-1-7-3 16,5-16 0-16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1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DF9890-563B-410A-AD01-D7B7C01B4147}" emma:medium="tactile" emma:mode="ink">
          <msink:context xmlns:msink="http://schemas.microsoft.com/ink/2010/main" type="inkDrawing"/>
        </emma:interpretation>
      </emma:emma>
    </inkml:annotationXML>
    <inkml:trace contextRef="#ctx0" brushRef="#br0">368-3 21 0,'-14'0'10'0,"-3"35"-13"0,12-23 17 15,-8 12-16-15,-5 15 1 16,-4 5-3-16,-4-1 0 0,-1-4 5 15,0 1 0-15,-4-5-3 16,0-3 0-16,-4-5 1 16,8-3 1-16,5-4 1 15,4-5 0-15,5-3 0 16,0 0 0-16,4-4 1 16,9 0 0-16,13-8-1 15,9 0 0-15,1-8 0 16,3 4 1-16,5-4-2 15,5 0 1-15,3 0 0 16,1 4 0-16,-4 0 0 16,-1 0 0-16,-4 4 0 15,-4 0 0-15,4 0-1 16,4 0 1-16,-13 4-2 16,-4-4 0-16,0 4-2 15,-5-4 0-15,0 0-3 16,-4 0 1-16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4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1CCB2B-F1BD-4E5D-95D7-E2E454B44E18}" emma:medium="tactile" emma:mode="ink">
          <msink:context xmlns:msink="http://schemas.microsoft.com/ink/2010/main" type="inkDrawing"/>
        </emma:interpretation>
      </emma:emma>
    </inkml:annotationXML>
    <inkml:trace contextRef="#ctx0" brushRef="#br0">0 4 18 0,'0'-4'9'16,"4"4"-14"-16,-4 0 15 0,5 0-10 15,-1 4 0-15,1-4-3 16,-1 4 1-16,0-4-1 16,1 4 1-16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0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2CE05B4-A825-4B8A-A1DF-43D8D16758A9}" emma:medium="tactile" emma:mode="ink">
          <msink:context xmlns:msink="http://schemas.microsoft.com/ink/2010/main" type="inkDrawing"/>
        </emma:interpretation>
      </emma:emma>
    </inkml:annotationXML>
    <inkml:trace contextRef="#ctx0" brushRef="#br0">18 216 11 0,'4'-4'5'0,"1"12"-3"15,-1-12 7-15,9 4-8 16,5-4 1-16,0-4 0 15,-1 0 0-15,6-8-3 0,-1-3 0 16,0-5 2-16,0 0 1 16,0 5-2-16,0-5 1 15,0 0-1-15,-4 1 0 16,0 11 0-16,0 4 1 16,-5 4-1-16,-4 8 0 15,-5 12 0-15,-4 11 0 16,-4 5 0-16,-9 7 0 15,-1-3 0-15,-8 3 1 16,0 4-1-16,-5 9 0 0,5-5-1 16,-4 4 1-16,-5 4-1 15,0-8 1-15,0-7-1 16,8-9 1-16,6-3 0 16,-1-8 0-16,5-1 1 15,4-7 0-15,0-8-1 16,5-12 1-16,4-4 0 15,8 0 0-15,1-3-1 16,5 3 1-16,8 0-1 16,-5 0 1-16,1 4-1 15,4 1 1-15,5 3 0 16,4 4 1-16,4 0-1 16,-4-4 0-16,0 4-1 15,-4 0 1-15,0 8-1 16,-1-5 1-16,-4 5-1 15,-4-4 0-15,-5 0-1 16,1-12 0-16,-1 4-2 0,-4 4 0 16,4 0-3-16,0-4 0 15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9C749DF-66EA-411A-B200-31606B96EECE}" emma:medium="tactile" emma:mode="ink">
          <msink:context xmlns:msink="http://schemas.microsoft.com/ink/2010/main" type="inkDrawing"/>
        </emma:interpretation>
      </emma:emma>
    </inkml:annotationXML>
    <inkml:trace contextRef="#ctx0" brushRef="#br0">0-3 16 0,'0'0'8'0,"5"0"-9"16,-5 0 13-16,4 4-13 15,0 4 1-15,5 3-2 16,-4 1 0-16,4 4 0 15,-5-8 0-15,0 0-3 16,1 0 1-16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57:59.834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57A429F1-241D-4967-A1D0-4C1C1C324653}" emma:medium="tactile" emma:mode="ink">
          <msink:context xmlns:msink="http://schemas.microsoft.com/ink/2010/main" type="writingRegion" rotatedBoundingBox="3388,1542 33376,741 33710,13247 3721,14047"/>
        </emma:interpretation>
      </emma:emma>
    </inkml:annotationXML>
    <inkml:traceGroup>
      <inkml:annotationXML>
        <emma:emma xmlns:emma="http://www.w3.org/2003/04/emma" version="1.0">
          <emma:interpretation id="{2F670327-30AA-4DA1-9FE5-6C8B61A37EF3}" emma:medium="tactile" emma:mode="ink">
            <msink:context xmlns:msink="http://schemas.microsoft.com/ink/2010/main" type="paragraph" rotatedBoundingBox="3633,1531 11951,1361 11979,2730 3661,2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DC41F1-1F7F-4F34-AD3D-E8EA2D226195}" emma:medium="tactile" emma:mode="ink">
              <msink:context xmlns:msink="http://schemas.microsoft.com/ink/2010/main" type="line" rotatedBoundingBox="3633,1531 11951,1361 11979,2730 3661,2900"/>
            </emma:interpretation>
          </emma:emma>
        </inkml:annotationXML>
        <inkml:traceGroup>
          <inkml:annotationXML>
            <emma:emma xmlns:emma="http://www.w3.org/2003/04/emma" version="1.0">
              <emma:interpretation id="{7778325A-D7EE-4C62-B37B-70C9E70BACB9}" emma:medium="tactile" emma:mode="ink">
                <msink:context xmlns:msink="http://schemas.microsoft.com/ink/2010/main" type="inkWord" rotatedBoundingBox="3633,1531 5476,1494 5504,2863 3661,2900"/>
              </emma:interpretation>
              <emma:one-of disjunction-type="recognition" id="oneOf0">
                <emma:interpretation id="interp0" emma:lang="zh-CN" emma:confidence="0">
                  <emma:literal>鞠</emma:literal>
                </emma:interpretation>
                <emma:interpretation id="interp1" emma:lang="zh-CN" emma:confidence="0">
                  <emma:literal>䵴</emma:literal>
                </emma:interpretation>
                <emma:interpretation id="interp2" emma:lang="zh-CN" emma:confidence="0">
                  <emma:literal>䳨</emma:literal>
                </emma:interpretation>
                <emma:interpretation id="interp3" emma:lang="zh-CN" emma:confidence="0">
                  <emma:literal>鳛</emma:literal>
                </emma:interpretation>
                <emma:interpretation id="interp4" emma:lang="zh-CN" emma:confidence="0">
                  <emma:literal>鶤</emma:literal>
                </emma:interpretation>
              </emma:one-of>
            </emma:emma>
          </inkml:annotationXML>
          <inkml:trace contextRef="#ctx0" brushRef="#br0">-2396 607 8 0,'-9'4'4'0,"4"0"-5"16,5-4 7-16,0 0-7 16,0 0 1-16,0 0-1 15,9 0 1-15,-4-4-2 16,4 0 1-16</inkml:trace>
          <inkml:trace contextRef="#ctx0" brushRef="#br0" timeOffset="-346.7559">-2352 24 16 0,'0'-4'8'0,"4"0"-14"16,-4 4 15-16,0 0-10 16,0 0 0-16,0 0 0 15,5 4 0-15,-1 8 1 16,-4 7 1-16,0 1-2 15,0 0 1-15,-4 3-1 16,-1 1 1-16,1-4 0 0,0 3 0 16,-1-3 0-16,1 0 0 15,4-8 0-15,-5-4 0 16,5-1-1-16,5 1 1 16,-1-4-1-16,5 0 1 15,4-4 0-15,5-4 0 16,4 4 0-16,5-8 1 15,-1-3-1-15,1 3 1 16,-1 0-1-16,-3-4 0 16,-1 4 0-16,0-4 0 0,-9 8 0 15,1 4 0-15,-1 8 1 16,-4 0 0-16,0 4 0 16,-5 4 0-16,0 3 1 15,-4 5 0-15,-4 7 0 16,-5 5 0-16,0-1-1 15,-8-7 0-15,-1 3 0 16,0 5 0-16,0-1-1 16,-13 9 0-16,0-9 0 15,5 0 0-15,4-3 0 16,4 3 1-16,0-7-1 16,5 4 1-16,0-5-2 15,-1-3 1-15,5-9-2 16,1-3 0-16,-1 0-3 15,0-4 1-15,4-4-1 0,1-8 0 16</inkml:trace>
          <inkml:trace contextRef="#ctx0" brushRef="#br0" timeOffset="-134.1014">-2348 449 10 0,'-4'12'5'0,"13"-24"-8"0,-9 12 10 16,9-4-7-16,0 4 1 0,8 0-1 15,-3 4 1-15,-1 4-2 16,-4 0 0-16,-5 0-1 16,5-4 1-16,-5 4-2 15,-4-4 1-15</inkml:trace>
          <inkml:trace contextRef="#ctx0" brushRef="#br0" timeOffset="335.2668">-2108 481 6 0,'9'-4'3'0,"30"8"-1"0,-25 0 5 16,-1-4-6-16,5 0 0 0,-1-4 1 15,1 4 0-15,4-4-3 16,0-4 1-16,1-4 1 16,-1 0 0-16,0 4-1 15,0-7 1-15,-4 3-1 16,-1-4 0-16,1 0-1 15,-4 1 1-15,-6 3-3 16,1 4 0-16</inkml:trace>
          <inkml:trace contextRef="#ctx0" brushRef="#br0" timeOffset="765.0404">-1891 162 16 0,'-5'-4'8'0,"5"0"-13"0,0 4 14 15,0 0-10-15,0 0 1 16,0 4-1-16,0 4 0 16,5 11 1-16,-1 1 0 15,1 8 0-15,-1 3 0 16,-4 5 0-16,0 3 0 15,0 0 0-15,0-3 1 16,0-1-1-16,-4 1 1 16,-1-1 0-16,1 1 0 15,-1-9 0-15,1-3 0 16,-1-5 0-16,1-3 0 0,0 0-1 16,-1 0 1-16,1-1-1 15,-1-3 1-15,5 0-2 16,0-4 1-16,0 0-1 15,0 0 1-15,5-4-1 16,4-4 0-16,4 0 0 16,5-8 0-16,-1 0 1 15,5 0 0-15,1 0 0 16,-1 0 0-16,0 0 0 16,-4 4 1-16,4-3-1 15,-4-1 0-15,-1 0-3 16,-3 0 0-16,-6 0-1 15,1 0 1-15</inkml:trace>
          <inkml:trace contextRef="#ctx0" brushRef="#br0" timeOffset="1275.4013">-2356 1134 11 0,'-9'20'5'0,"4"-24"-1"16,5 4 9-16,0 0-15 16,0 0 0-16,5 8 0 15,-1 0 1-15,1 4 1 0,-1-4 1 16,5-4-1-16,0-1 1 16,8 1-1-16,-3 4 1 15,3-4 0-15,-3 0 1 16,-5-4-3-16,-1 0 1 15,6 4-4-15,-5-4 0 16</inkml:trace>
          <inkml:trace contextRef="#ctx0" brushRef="#br0" timeOffset="1499.5566">-2046 1103 10 0,'13'20'5'0,"-4"-20"-3"16,0 4 6-16,0-1-8 16,-1 5 0-16,1 0-1 15,0 0 1-15,4 4 0 16,-4-4 0-16,0 0 0 16,0 0 0-16,0-5-2 15,0 1 1-15,0 0-2 16,-1-4 0-16</inkml:trace>
          <inkml:trace contextRef="#ctx0" brushRef="#br0" timeOffset="1680.1846">-1798 1040 12 0,'4'0'6'0,"5"16"-7"0,-4-12 11 16,-1 3-10-16,5 1 0 15,-5 0 1-15,1 4 0 16,-1 4-2-16,1-8 0 16,-1 0-2-16,0-1 0 15</inkml:trace>
          <inkml:trace contextRef="#ctx0" brushRef="#br0" timeOffset="1005.7189">-1741 177 15 0,'-4'-15'7'0,"4"30"-8"0,0-15 14 16,0 0-14-16,0 0 0 15,4 4-1-15,1 4 1 16,-5 8 1-16,4 0 0 16,-4 7-1-16,0 1 0 0,0 0-1 15,-4 3 1-15,-1-3-3 16,1 7 1-16</inkml:trace>
          <inkml:trace contextRef="#ctx0" brushRef="#br0" timeOffset="1875.3267">-1510 1067 12 0,'9'12'6'0,"-1"4"-6"16,-3-8 9-16,-1 0-8 16,1 0 0-16,-5 3 0 15,0 1 1-15,0 4-7 16,4-4 1-16</inkml:trace>
          <inkml:trace contextRef="#ctx0" brushRef="#br0" timeOffset="-3107.1997">-3211 142 5 0,'0'-4'2'0,"0"0"0"0,0 4 2 16,4-8-4-16,-4 8 0 15,4 4 0-15,-4 8 0 0,5 0 0 16,-1 0 0-16,1 7 0 15,-1-3 0-15,1 4 0 16,-1 3 1-16,0 1-1 16,1 4 1-16,-1-5-1 15,5-3 1-15,-4 0-1 16,-1 3 1-16,0-3-1 16,1-4 0-16,-1-1 0 15,1-3 1-15,-1-4-3 16,1 0 1-16,-1-4-1 15,0 4 0-15</inkml:trace>
          <inkml:trace contextRef="#ctx0" brushRef="#br0" timeOffset="-2127.5225">-3322 764 6 0,'-5'12'3'0,"14"-8"-3"15,-4-4 3-15,-1 4-4 0,1 0 1 16,3 0-1-16,1-4 1 15,5 4 0-15,-1 4 1 16,0-4 0-16,5-4 0 16,0-4-1-16,-1 4 1 15,1 0 0-15,-5 0 1 16,1-4-1-16,-1-4 0 16,0 8 0-16,-4-8 0 15,0 0-4-15,0-4 1 16</inkml:trace>
          <inkml:trace contextRef="#ctx0" brushRef="#br0" timeOffset="-1636.1679">-3101 642 8 0,'5'-4'4'0,"12"0"-4"15,-8 0 5-15,5 0-5 16,-1 0 1-16,9-3 0 15,5-1 1-15,-1 0-2 16,5 0 0-16,5 0 1 16,-1 0 1-1,9 0-1 1,-4 4 1-16,-9 0-1 16,-4 1 0-16,-5 3 0 15,-9 0 1-15,1 0-1 0,-6 3 0 16,-3 1-1-16,-1 4 1 15,-4 4-1-15,-4 4 1 16,-9 4-1-16,-1-1 1 16,-12 9-1-16,-1-5 1 15,-4 9-1-15,0-1 1 16,0-3-1-16,0-4 1 16,0-1-1-16,5-11 1 15,3 0-1-15,6 0 0 16,3-8 0-16,1 0 1 0,4 0-2 15,5-4 1-15,-1-4-1 16,5-4 1-16,9 0-1 16,4-4 0-16,5 0 0 15,4-4 1-15,5-3-2 16,0-1 1-16,-1 0-1 16,1 1 0-16,-10-1-3 15,6 0 1-15</inkml:trace>
          <inkml:trace contextRef="#ctx0" brushRef="#br0" timeOffset="-2432.7279">-3092 32 6 0,'0'-12'3'0,"0"4"-4"0,0 8 5 16,0 0-5-16,5-4 1 16,-1 0 0-16,5 0 0 15,0 4 0-15,0 0 0 0,4 0 0 16,9-4 1-16,0 0-1 15,9 0 1-15,0 1 0 16,5-1 1-16,-1-4-1 16,1 0 1-16,-1 0-1 15,-4 4 0-15,-4 4-1 16,-5 0 1-16,-5 4-1 16,1 0 1-16,-5 4-1 15,-4 0 1-15,-4 3-1 16,-1 5 1-16,-4 8-1 15,-4-1 0-15,-10 9 1 16,1 3 0-16,-9 1 0 16,0 7 0-16,-9-11-1 15,0-1 1-15,0 1-1 16,-5-5 1-16,1-3-1 16,4 0 1-16,4-9-1 0,5 1 0 15,4-8 0-15,5 4 1 16,0-4-1-16,4-4 0 15,0-1 0-15,0 1 0 16,5-8-1-16,-1 1 0 16,5 3 0-16,0 0 0 15,5-4 0-15,8 0 0 16,5-4 0-16,0 0 1 16,-1-4 0-16,5 0 0 15,1-3 1-15,-6 7 0 16,1 0-1-16,0-4 1 0,-5 4-1 15,-4 0 1-15,0-4-2 16,0 8 1-16,-9 4-2 16,0 0 0-16,0 4-2 15,-5 4 0-15</inkml:trace>
          <inkml:trace contextRef="#ctx0" brushRef="#br0" timeOffset="-1005.7183">-2720 355 7 0,'0'-4'3'0,"0"8"-5"15,0 8 3-15,5 3-1 16,-5 5 1-16,0 0 0 0,-5 3 0 15,1 9-1-15,-1-1 1 16,-3 5 0-16,-1 11 0 16,-5-4 0-16,-3 8 0 15,-5 5 0-15,-1 3 0 16,-3 0-1-16,-10-4 1 16,1 4-1-16,-1-8 1 15,5-4-1-15,0-3 0 16,0-5 0-16,5-3 0 15,4-5 0-15,0-3 0 16,4-9 0-16,5 1 1 0,-1 0-1 16,5-8 1-16,5-5-1 15,4-3 0-15,0-4 0 16,9-8 0-16,9-3 0 16,-1-1 0-16,10-8 0 15,13 4 0-15,4-3 0 16,5-1 1-16,4-8-1 15,0 5 0-15,-9-9 0 16,1 1 1-16,-5-1 0 16,-5 1 0-16,-8-1 0 15,-1-3 0-15,-4 3 0 16,-4 1 0-16,0 11 0 16,-9 4 1-16,-5 5-2 15,0-1 1-15,-4 4-1 16,0 8 0-16,0 0-1 15,0 4 0-15,0 4-1 0,0 4 1 16,0 7-1-16,0 5 1 16,5-1 0-16,-1 1 0 15,1 0 0-15,-1-5 1 16,5-3 0-16,-4-4 1 16,-1 0-3-16,0-8 1 15,1 0-2-15,-1 4 0 16</inkml:trace>
        </inkml:traceGroup>
        <inkml:traceGroup>
          <inkml:annotationXML>
            <emma:emma xmlns:emma="http://www.w3.org/2003/04/emma" version="1.0">
              <emma:interpretation id="{C4DD2647-16EF-4758-8092-70660BD03D84}" emma:medium="tactile" emma:mode="ink">
                <msink:context xmlns:msink="http://schemas.microsoft.com/ink/2010/main" type="inkWord" rotatedBoundingBox="6268,1587 7331,1566 7356,2776 6293,2797"/>
              </emma:interpretation>
              <emma:one-of disjunction-type="recognition" id="oneOf1">
                <emma:interpretation id="interp5" emma:lang="zh-CN" emma:confidence="0">
                  <emma:literal>沅</emma:literal>
                </emma:interpretation>
                <emma:interpretation id="interp6" emma:lang="zh-CN" emma:confidence="0">
                  <emma:literal>洗</emma:literal>
                </emma:interpretation>
                <emma:interpretation id="interp7" emma:lang="zh-CN" emma:confidence="0">
                  <emma:literal>怕</emma:literal>
                </emma:interpretation>
                <emma:interpretation id="interp8" emma:lang="zh-CN" emma:confidence="0">
                  <emma:literal>忹</emma:literal>
                </emma:interpretation>
                <emma:interpretation id="interp9" emma:lang="zh-CN" emma:confidence="0">
                  <emma:literal>汪</emma:literal>
                </emma:interpretation>
              </emma:one-of>
            </emma:emma>
          </inkml:annotationXML>
          <inkml:trace contextRef="#ctx0" brushRef="#br0" timeOffset="-27174.2497">-704 55 4 0,'0'0'2'0,"-4"-7"-2"15,4 7 3-15,0 0-4 16,0 0 1-16,0 3-1 16,4 1 1-16,-4-4 0 0,0 0 1 15,0 0-1-15,0 0 0 16,0 0 1-16,0 0 0 16,0 0 0-16,0 4 1 15,0 0 0-15,4-4 0 16,-4 8-1-16,5 0 1 15,-1-4-1-15,1 0 0 16,-1 4-1-16,1 0 1 16,-1 3-1-16,0 1 0 15,1 8 0-15,-1 4 0 16,1 7 0-16,-1 5 1 16,1-1-1-16,-1 8 1 0,-4 1-1 15,5-5 1-15,-1 0-1 16,0 5 1-16,1-1-1 15,4 8 0-15,-5 0-1 16,1 1 1-16,-1 3 0 16,0 0 1-16,1 0-1 15,-5-4 1-15,0 4-1 16,0-7 1-16,0-13-1 16,0 0 1-16,0-3 0 15,0-8 0-15,0-5-1 16,0 1 0-16,0-4 0 15,0-4 0-15,0-1 0 16,0-3 1-16,0 0-2 16,0-4 1-16,0 0-2 15,0 0 1-15,0-4-3 0,0 0 0 16</inkml:trace>
          <inkml:trace contextRef="#ctx0" brushRef="#br0" timeOffset="-26574.3277">-575 134 8 0,'-9'0'4'0,"9"-16"-2"15,0 16 4 1,0 0-5 0,0-7 0-16,0 7-1 15,0-8 1-15,4 0-2 16,-4 8 0-16,9-4 0 15,0-4 1-15,4 0-1 16,5-4 1-16,0 0-1 16,4 5 0-16,0 3 1 15,4 4 0-15,-3 4 0 16,-1 3 0-16,0 5 0 0,0 4 0 16,-4 4 0-16,-1-1 0 15,-3 1 1-15,-1-4 0 16,-4 11 1-16,-5-7 0 15,-4 4 0-15,0-1 0 16,-4 5 0-16,-5 0 0 16,-4 3-1-16,-5 1 1 15,0-1-2-15,1-7 1 16,-6-1-1-16,1 1 1 16,0-4 0-16,4-1 0 0,1 1-1 15,3-4 0-15,1 3 0 16,0-7 0-16,4 0-2 15,0-4 0-15,0 0-3 16,5 0 1-16,-1-4-1 16,5-4 1-16</inkml:trace>
          <inkml:trace contextRef="#ctx0" brushRef="#br0" timeOffset="-25642.6628">18 363 10 0,'-13'4'5'0,"4"-1"-5"15,9-3 7-15,0 0-7 16,0 0 0-16,0 0 0 0,0 4 0 16,0-4-1-16,0 0 1 15,0 0-1-15,0 4 1 16,0 0 0-16,9 8 0 15,-5 0-1-15,-4 4 1 16,5 3 0-16,-1 1 1 16,-4 0-1-16,0 7 0 15,0 5 0-15,0 7 1 16,0 1-1-16,0 3 1 16,0 4-1-16,0 8 0 15,0-7 0-15,-4-9 1 0,4-4-1 16,0-3 0-16,0-5 0 15,4-3 0-15,-4-4 0 16,0-1 1-16,0-3-2 16,5-8 1-16,-1 0 0 15,9 0 1-15,1-4 0 16,-1 0 0-16,5-12 0 16,-1 0 0-16,1 0 0 15,4 0 1-15,0-4-1 16,1 1 0-16,-1-5-1 15,0 0 1-15,0 4-1 16,0 0 0-16,-4 1 0 16,0-9 1-16,-1 12-1 15,-3-4 1-15,-6 8-3 16,1 0 1-16,0 0-2 16,-9 4 1-16,0 0-3 0,5 4 1 15</inkml:trace>
          <inkml:trace contextRef="#ctx0" brushRef="#br0" timeOffset="-26198.561">0 99 13 0,'5'4'6'0,"4"-4"-5"0,-9 0 14 16,0 0-16-16,0 0 1 15,4-4-3-15,-4 4 1 16,0 0 2-16,13 0 1 15,1-8-2-15,-1 0 1 16,5 4 0-16,-5-8 1 16,0 4 0-16,5 0 0 15,0 1 0-15,0-1 0 16,4 0-1-16,0 0 1 16,0 4-1-16,0 0 0 15,-4 0 1-15,0 4 0 16,-1 0-1-16,-3-4 1 0,-6 0-2 15,1 4 1-15,-9 0-2 16,5 0 0-16,-5 0-3 16,0 0 1-16</inkml:trace>
        </inkml:traceGroup>
        <inkml:traceGroup>
          <inkml:annotationXML>
            <emma:emma xmlns:emma="http://www.w3.org/2003/04/emma" version="1.0">
              <emma:interpretation id="{AB15CD87-7C03-4A1F-B592-C98E46AA2D36}" emma:medium="tactile" emma:mode="ink">
                <msink:context xmlns:msink="http://schemas.microsoft.com/ink/2010/main" type="inkWord" rotatedBoundingBox="7756,1784 8212,1774 8229,2606 7773,2615"/>
              </emma:interpretation>
              <emma:one-of disjunction-type="recognition" id="oneOf2">
                <emma:interpretation id="interp10" emma:lang="zh-CN" emma:confidence="0">
                  <emma:literal>江</emma:literal>
                </emma:interpretation>
                <emma:interpretation id="interp11" emma:lang="zh-CN" emma:confidence="0">
                  <emma:literal>k</emma:literal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卜</emma:literal>
                </emma:interpretation>
                <emma:interpretation id="interp1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-25147.8131">785 225 17 0,'-5'4'8'0,"5"-8"-11"16,0-4 16-16,0 8-12 16,0 0 0-16,0 0-1 15,0 0 1-15,5 4-2 16,-5-4 1-16,0 8 0 15,4 4 0-15,-4-1-1 16,4 5 1-16,-4 8 0 16,5 3 0-16,-5 5 0 15,4 3 0-15,-4-3 1 16,5 3 0-16,-5 8-1 16,4-3 0-16,1 7 0 0,-5 0 0 15,0 5 0-15,4-5 1 16,-4 4-1-16,0-8 0 15,4-3 0-15,-4-9 0 16,0 5 0-16,0-13 1 16,0 1-2-16,0-8 1 15,0-5-2-15,0 1 1 16,0 0-2-16,0-8 0 16,0 4-2-16,0 0 0 15</inkml:trace>
          <inkml:trace contextRef="#ctx0" brushRef="#br0" timeOffset="-24651.9604">1002 583 13 0,'0'0'6'0,"4"-4"-4"16,-4 4 11-16,0 0-13 15,0 0 0-15,0 0 0 16,0 0 1-16,0 0-2 16,0 4 1-16,-4 0-1 15,-5 8 0-15,0 0-1 16,-4 3 1-16,-1 1-1 16,-3 8 1-16,3-1 0 15,1 5 0-15,0-4 0 0,0-5 1 16,4 1 1-16,0 0 0 15,0-8 0-15,4-1 1 16,1 1-2-16,0-4 0 16,4-4 0-16,0-4 1 15,4-4-2-15,5 4 1 16,4-4 0-16,5-4 0 16,0-4 0-16,4 1 1 15,4-5-1-15,1 0 1 16,-5 0 0-16,0 5 0 15,5-1-1-15,4 0 1 16,-5 0-1-16,5 0 1 0,0 0-2 16,-8 5 0-16,-6-1 0 15,-8 0 0-15,0 4-1 16,0 0 1-16,-5 0-4 16,-4 4 1-16</inkml:trace>
        </inkml:traceGroup>
        <inkml:traceGroup>
          <inkml:annotationXML>
            <emma:emma xmlns:emma="http://www.w3.org/2003/04/emma" version="1.0">
              <emma:interpretation id="{4C521EE5-7A9B-4C5A-B747-49557A1BCAD4}" emma:medium="tactile" emma:mode="ink">
                <msink:context xmlns:msink="http://schemas.microsoft.com/ink/2010/main" type="inkWord" rotatedBoundingBox="8258,1718 8595,1711 8612,2557 8276,2564"/>
              </emma:interpretation>
              <emma:one-of disjunction-type="recognition" id="oneOf3">
                <emma:interpretation id="interp15" emma:lang="zh-CN" emma:confidence="0">
                  <emma:literal>裂</emma:literal>
                </emma:interpretation>
                <emma:interpretation id="interp16" emma:lang="zh-CN" emma:confidence="0">
                  <emma:literal>]</emma:literal>
                </emma:interpretation>
                <emma:interpretation id="interp17" emma:lang="zh-CN" emma:confidence="0">
                  <emma:literal>了</emma:literal>
                </emma:interpretation>
                <emma:interpretation id="interp18" emma:lang="zh-CN" emma:confidence="0">
                  <emma:literal>〕</emma:literal>
                </emma:interpretation>
                <emma:interpretation id="interp1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-23901.4267">1294 307 17 0,'-4'-11'8'0,"4"7"-10"0,0 4 15 15,4-4-14-15,1-4 1 16,3-4-1-16,1 8 1 16,5-8-1-16,-1 8 1 15,0 4-1-15,0-7 0 16,5-1 1-16,0 0 0 15,4 4 0-15,-4-4 0 16,-1-4 0-16,1 4 0 16,0-4 0-16,-5 1 1 0,0 3-1 15,1 0 0-15,-5 4 0 16,-1 0 1-16,-8 4-1 16,5 0 1-16,-1 8 0 15,1 4 0-15,-1 3-1 16,1 1 1-16,-5 0-1 15,0 4 0-15,0-5 0 16,0 9 0-16,0 4-1 16,0-1 1-16,0 1 0 15,4 3 0-15,-4-3 0 16,4-1 0-16,1 5-1 16,-1-5 1-16,-4 1 0 15,5 11 0-15,-1 5-1 16,1-9 1-16,-1 1 0 15,0-13 0-15,1 1 0 0,-1-4 0 16,-4-1 0-16,5-7 0 16,-5-8 1-16,0 8 0 15,0-4 0-15,0 0 0 16,-5-1-1-16,5-7 1 16,-9 0 0-16,1 4 0 15,-1 4-1-15,-5 0 1 16,1 0-1-16,-5 0 0 15,-4 4 0-15,-4 3 0 16,-5-3-1-16,0 0 1 0,0 8-1 16,0-5 0-16,4 1-1 15,5 0 0-15,4-4-3 16,1 0 0-16</inkml:trace>
        </inkml:traceGroup>
        <inkml:traceGroup>
          <inkml:annotationXML>
            <emma:emma xmlns:emma="http://www.w3.org/2003/04/emma" version="1.0">
              <emma:interpretation id="{4156B096-7A82-40D0-96AF-0889F0392544}" emma:medium="tactile" emma:mode="ink">
                <msink:context xmlns:msink="http://schemas.microsoft.com/ink/2010/main" type="inkWord" rotatedBoundingBox="9119,1739 9884,1724 9904,2698 9139,2714"/>
              </emma:interpretation>
              <emma:one-of disjunction-type="recognition" id="oneOf4">
                <emma:interpretation id="interp20" emma:lang="zh-CN" emma:confidence="0">
                  <emma:literal>口</emma:literal>
                </emma:interpretation>
                <emma:interpretation id="interp21" emma:lang="zh-CN" emma:confidence="0">
                  <emma:literal>止</emma:literal>
                </emma:interpretation>
                <emma:interpretation id="interp22" emma:lang="zh-CN" emma:confidence="0">
                  <emma:literal>汇</emma:literal>
                </emma:interpretation>
                <emma:interpretation id="interp23" emma:lang="zh-CN" emma:confidence="0">
                  <emma:literal>江</emma:literal>
                </emma:interpretation>
                <emma:interpretation id="interp24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-22970.2442">2162 1115 16 0,'0'-8'8'0,"5"12"-12"15,-5-4 16-15,4-4-12 16,5 0 0-16,0 0 0 16,4 4 0-16,1-4 0 15,3 4 0-15,1 0 0 16,0 0 0-16,-1 0 0 16,6 0 0-16,-6 4-1 15,1 0 0-15,0 8-1 16,-1-4 0-16,-3-1 0 15,-5-3 0-15,0 0-2 16,-1 0 0-16</inkml:trace>
          <inkml:trace contextRef="#ctx0" brushRef="#br0" timeOffset="-23315.5111">2282 189 12 0,'0'-12'6'0,"0"5"-3"0,0 7 8 0,0 0-11 15,0 0 1-15,0 0 0 16,0 0 0-16,0 0-1 15,0 0 0-15,0 0 0 16,0 0 1-16,4 11-1 16,-4-3 0-16,5 8 0 15,-1 8 0-15,1 3 0 16,-1 9 0-16,1 7 0 16,-1-4 1-16,0 1-1 15,1 3 1-15,-1 0-1 16,1-3 1-16,-1-5-1 15,1-3 0-15,-1-1-2 0,-4-7 0 16,0-4-3-16,0-5 1 16,0-7-1-16,0 4 1 15</inkml:trace>
          <inkml:trace contextRef="#ctx0" brushRef="#br0" timeOffset="-20943.8219">2406 571 4 0,'0'0'2'0,"13"-15"3"16,-8 11-1-16,8-8-3 15,-4 8 0-15,4 0 0 16,5-4 0-16,4-4-2 16,5 4 1-16,-1-7 0 15,5 3 1-15,5 0-1 0,-1 0 1 16,-4-4-1-16,5 1 0 16,-1 3 0-16,-8 0 1 15,-1 0-1-15,-4 4 0 16,-4 0 0-16,-5 5 1 15,-4-5-1-15,0 8 1 16,0-4-2-16,-9 4 0 16,0 0-2-16,0 4 0 15</inkml:trace>
          <inkml:trace contextRef="#ctx0" brushRef="#br0" timeOffset="-20583.067">2508 737 18 0,'0'0'9'0,"0"12"-14"15,9-20 19-15,4 0-14 16,0 0 0-16,1 0-1 16,3 0 1-16,10-4 0 15,0 4 0-15,-1-3 0 16,1-1 1-16,-1 0-1 0,5-4 0 16,-4 4 0-16,0 1 0 15,-5-1 0-15,-5 4 0 16,1 0-1-16,-5 0 1 15,1 0-2-15,-1 4 0 16,0-4-3-16,1 5 1 16</inkml:trace>
        </inkml:traceGroup>
        <inkml:traceGroup>
          <inkml:annotationXML>
            <emma:emma xmlns:emma="http://www.w3.org/2003/04/emma" version="1.0">
              <emma:interpretation id="{47590D2A-A7BC-4ED3-8758-C1A732B7A35D}" emma:medium="tactile" emma:mode="ink">
                <msink:context xmlns:msink="http://schemas.microsoft.com/ink/2010/main" type="inkWord" rotatedBoundingBox="10103,1452 10888,1436 10913,2650 10128,2666"/>
              </emma:interpretation>
              <emma:one-of disjunction-type="recognition" id="oneOf5">
                <emma:interpretation id="interp25" emma:lang="zh-CN" emma:confidence="0">
                  <emma:literal>m</emma:literal>
                </emma:interpretation>
                <emma:interpretation id="interp26" emma:lang="zh-CN" emma:confidence="0">
                  <emma:literal>汇</emma:literal>
                </emma:interpretation>
                <emma:interpretation id="interp27" emma:lang="zh-CN" emma:confidence="0">
                  <emma:literal>讥</emma:literal>
                </emma:interpretation>
                <emma:interpretation id="interp28" emma:lang="zh-CN" emma:confidence="0">
                  <emma:literal>忆</emma:literal>
                </emma:interpretation>
                <emma:interpretation id="interp29" emma:lang="zh-CN" emma:confidence="0">
                  <emma:literal>讧</emma:literal>
                </emma:interpretation>
              </emma:one-of>
            </emma:emma>
          </inkml:annotationXML>
          <inkml:trace contextRef="#ctx0" brushRef="#br0" timeOffset="-22145.1774">3128-35 8 0,'0'0'4'0,"0"-4"-4"0,0 4 6 0,0 0-5 16,0 0 1-16,0 0 0 16,0 0 0-16,0 0-2 15,0 0 0-15,0 0 1 16,0 0 1-16,0 0-2 15,0 0 1-15,5 4-1 16,-5 4 1-16,4 4-1 16,0 11 0-16,1 13 0 15,-1 11 0-15,1 8 1 16,-1 16 0-16,5-8-1 16,-4 4 1-16,-1 4-1 15,0-8 1-15,-4-4-1 16,0 8 1-16,0-8-1 15,0 4 1-15,0-12-1 16,0 0 0-16,0-4 0 16,0 1 0-16,0-13-1 0,-4 1 1 15,4-5-2-15,-4-7 0 16,4-9-2-16,0 1 1 16,0-4-1-16,0-8 0 15</inkml:trace>
          <inkml:trace contextRef="#ctx0" brushRef="#br0" timeOffset="-21739.3826">3181 114 15 0,'0'8'7'0,"0"-12"-10"16,5-3 15-16,-5 7-14 16,9-4 1-16,8 0-1 15,1 4 0-15,0-8 2 16,4 8 1-16,0-4-2 16,0 8 1-16,0 4-1 15,1 0 1-15,-1-1 0 16,-5 5 0-16,-3 0 0 15,-1 0 1-15,-4 4-1 16,-5 7 1-16,-4 1 0 16,-4 3 1-16,-5 5-1 15,-4-4 1-15,-1 3-1 0,-3-3 1 16,-1-1-1-16,-9 1 0 16,1-9-2-16,4-3 1 15,0 0-2-15,4-4 0 16,5-4-3-16,-1-1 1 15</inkml:trace>
          <inkml:trace contextRef="#ctx0" brushRef="#br0" timeOffset="-19952.6184">3589 91 12 0,'-4'-8'6'0,"4"-20"-6"0,4 24 9 15,-4-3-9-15,4-1 0 0,1 0-1 16,4 0 1-16,0-4 0 15,4 0 0-15,5 1 0 16,-1-5 0-16,1 4 0 16,4 0 0-16,0 0 0 15,0 1 0-15,-4 3 1 16,0 0 0-16,0 0-1 16,-1 0 1-16,1 4 0 15,0 0 0-15,-5 0 0 16,0 0 0-16,1 0-2 15,-6 4 0-15,-3 0-1 16,-1 0 0-16,-4 0-2 16,0 0 1-16</inkml:trace>
          <inkml:trace contextRef="#ctx0" brushRef="#br0" timeOffset="-19396.7177">3717-15 10 0,'-13'11'5'0,"4"-7"-3"0,9-4 8 16,-9 4-8-16,5 4 0 15,0-4 1-15,-1 4 0 16,1 4-5-16,-1 7 1 16,1-3 2-16,-1 8 1 15,1-1-2-15,4 1 1 16,-4 15-2-16,4-11 1 0,-5 11 0 15,5-3 1-15,-4 11-1 16,4-8 0-16,-5 1 0 16,5 3 1-16,-4 0-1 15,4 1 1-15,0 3-1 16,0 4 1-16,0-4-1 16,0-3 0-16,0-9 0 15,0-3 0-15,-5-9 0 16,5 1 0-16,0-4-1 15,0-8 1-15,0 3 0 16,5-3 0-16,-1-4 0 16,5-4 0-16,0 0 0 15,4-4 0-15,5-4 0 16,4-4 0-16,-4 8 0 16,4-8 1-16,0 4-1 15,-4 0 0-15,0-4 0 0,-1 1 0 16,5-1 0-16,-8 4 0 15,-1 4 0-15,-4-4 0 16,-5 0 0-16,-4 4 1 16,0 0-1-16,0 0 0 15,5 4-1-15,-5-4 0 16,0 4-2-16,0 0 0 16,0-4-2-16,0 8 0 15</inkml:trace>
        </inkml:traceGroup>
        <inkml:traceGroup>
          <inkml:annotationXML>
            <emma:emma xmlns:emma="http://www.w3.org/2003/04/emma" version="1.0">
              <emma:interpretation id="{F547C4A3-8267-45C0-92B8-37D1F177FB31}" emma:medium="tactile" emma:mode="ink">
                <msink:context xmlns:msink="http://schemas.microsoft.com/ink/2010/main" type="inkWord" rotatedBoundingBox="11072,1607 11956,1589 11978,2649 11093,2667"/>
              </emma:interpretation>
              <emma:one-of disjunction-type="recognition" id="oneOf6">
                <emma:interpretation id="interp30" emma:lang="zh-CN" emma:confidence="0">
                  <emma:literal>”</emma:literal>
                </emma:interpretation>
                <emma:interpretation id="interp31" emma:lang="zh-CN" emma:confidence="0">
                  <emma:literal>门</emma:literal>
                </emma:interpretation>
                <emma:interpretation id="interp32" emma:lang="zh-CN" emma:confidence="0">
                  <emma:literal>冂</emma:literal>
                </emma:interpretation>
                <emma:interpretation id="interp33" emma:lang="zh-CN" emma:confidence="0">
                  <emma:literal>口</emma:literal>
                </emma:interpretation>
                <emma:interpretation id="interp34" emma:lang="zh-CN" emma:confidence="0">
                  <emma:literal>ㄇ</emma:literal>
                </emma:interpretation>
              </emma:one-of>
            </emma:emma>
          </inkml:annotationXML>
          <inkml:trace contextRef="#ctx0" brushRef="#br0" timeOffset="-17655.4788">4550 118 11 0,'5'-15'5'0,"-5"19"-8"0,0-4 10 0,0 0-8 16,0 0 1-16,0 0-1 16,4-4 1-16,9 4 0 15,5 0 0-15,4 0-1 16,-4-8 1-16,4 8 0 15,-4-4 0-15,0 4 0 16,4-8 1-16,-4 0-1 16,4 0 1-16,0 0 0 15,0 0 0-15,0 5-1 16,-4-5 1-16,0 8-1 16,-5-4 1-16,0 4-1 15,-4-8 0-15,0 8 0 16,0-4 1-16,0 4-1 0,-1 0 1 15,-3 4 0-15,-1 4 0 16,1 4-1-16,-1 3 1 16,1 1 0-16,-5 8 0 15,8 3-1-15,-3 5 1 16,-1 3-1-16,-4 5 0 16,5-5 0-16,-5 8 1 15,0 1-1-15,4-5 0 16,1 4-1-16,-1 12 0 15,0 5 0-15,-4-17 1 16,5 4 0-16,-1-11 0 16,-4-1 0-16,0-3 0 0,0-9 2 15,0-7 0-15,0 0-1 16,0-5 1 0,-4-3-1-1,-1 8 0-15,1-12-1 16,-5 0 0-16,-9-4 0 15,-8 0 0-15,4 0-1 16,-9 0 1-16,-5 4-1 16,-4 0 1-16,-4 0 0 15,4 4 0-15,5-4-1 16,4 7 1-16,0 1-5 16,4 0 1-16</inkml:trace>
          <inkml:trace contextRef="#ctx0" brushRef="#br0" timeOffset="-18496.0779">4236 559 18 0,'0'0'9'0,"0"-3"-14"0,0 3 17 16,0 0-14-16,0 0 0 15,0 0-1-15,0 3 1 16,0 5 2-16,0 4 1 16,0 0-3-16,0 4 1 15,0 3 1-15,0-3 0 16,-5 8 1-16,1 7 0 16,4 5 0-16,-5 3 0 15,1 4 0-15,0-3 1 16,-1-5-1-16,1 5 1 15,-1-5-2-15,1-7 1 16,4-5-1-16,0-3 1 0,-5 0 0 16,5-9 0-16,0-3-1 15,0 0 0-15,-4 4 0 16,0-8 0-16,-5-4-2 16,0 0 1-16,0-4-3 15,0 0 1-15,-4-8-2 16,-5-3 1-16</inkml:trace>
          <inkml:trace contextRef="#ctx0" brushRef="#br0" timeOffset="-18990.9351">4214 118 12 0,'-9'-4'6'0,"18"-3"-6"15,-1 3 9-15,1 8-9 0,0-4 0 16,-4 4 1-16,-1-1 0 15,0 5-2-15,5 4 1 16,-4 0 0-16,-1-4 0 16,1 0-1-16,-1 0 1 15,0-1-1-15,1-3 1 16,-5 4-1-16,0 0 1 16,4-4 0-16,-4-4 0 15,0 4-1-15,0-4 1 16,0 4-3-16,0-4 0 15</inkml:trace>
        </inkml:traceGroup>
      </inkml:traceGroup>
    </inkml:traceGroup>
    <inkml:traceGroup>
      <inkml:annotationXML>
        <emma:emma xmlns:emma="http://www.w3.org/2003/04/emma" version="1.0">
          <emma:interpretation id="{2F2B6EBE-E116-462A-877B-752AEAE3A208}" emma:medium="tactile" emma:mode="ink">
            <msink:context xmlns:msink="http://schemas.microsoft.com/ink/2010/main" type="paragraph" rotatedBoundingBox="3625,3973 32191,3340 32235,5295 3668,5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867686-DCDC-4A9B-B186-261F98FB3D2B}" emma:medium="tactile" emma:mode="ink">
              <msink:context xmlns:msink="http://schemas.microsoft.com/ink/2010/main" type="line" rotatedBoundingBox="3625,3973 32191,3340 32235,5295 3668,5928"/>
            </emma:interpretation>
          </emma:emma>
        </inkml:annotationXML>
        <inkml:traceGroup>
          <inkml:annotationXML>
            <emma:emma xmlns:emma="http://www.w3.org/2003/04/emma" version="1.0">
              <emma:interpretation id="{15655931-15A4-4B73-ADED-3EDFB913B12B}" emma:medium="tactile" emma:mode="ink">
                <msink:context xmlns:msink="http://schemas.microsoft.com/ink/2010/main" type="inkWord" rotatedBoundingBox="3630,4236 4928,4207 4956,5474 3659,5502"/>
              </emma:interpretation>
              <emma:one-of disjunction-type="recognition" id="oneOf7">
                <emma:interpretation id="interp35" emma:lang="zh-CN" emma:confidence="0">
                  <emma:literal>迪</emma:literal>
                </emma:interpretation>
                <emma:interpretation id="interp36" emma:lang="zh-CN" emma:confidence="0">
                  <emma:literal>伛</emma:literal>
                </emma:interpretation>
                <emma:interpretation id="interp37" emma:lang="zh-CN" emma:confidence="0">
                  <emma:literal>他</emma:literal>
                </emma:interpretation>
                <emma:interpretation id="interp38" emma:lang="zh-CN" emma:confidence="0">
                  <emma:literal>㐶</emma:literal>
                </emma:interpretation>
                <emma:interpretation id="interp39" emma:lang="zh-CN" emma:confidence="0">
                  <emma:literal>旭</emma:literal>
                </emma:interpretation>
              </emma:one-of>
            </emma:emma>
          </inkml:annotationXML>
          <inkml:trace contextRef="#ctx0" brushRef="#br0" timeOffset="4323.6421">-2520 2670 12 0,'4'-16'6'0,"5"13"-4"0,-9 3 9 0,0 0-11 16,4 7 0-16,1 5 0 15,-1 8 1-15,-4 4-2 16,0-1 1-16,0 17 0 16,-4 7 1-16,-1 4-1 15,1 4 0-15,0 4 0 16,-1 0 0-16,-4-4 0 15,0-3 1-15,1-5-1 16,3-8 0-16,1-3 0 16,-1-9 0-16,1-7-1 15,-1-4 1-15,1-4-1 16,4-5 1-16,0-7 0 16,-5-7 0-16,5-1 0 15,0-8 0-15,0-12 0 16,0-7 0-16,0-5 0 0,5-7 0 15,-1-12-1-15,5 4 1 16,5 0-1-16,-1 8 1 16,5 7-1-16,-1 5 1 15,1 7-1-15,0 5 1 16,-1 7-1-16,1 4 1 16,0 8-1-16,4 4 1 15,5 4 0-15,-5 0 0 16,0 12 0-16,-4 3 1 15,-5 13 0-15,-4 3 1 16,-5 1-1-16,-13 3 0 0,-4 1 0 16,0 11 1-16,-5-4-2 15,-4-8 1-15,0 5-1 16,0-13 1-16,-1 1-1 16,-3-5 1-16,-1-3-1 15,1-8 0-15,4-4 0 16,-5-5 0-16,5-3 0 15,4-4 0 1,5-11 0 0,8 3 0-16,5 0-1 15,5 0 1-15,4-4-1 16,4 0 1-16,0 0-1 16,5 1 1-16,0-1 0 15,-1 0 0-15,1 4 0 16,0 0 0-16,0 0 0 0,-5 0 1 15,0 5-1-15,-4-1 0 16,0 4-2-16,0 0 1 16,0 0-1-16,-5 4 0 15,-4-1-2-15,0 5 0 16</inkml:trace>
          <inkml:trace contextRef="#ctx0" brushRef="#br0" timeOffset="3483.5438">-3012 2666 8 0,'-13'0'4'0,"17"0"-4"16,-4 0 5-16,0 0-5 15,9 0 0-15,0 0-1 16,-9 0 0-16,9 0 1 16,-5 0 0-16,5 4-1 15,4 0 1-15,-4 4-1 16,-9 4 1-16,4 4 0 16,-8 3 1-16,-9 9-1 15,-5 7 1-15,-4 17-1 16,-5-1 0-16,-4 4 0 0,0 0 0 15,0 0 0-15,-4-4 0 16,4-3 0-16,4-5 0 16,-8-8 0-16,13-3 0 15,0-5 0-15,4-7 0 16,9-4 0-16,9-4 0 16,0-8 0-16,9-4 0 15,0-8 0-15,8 0 0 16,6-8-1-16,3-8 1 15,5-3 0-15,0-1 0 0,-4 1 0 16,-1 3 0-16,-4 0 0 16,1 9 0-16,-6 7-1 15,10 4 1-15,-9 4 0 16,-1 8 1-16,1 4-1 16,0 15 1-16,-5-3 0 15,0 3 0-15,-4 5 0 16,-4 7 1-16,-5 1-1 15,0 11 0-15,0 4 0 16,0 4 0-16,-5-4 0 16,-4-4 1-16,0-3-2 15,-4-1 1-15,0-12 0 16,4-3 0-16,0-5-2 16,5-7 1-16,-1-12-4 15,1 8 0-15</inkml:trace>
          <inkml:trace contextRef="#ctx0" brushRef="#br0" timeOffset="4834.5036">-2742 3923 18 0,'5'-8'9'0,"-5"8"-14"16,0 0 17-16,8-8-12 16,1-4 1-16,0 4-1 15,0-4 1-15,0 0-2 16,4 1 1-16,-4-1 0 16,4 4 0-16,-4 0-1 15,4 0 1-15,1-4-1 16,-1 1 0-16,9 3 0 15,0 0 1-15,5 0 0 16,0 4 0-16,4 0 0 0,0 4 0 16,8 0 1-16,6 0 1 15,-1 0-2-15,0 0 1 16,-4 0-1-16,0 0 1 16,-4-4-1-16,-5 4 1 15,-9 0 0-15,0-4 0 16,-4 4 0-16,-5 0 0 15,0 0 0-15,-4 0 0 16,0 0-1-16,-9 0 1 16,0 0-2-16,0 0 0 0,0 0-1 15,0 0 0-15,0 0-4 16,0-8 1-16</inkml:trace>
        </inkml:traceGroup>
        <inkml:traceGroup>
          <inkml:annotationXML>
            <emma:emma xmlns:emma="http://www.w3.org/2003/04/emma" version="1.0">
              <emma:interpretation id="{0501F615-AFFC-4485-A079-46B663C1EF31}" emma:medium="tactile" emma:mode="ink">
                <msink:context xmlns:msink="http://schemas.microsoft.com/ink/2010/main" type="inkWord" rotatedBoundingBox="6121,4454 6567,4444 6592,5574 6146,5584"/>
              </emma:interpretation>
              <emma:one-of disjunction-type="recognition" id="oneOf8">
                <emma:interpretation id="interp40" emma:lang="zh-CN" emma:confidence="0">
                  <emma:literal>p</emma:literal>
                </emma:interpretation>
                <emma:interpretation id="interp41" emma:lang="zh-CN" emma:confidence="0">
                  <emma:literal>卩</emma:literal>
                </emma:interpretation>
                <emma:interpretation id="interp42" emma:lang="zh-CN" emma:confidence="0">
                  <emma:literal>阝</emma:literal>
                </emma:interpretation>
                <emma:interpretation id="interp43" emma:lang="zh-CN" emma:confidence="0">
                  <emma:literal>∥</emma:literal>
                </emma:interpretation>
                <emma:interpretation id="interp44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1229.5525">-828 2891 12 0,'-9'-4'6'0,"9"4"-6"0,0 0 7 15,0 0-6-15,0 0 1 0,0 0-2 16,0 0 0-16,0 4-1 16,0 0 1-16,0 8 0 15,0-1 0-15,0 1 0 16,0 4 0-16,0 0 1 15,0 7 0-15,0 1 0 16,0 7 0-16,0 1 0 16,0 11 0-16,0 1-1 15,-4 7 1-15,-1 4-1 16,5 0 1-16,5 20-1 16,-5-4 0-16,4 0 0 15,1 7 0-15,-1-11 0 16,-4-4 0-16,4-8 0 15,-4-11 0-15,0-9 0 16,0-3 1-16,0-1-1 16,0-11 1-16,0 0-1 0,-4-9 1 15,4 1-3-15,0-4 1 16,0-4-2-16,0-4 1 16,0 0-3-16,0-12 0 15</inkml:trace>
          <inkml:trace contextRef="#ctx0" brushRef="#br0" timeOffset="11690.3887">-784 3068 5 0,'0'-24'2'0,"27"9"1"16,-14 7 0-16,0-4-3 16,10 0 0-16,-6 0 0 15,5-3 0-15,1 3 0 16,-1 0 1-16,0 0 0 16,0 0 0-16,5 4 0 15,-5 4 0-15,0 4 0 16,0 0 1-16,0 8-1 15,-4-4 1-15,-5 8 0 16,1 0 0-16,-6 12 0 16,-3-5 1-16,-5 1-1 15,0 0 0-15,-5 3-1 0,-3 1 1 16,-6 7-2-16,1-3 1 16,0-4-1-16,-5 3 1 15,5 1-1-15,-1-13 0 16,1 1-1-16,0-4 0 15,0 0-1-15,-1 0 1 16,5-4-4-16,5-5 1 16,0 1-1-16,4 0 0 15</inkml:trace>
        </inkml:traceGroup>
        <inkml:traceGroup>
          <inkml:annotationXML>
            <emma:emma xmlns:emma="http://www.w3.org/2003/04/emma" version="1.0">
              <emma:interpretation id="{25B25370-911C-42BA-A321-B5965FE8E220}" emma:medium="tactile" emma:mode="ink">
                <msink:context xmlns:msink="http://schemas.microsoft.com/ink/2010/main" type="inkWord" rotatedBoundingBox="6951,4225 7754,4207 7780,5359 6977,5376"/>
              </emma:interpretation>
              <emma:one-of disjunction-type="recognition" id="oneOf9">
                <emma:interpretation id="interp45" emma:lang="zh-CN" emma:confidence="0">
                  <emma:literal>.</emma:literal>
                </emma:interpretation>
                <emma:interpretation id="interp46" emma:lang="zh-CN" emma:confidence="0">
                  <emma:literal>匹</emma:literal>
                </emma:interpretation>
                <emma:interpretation id="interp47" emma:lang="zh-CN" emma:confidence="0">
                  <emma:literal>巡</emma:literal>
                </emma:interpretation>
                <emma:interpretation id="interp48" emma:lang="zh-CN" emma:confidence="0">
                  <emma:literal>區</emma:literal>
                </emma:interpretation>
                <emma:interpretation id="interp4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2130.7001">142 2737 15 0,'0'4'7'0,"0"4"-8"16,0-4 14-16,-4 4-13 15,-1 0 1-15,1 7 0 16,0 9 0-16,-5-4-2 16,0 7 1-16,0 13 0 0,-4-5 1 15,-1 5-1-15,-3 7 0 16,3 8 0-16,-3-8 0 16,3 0-1-16,5 5 1 15,5-1 0-15,4-4 0 16,9 4 0-16,0 0 0 15,8 1 0-15,1-5 0 16,0-4 0-16,0-11 0 16,-1-5 0-16,6-3 1 15,-1-8 0-15,-5-5 0 16,6-3-2-16,-6-4 1 16,1 0 0-16,0-4 0 0,-1 0-3 15,1-8 0-15,-5 4-2 16,1-3 0-16</inkml:trace>
          <inkml:trace contextRef="#ctx0" brushRef="#br0" timeOffset="13496.6643">98 2698 9 0,'9'0'4'0,"4"0"-2"16,-8 0 8-16,3 0-9 16,6 0 1-16,-1-4 0 15,0 0 0-15,5 0-2 16,0 0 0-16,-1 0 1 15,1 0 1-15,0-4-1 16,-5 4 1-16,0 0-2 16,-4 0 1-16,0 1-1 15,0 3 1 1,-9 0-2 0,0 0 1-16,-4 3-3 0,-1 1 0 15,-4 0-2-15,0 0 1 16</inkml:trace>
          <inkml:trace contextRef="#ctx0" brushRef="#br0" timeOffset="12670.0772">474 3096 13 0,'-22'7'6'0,"27"-11"-7"15,-5 4 10-15,0 0-8 0,-5 8 0 16,1 0 0-16,-1 12 0 16,1 7-2-16,0 5 1 15,4-8 0-15,0 3 1 16,0 5-1-16,0-1 0 15,0 1-1-15,0-1 1 16,4-3 0-16,5-5 0 16,4-3-1-16,0-4 0 15,5 0 1-15,0-9 0 16,0-3 1-16,8-8 0 0,-4-7 0 16,5-5 0-16,0-4 0 15,-1-3 1-15,1-5-2 16,-1 0 1-16,-4-7-1 15,-4 0 1-15,0 3-1 16,-5-3 1-16,-4-1-1 16,-9-3 0-16,-4 7 0 15,-5 1 1-15,-5 7-1 16,-3 1 1-16,-1 7-2 16,-4 4 1-16,0 12 0 15,-5 8 0-15,-4 8-1 16,-4 7 1-16,-1 5-2 15,1 3 1-15,13 1-3 16,-1 3 0-16,6-3-1 16,3-5 1-16</inkml:trace>
          <inkml:trace contextRef="#ctx0" brushRef="#br0" timeOffset="14051.5738">120 2781 9 0,'-9'11'4'0,"0"1"-2"0,9-12 5 15,-4 0-7-15,4 4 0 0,-5 8 0 16,1 0 0-16,0 3 0 15,-1 5 0-15,-4 0 1 16,0 3 1-16,1 5 0 16,-1 4 0-16,0 7 0 15,0 8 0-15,0 0 0 16,5-3 0-16,-1 3-1 16,1 0 0-16,-1 1-1 15,1-1 1-15,0 0-1 16,4 8 1-16,4 4-1 15,-4-8 0-15,4-3 0 16,5-5 0-16,-4-4 0 16,4-7 0-16,-5-5 0 15,0-7 1-15,1 0-1 16,8-8 1-16,0-1-1 16,1-7 1-16,-1 0 0 15,5-8 0-15,0-3-1 0,-1-1 0 16,5-8 0-16,1 4 0 15,-1-4 0-15,-5 4 0 16,10-3 0-16,0-1 1 16,-1 4-1-16,1-8 0 15,-5 9 0-15,9 3 0 16,-5 0 0-16,1 0 0 16,-5 0 0-16,0 0 0 15,-4 4-1-15,0 4 1 16,-5-4 0-16,0 8 0 0,-4-4-1 15,-4 0 0-15,-1 4-3 16,1 0 1-16,-1 0-2 16,0 0 0-16</inkml:trace>
          <inkml:trace contextRef="#ctx0" brushRef="#br0" timeOffset="17819.7433">120 3099 9 0,'-4'-3'4'0,"-1"10"-1"0,5-3 2 0,0-4-5 15,-4 4 0-15,4-4 0 16,-5 4 0-16,5 0-1 15,-4 4 1-15,-1 0 0 16,5 4 0-16,-8 0 0 16,3 7 0-16,5-3-1 15,-4 8 1-15,4-5 0 16,0 1 1-16,0 0-1 16,0 3 1-16,0 1-1 15,0 4 1-15,0-1 0 16,0 1 0-16,0-1-1 15,-5 5 1-15,1-1-1 16,-1 5 1-16,1 3 0 16,4-7 0-16,0-5-1 15,0-3 0-15,0-5 0 16,4-3 1-16,5-4 0 0,0 0 1 16,4-4-1-16,1-8 0 15,4 0 0-15,4-4 1 16,4-4-1-16,1-4 0 15,4 0-1-15,0-4 1 16,0 5-1-16,-5-1 1 16,-3 0-2-16,3-4 1 15,5 1-5-15,5 3 0 16</inkml:trace>
        </inkml:traceGroup>
        <inkml:traceGroup>
          <inkml:annotationXML>
            <emma:emma xmlns:emma="http://www.w3.org/2003/04/emma" version="1.0">
              <emma:interpretation id="{271AC2FB-9DA2-4C8B-959E-842F12D7C9FC}" emma:medium="tactile" emma:mode="ink">
                <msink:context xmlns:msink="http://schemas.microsoft.com/ink/2010/main" type="inkWord" rotatedBoundingBox="8190,4569 8804,4556 8811,4858 8196,4872"/>
              </emma:interpretation>
              <emma:one-of disjunction-type="recognition" id="oneOf10">
                <emma:interpretation id="interp50" emma:lang="zh-CN" emma:confidence="0">
                  <emma:literal>“</emma:literal>
                </emma:interpretation>
                <emma:interpretation id="interp51" emma:lang="zh-CN" emma:confidence="0">
                  <emma:literal>~</emma:literal>
                </emma:interpretation>
                <emma:interpretation id="interp52" emma:lang="zh-CN" emma:confidence="0">
                  <emma:literal>」</emma:literal>
                </emma:interpretation>
                <emma:interpretation id="interp53" emma:lang="zh-CN" emma:confidence="0">
                  <emma:literal>·</emma:literal>
                </emma:interpretation>
                <emma:interpretation id="interp54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14726.5371">1228 3261 18 0,'-9'8'9'0,"22"-44"-12"0,-9 28 16 0,5-3-13 15,0-5 0-15,0 0-1 16,0 0 1-16,0 5 0 16,4-5 0-16,5 0 0 15,0-4 0-15,-1 1-1 16,1 3 1-16,4 0 0 16,0 0 0-16,0 1-1 15,-4 3 1-15,-5 4 0 16,1 4 0-16,-1 8 0 15,0 4 1-15,-4 8-1 16,0-1 1-16,0 9-1 16,-5 8 1-16,1 3-1 15,4 0 0-15,-5 1 0 16,5-13 0-16,0-3 0 16,0-4 0-16,-1-4 0 15,1 0 0-15,5-8 0 0,-1-1 1 16,0-3 0-16,5 4 0 15,0-15-1-15,-1-1 1 16,1-4-1-16,-5 0 1 16,1-7-2-16,-1 7 1 15,0 4-1-15,1-4 0 16,-6-3-2-16,6 3 0 16,3 0-3-16,1 4 1 15</inkml:trace>
        </inkml:traceGroup>
        <inkml:traceGroup>
          <inkml:annotationXML>
            <emma:emma xmlns:emma="http://www.w3.org/2003/04/emma" version="1.0">
              <emma:interpretation id="{C0BDBA6D-4697-42B3-9310-96939808B7A9}" emma:medium="tactile" emma:mode="ink">
                <msink:context xmlns:msink="http://schemas.microsoft.com/ink/2010/main" type="inkWord" rotatedBoundingBox="9266,4195 10875,4159 10897,5158 9288,5194"/>
              </emma:interpretation>
              <emma:one-of disjunction-type="recognition" id="oneOf11">
                <emma:interpretation id="interp55" emma:lang="zh-CN" emma:confidence="0">
                  <emma:literal>叫</emma:literal>
                </emma:interpretation>
                <emma:interpretation id="interp56" emma:lang="zh-CN" emma:confidence="0">
                  <emma:literal>刈</emma:literal>
                </emma:interpretation>
                <emma:interpretation id="interp57" emma:lang="zh-CN" emma:confidence="0">
                  <emma:literal>则</emma:literal>
                </emma:interpretation>
                <emma:interpretation id="interp58" emma:lang="zh-CN" emma:confidence="0">
                  <emma:literal>刚</emma:literal>
                </emma:interpretation>
                <emma:interpretation id="interp59" emma:lang="zh-CN" emma:confidence="0">
                  <emma:literal>灬</emma:literal>
                </emma:interpretation>
              </emma:one-of>
            </emma:emma>
          </inkml:annotationXML>
          <inkml:trace contextRef="#ctx0" brushRef="#br0" timeOffset="15253.413">2348 2721 19 0,'-4'-4'9'0,"4"12"-12"0,0-8 17 16,0 0-14-16,0 0 0 16,0 4-1-16,-4 4 1 15,4 0-1-15,0 4 1 16,0 0-1-16,-5 11 1 16,5 13 0-16,0-1 0 15,0 5 0-15,0 3 0 16,0 8 0-16,-4 4 1 15,-1 0 0-15,1 0 0 16,-1 5-1-16,5-9 1 0,-4-8-1 16,0-4 1-16,4-7-1 15,0-4 1-15,0-9-2 16,0 5 1-16,0-12-1 16,0-1 0-16,0 1-3 15,0-4 1-15,0-4-2 16,4-16 0-16</inkml:trace>
          <inkml:trace contextRef="#ctx0" brushRef="#br0" timeOffset="15699.7369">2535 3017 12 0,'4'-8'6'0,"27"-4"-7"0,-31 12 10 15,0 0-7-15,0 0 1 16,0 0-1-16,-4 4 0 16,-5 8-4-16,-5 4 1 15,1 7 2-15,-5 5 0 16,1 3-1-16,-1-3 0 16,5-1 0-16,-5 5 1 15,0-12-1-15,5-1 0 16,4-3 0-16,0-4 1 15,5-4-1-15,-1 0 1 16,5-4-1-16,0 0 1 16,5-1 0-16,4-3 0 0,0 0-1 15,4-3 1-15,9-5-1 16,-4 4 0-16,-1 0 0 16,10 0 0-16,0 4 0 15,-5 0 0-15,4-4 0 16,-4 4 0-16,1 4-1 15,-6-4 0-15,-3 0-1 16,-1 0 1-16,0 0-2 16,-4-8 0-16,0 12-2 15,0-4 0-15</inkml:trace>
          <inkml:trace contextRef="#ctx0" brushRef="#br0" timeOffset="16019.4648">2836 3186 10 0,'13'0'5'0,"-4"-31"-4"0,0 27 8 15,0 4-9-15,0-4 0 16,-1 0 1-16,6 0 1 0,-1-4-2 16,0 0 0-16,5-4 0 15,0 0 1-15,4 5-1 16,-4-1 1-16,-1 0-1 16,5-8 0-16,1 0 0 15,-6 5 1-15,-3-1-2 16,-6 8 0-16,1 0-3 15,0-4 1-15</inkml:trace>
          <inkml:trace contextRef="#ctx0" brushRef="#br0" timeOffset="16408.2328">3283 2757 8 0,'14'0'4'0,"-10"-4"-1"0,-4 4 4 16,0 0-6-16,0 0 0 16,0 4 0-16,4 0 1 15,-4 4-3-15,0 0 1 16,0 3 1-16,0 9 0 15,0 0 0-15,5 7 0 16,-1 5 0-16,1 7 0 16,-1-3 0-16,1 3 1 0,-5 0-1 15,0 5 0-15,0-9 0 16,0 5 0-16,0-5 0 16,0-7 0-16,0-9-1 15,0 1 0-15,4-4-1 16,0-4 1-16,-4-5-4 15,0 1 0-15,0 0-1 16,0-8 0-16</inkml:trace>
          <inkml:trace contextRef="#ctx0" brushRef="#br0" timeOffset="16979.6416">3629 2623 12 0,'4'-4'6'0,"5"4"-3"0,0 0 10 16,0 0-13-16,0-4 0 15,0 4 0-15,8 0 0 16,-3-4 0-16,3 4 0 16,1-8 0-16,0 4 0 0,-1 0 0 15,1 8 0-15,0-4 0 16,-5 0 1-16,0 0-1 16,1 4 1-16,-5 0 0 15,-1 0 0-15,1 0 0 16,0 0 1-16,0 0-1 15,-9 4 0-15,0 4-1 16,0 3 1-16,0 9-1 16,0 0 1-16,0 11-2 15,-4 12 1-15,-1 20-1 16,1-4 1-16,-1 0 0 16,5 4 0-16,0-4-1 15,0 0 1-15,0-4 0 16,0-3 0-16,0-13 0 15,0 0 1-15,0-3 0 16,0-13 0-16,-4 5 0 0,-1-9 0 16,1-3 0-16,-5 0 0 15,0-1-2-15,-4-3 1 16,-5-8-4-16,-4-8 1 16,-9 12-3-16,-4-8 1 15</inkml:trace>
        </inkml:traceGroup>
        <inkml:traceGroup>
          <inkml:annotationXML>
            <emma:emma xmlns:emma="http://www.w3.org/2003/04/emma" version="1.0">
              <emma:interpretation id="{068BEF63-0A08-4DE4-BC1E-12C070F4C376}" emma:medium="tactile" emma:mode="ink">
                <msink:context xmlns:msink="http://schemas.microsoft.com/ink/2010/main" type="inkWord" rotatedBoundingBox="11645,4109 12872,4081 12896,5159 11669,5186"/>
              </emma:interpretation>
              <emma:one-of disjunction-type="recognition" id="oneOf12">
                <emma:interpretation id="interp60" emma:lang="zh-CN" emma:confidence="0">
                  <emma:literal>和</emma:literal>
                </emma:interpretation>
                <emma:interpretation id="interp61" emma:lang="zh-CN" emma:confidence="0">
                  <emma:literal>秕</emma:literal>
                </emma:interpretation>
                <emma:interpretation id="interp62" emma:lang="zh-CN" emma:confidence="0">
                  <emma:literal>租</emma:literal>
                </emma:interpretation>
                <emma:interpretation id="interp63" emma:lang="zh-CN" emma:confidence="0">
                  <emma:literal>私</emma:literal>
                </emma:interpretation>
                <emma:interpretation id="interp64" emma:lang="zh-CN" emma:confidence="0">
                  <emma:literal>秋</emma:literal>
                </emma:interpretation>
              </emma:one-of>
            </emma:emma>
          </inkml:annotationXML>
          <inkml:trace contextRef="#ctx0" brushRef="#br0" timeOffset="19142.1872">4697 3174 15 0,'-14'0'7'0,"28"-8"-6"0,-6 4 11 16,1 1-11-16,5-1 0 16,3-4 0-16,5 0 1 0,1-4-2 15,8 0 0-15,0-4 1 16,4-3 0-16,-4 3-1 15,9 0 1-15,-5-7-1 16,1-5 0-16,-1 4 0 16,1-11 0-16,-1 7 0 15,1 5 0-15,3-1 0 16,-3 5 0-16,-5 3 0 16,-5 0 1-16,-3 4-1 15,-10 0 0-15,0 8-3 16,-8 1 0-16,-5 3-2 15,-9 0 0-15</inkml:trace>
          <inkml:trace contextRef="#ctx0" brushRef="#br0" timeOffset="18781.929">4807 2584 10 0,'-4'-4'5'0,"-14"19"-2"0,14-15 6 15,-1 4-9-15,1-4 0 16,-1-4 1-16,1 4 0 15,0-7-1-15,4 7 0 16,0-4 0-16,0 4 0 16,0 0 0-16,8 0 1 15,6-4-1-15,8 4 1 16,9 4-1-16,-5-4 1 16,1-4 0-16,4 0 0 15,4-4-1-15,1-4 1 16,-1 4-1-16,-4 4 1 0,-4-4-1 15,-5 8 1-15,0-4-1 16,-8 12 1-16,-6 0-1 16,-3 0 0-16,-5 4 0 15,-9 4 1-15,-4 3-1 16,-1 9 1-16,-8-1-1 16,0 5 1-16,0 3-1 15,-5 9 0-15,-4-5 0 16,0-3 0-16,-4-9-2 15,8 5 0-15,1-5-3 16,4-7 0-16</inkml:trace>
          <inkml:trace contextRef="#ctx0" brushRef="#br0" timeOffset="19532.9636">5166 2765 9 0,'-9'0'4'0,"14"-8"-1"0,-5 8 4 15,0 0-7-15,0 0 0 16,0 0 1-16,4 4 0 16,1 0-1-16,-1 4 0 15,5 0 1-15,-5 3 0 16,5 17 0-16,-4 3 0 16,3 1 0-16,-3 3 1 15,4 9-1-15,-5-1 1 16,1 8-1-16,-1 0 1 0,0 1-1 15,-4 3 0-15,5-4-1 16,-1 0 1-16,-4-4-1 16,0-3 1-16,0-5-1 15,0-4 1-15,0 1-1 16,0-5 1-16,0-11-1 16,0-4 0-16,0-4-1 15,-4-4 1-15,4-5-3 16,-5-3 0-16,1-7-3 15,0-1 1-15</inkml:trace>
          <inkml:trace contextRef="#ctx0" brushRef="#br0" timeOffset="19787.6452">5184 3096 11 0,'0'-16'5'0,"4"4"-3"0,-4 4 6 15,5 0-7-15,-5 8 1 16,0-4 0-16,0 4 0 16,0 8-3-16,-5 4 0 15,1 8 2-15,-5 3 0 16,-4 5-1-16,-5 7 1 16,0-3-1-16,1-5 0 15,-1-3 0-15,0 0 0 0,0-5-1 16,1-3 0-16,3 0-2 15,1-8 1-15,4-4-2 16,0-4 0-16</inkml:trace>
          <inkml:trace contextRef="#ctx0" brushRef="#br0" timeOffset="20027.8138">5423 2942 11 0,'27'4'5'0,"-14"8"-4"16,-4-4 9-16,0-1-9 15,0 9 1-15,-1 0 0 16,1 4 1-16,5 7-4 16,-6-3 0-16,-3 3 2 15,-1 5 1-15,1-1-2 16,-5 1 0-16,0-8-2 0,0-5 1 15,0-3-3-15,0-4 0 16</inkml:trace>
          <inkml:trace contextRef="#ctx0" brushRef="#br0" timeOffset="20657.277">5684 2800 16 0,'5'-16'8'0,"4"20"-7"0,-9-4 13 0,4 4-14 16,1 4 1-16,-1 8 0 15,0 8 0-15,1-1-2 16,-5 9 0-16,0 3 1 16,0 1 0-16,-5-5-1 15,5-3 0-15,-4-1 0 16,0-3 1-16,-1-4-1 15,5-9 1-15,-4-3-2 16,4-4 1-16,0-12-1 16,0-4 1-16,0-3 0 15,4-9 0-15,1-7 0 16,-1 3 0-16,5-3 0 16,0-5 1-16,4 9 0 15,0 3 1-15,1 4-1 0,3 4 1 16,1 1 0-16,0 7 0 15,-5 0 0-15,0 4 0 16,1 0 0-16,-1 4 1 16,-4 0-2-16,0 4 1 15,-5 8-1-15,-4 4 0 16,-4-1 0-16,-1 9 0 16,-4 7-1-16,-4 1 1 15,0 3 0-15,0-3 1 16,-1-5 0-16,1-3 0 0,0 0 0 15,-1-5 0-15,5-3 0 16,1 0 1-16,-1-4-2 16,4-4 1-16,1-1-1 15,4-3 1-15,0-4-1 16,9 0 0-16,0-7 0 16,4-1 1-16,0-8-2 15,0 4 0-15,1 0-1 16,4-7 1-16,-1 3-4 15,1-8 0-15,0 1-1 16,-5-1 1-16</inkml:trace>
        </inkml:traceGroup>
        <inkml:traceGroup>
          <inkml:annotationXML>
            <emma:emma xmlns:emma="http://www.w3.org/2003/04/emma" version="1.0">
              <emma:interpretation id="{1929CDCB-DF0E-4970-AB04-18CC38E5F79C}" emma:medium="tactile" emma:mode="ink">
                <msink:context xmlns:msink="http://schemas.microsoft.com/ink/2010/main" type="inkWord" rotatedBoundingBox="13272,4159 13572,4153 13593,5093 13293,5100"/>
              </emma:interpretation>
              <emma:one-of disjunction-type="recognition" id="oneOf13">
                <emma:interpretation id="interp65" emma:lang="zh-CN" emma:confidence="0">
                  <emma:literal>”</emma:literal>
                </emma:interpretation>
                <emma:interpretation id="interp66" emma:lang="zh-CN" emma:confidence="0">
                  <emma:literal>p</emma:literal>
                </emma:interpretation>
                <emma:interpretation id="interp67" emma:lang="zh-CN" emma:confidence="0">
                  <emma:literal>卩</emma:literal>
                </emma:interpretation>
                <emma:interpretation id="interp68" emma:lang="zh-CN" emma:confidence="0">
                  <emma:literal>P</emma:literal>
                </emma:interpretation>
                <emma:interpretation id="interp6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21093.577">6296 2627 17 0,'0'-4'8'0,"9"4"-10"0,-9 0 16 16,0 0-14-16,0 0 1 16,0 0 0-16,0 0 1 15,0 0-3-15,-5 4 0 16,5 4 2-16,0 4 0 15,0-1-1-15,0 5 1 0,5 8 0 16,4 7 0-16,-5 9 0 16,0 7 1-16,5 4-2 15,0 4 1-15,-4 8 0 16,-1 4 0-16,-4-4-1 16,0 0 0-16,0-4 1 15,0-4 0-15,0-7-1 16,0-5 1-16,0-8-1 15,0-3 1-15,0-1-2 16,-4-11 1-16,-1-4-1 16,1-4 0-16,4-8-1 15,-5-8 0-15,1 0-2 16,4-8 0-16,0-4-2 16,4-7 0-16</inkml:trace>
          <inkml:trace contextRef="#ctx0" brushRef="#br0" timeOffset="21453.8222">6415 2698 11 0,'5'-24'5'0,"8"-3"-4"0,-4 19 5 16,0 0-6-16,4-4 0 15,0 0-1-15,1-4 1 16,-1 16 0-16,0-3 0 15,1 6 1-15,-1 1 0 16,0 4 0-16,0 0 1 0,1 4 0 16,-5 4 0-16,-5 3 0 15,-4 5 0-15,-4 0-1 16,-5-1 1-16,0 1-1 16,-4 4 1-16,-5 11-1 15,5-12 0-15,-5 1-1 16,0 0 1-16,0-1-1 15,1-3 1-15,-1-5-2 16,5-3 1-16,4-4-2 16,0-4 0-16,0-4-2 15,5-12 0-15,4 0-2 16,9-8 1-16</inkml:trace>
        </inkml:traceGroup>
        <inkml:traceGroup>
          <inkml:annotationXML>
            <emma:emma xmlns:emma="http://www.w3.org/2003/04/emma" version="1.0">
              <emma:interpretation id="{BB7F4579-7F0C-4B67-8694-45CA9A4A0F3A}" emma:medium="tactile" emma:mode="ink">
                <msink:context xmlns:msink="http://schemas.microsoft.com/ink/2010/main" type="inkWord" rotatedBoundingBox="13912,4032 14731,4013 14759,5284 13940,5302"/>
              </emma:interpretation>
              <emma:one-of disjunction-type="recognition" id="oneOf14">
                <emma:interpretation id="interp70" emma:lang="zh-CN" emma:confidence="0">
                  <emma:literal>讨</emma:literal>
                </emma:interpretation>
                <emma:interpretation id="interp71" emma:lang="zh-CN" emma:confidence="0">
                  <emma:literal>可</emma:literal>
                </emma:interpretation>
                <emma:interpretation id="interp72" emma:lang="zh-CN" emma:confidence="0">
                  <emma:literal>㔿</emma:literal>
                </emma:interpretation>
                <emma:interpretation id="interp73" emma:lang="zh-CN" emma:confidence="0">
                  <emma:literal>凵</emma:literal>
                </emma:interpretation>
                <emma:interpretation id="interp7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21725.0161">6938 2584 5 0,'27'7'2'0,"17"-7"7"0,-35-3 0 15,0-5-8-15,4 4 1 16,0 0 1-16,5-4 0 15,4-4-4-15,0 4 0 16,1 0 2-16,-1-3 1 16,-5-1-2-16,1 4 1 0,0-8-2 15,-5 4 1-15,0 4-3 16,-4 4 1-16,0-3-2 16,-9 7 0-16</inkml:trace>
          <inkml:trace contextRef="#ctx0" brushRef="#br0" timeOffset="22159.8304">7102 2639 12 0,'-9'23'6'0,"0"13"-6"15,9-24 10-15,-4 7-8 16,0 5 0-16,-1 7 1 15,1 9 0-15,-1-1-4 0,1 5 0 16,-1 3 3-16,1 4 0 16,0-4-1-16,-1 0 0 15,1-3-1-15,4 3 1 16,-5-8-1-16,5-7 0 16,0-4 0-16,0-5 0 15,0 5 0-15,5-9 0 16,4 1 0-16,-1-4 0 15,6-4 1-15,3-4 0 16,6-8 0-16,-1 0 0 16,0 0 0-16,4-4 1 15,1 0-2-15,0 0 1 0,-5-4-1 16,0 0 0-16,9 0 0 16,-13 4 1-16,-1 0-2 15,1 0 1-15,-5 0-1 16,-4 0 0-16,-9 4-6 15,0 0 1-15,-9 0 0 16,5-4 0-16</inkml:trace>
          <inkml:trace contextRef="#ctx0" brushRef="#br0" timeOffset="24096.2537">7682 3084 13 0,'-4'8'6'0,"-14"-24"-7"16,23 20 11-16,-5-4-11 15,4 4 1-15,-4 4-1 0,5-1 1 16,-1 1 0-16,-4 4 1 16,0 0-1-16,4 0 1 15,-4 7 0-15,5 5 0 16,-5 0 0-16,0-5 0 15,0 5-1-15,0 4 1 16,0-1-1-16,0 1 1 16,0-1-1-16,0 1 1 15,-9-1 0-15,5 1 0 16,4-4-1-16,-9-1 0 16,0 5 0-16,0-1 1 15,0-3 0-15,0-4 0 0,-4-1-1 16,0 1 1-16,-1 0-1 15,1-4 1-15,-5-5-1 16,1 1 1-16,-14 0 0 16,-5-4 0-16,1 4-2 15,4-8 1-15,4-4-2 16,1 0 0-16,3 0-4 16,6-12 0-16</inkml:trace>
          <inkml:trace contextRef="#ctx0" brushRef="#br0" timeOffset="23496.3283">7665 2627 13 0,'-22'0'6'0,"30"0"-6"0,1 0 6 15,-9 0-6-15,5-4 1 0,-1 4 0 16,-4 0 1-16,9 0-3 16,0 0 1-16,0-4 0 15,0 0 0-15,-1 0 0 16,1 4 1-16,0 0-1 15,0 0 0-15,-4 0 0 16,3-4 0-16,-3 0 0 16,-5 4 1-16,0 0 0 15,0 0 0-15,0-8-1 16,0 8 0-16,-5-4 0 16,1 1 1-16,0-1-1 15,-1 4 0-15,-4-4 0 16,-4 0 1-16,-5 0-1 15,5 0 0-15,0 0 0 16,4 4 0-16,0-4-1 16,4 4 0-16,1 0 0 15,0-4 1-15,-1 8-1 0,10 0 0 16,-1 4 0-16,5-4 1 16,0-4-2-16,4 0 1 15,-4 0-3-15,0 4 1 16</inkml:trace>
        </inkml:traceGroup>
        <inkml:traceGroup>
          <inkml:annotationXML>
            <emma:emma xmlns:emma="http://www.w3.org/2003/04/emma" version="1.0">
              <emma:interpretation id="{2F5AD8A8-3C72-4AD5-8901-57044399066F}" emma:medium="tactile" emma:mode="ink">
                <msink:context xmlns:msink="http://schemas.microsoft.com/ink/2010/main" type="inkWord" rotatedBoundingBox="14968,4527 15456,4516 15462,4774 14974,4785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-</emma:literal>
                </emma:interpretation>
                <emma:interpretation id="interp77" emma:lang="zh-CN" emma:confidence="0">
                  <emma:literal>‐</emma:literal>
                </emma:interpretation>
                <emma:interpretation id="interp78" emma:lang="zh-CN" emma:confidence="0">
                  <emma:literal>‘</emma:literal>
                </emma:interpretation>
                <emma:interpretation id="interp7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4801.2734">7997 3218 12 0,'0'0'6'0,"13"-28"-6"16,-8 24 8-16,4 0-7 15,4-12 0-15,5 9 0 16,-1-5 0-16,5 0-2 0,5-4 1 16,-5 0 1-1,9 5 1-15,-4-1-1 0,4-4 0 16,0 8 0-16,0-4 0 15,-5 4 0-15,5-7 0 16,-4 3-1-16,-5 0 1 16,-4 0-1-16,0 0 1 15,-5 9-1-15,0-5 1 16,-4 4-1-16,-5-4 0 16,1 12 0-16,-5-4 0 15,0 4-2-15,-5-4 0 16,1 0-3-16,0 4 0 0</inkml:trace>
        </inkml:traceGroup>
        <inkml:traceGroup>
          <inkml:annotationXML>
            <emma:emma xmlns:emma="http://www.w3.org/2003/04/emma" version="1.0">
              <emma:interpretation id="{72885B42-A207-45D6-A15D-29C27C069843}" emma:medium="tactile" emma:mode="ink">
                <msink:context xmlns:msink="http://schemas.microsoft.com/ink/2010/main" type="inkWord" rotatedBoundingBox="15625,4288 16380,4272 16397,5049 15643,5065"/>
              </emma:interpretation>
              <emma:one-of disjunction-type="recognition" id="oneOf16">
                <emma:interpretation id="interp80" emma:lang="zh-CN" emma:confidence="0">
                  <emma:literal>片</emma:literal>
                </emma:interpretation>
                <emma:interpretation id="interp81" emma:lang="zh-CN" emma:confidence="0">
                  <emma:literal>么</emma:literal>
                </emma:interpretation>
                <emma:interpretation id="interp82" emma:lang="zh-CN" emma:confidence="0">
                  <emma:literal>的</emma:literal>
                </emma:interpretation>
                <emma:interpretation id="interp83" emma:lang="zh-CN" emma:confidence="0">
                  <emma:literal>汕</emma:literal>
                </emma:interpretation>
                <emma:interpretation id="interp84" emma:lang="zh-CN" emma:confidence="0">
                  <emma:literal>沂</emma:literal>
                </emma:interpretation>
              </emma:one-of>
            </emma:emma>
          </inkml:annotationXML>
          <inkml:trace contextRef="#ctx0" brushRef="#br0" timeOffset="25281.0956">8697 2725 11 0,'-9'-4'5'0,"9"4"0"0,0 0 5 15,0 0-10-15,0 0 0 16,0 0 0-16,0 0 0 16,5 4 0-16,-5 0 0 15,4 4 0-15,0 4 1 0,1 4 0 16,-5 11 0-16,4 5 0 15,-4 7 1-15,0 8-1 16,0 1 0-16,0 7 0 16,-4 4 0-16,4-4-1 15,-5 4 1-15,1-8-1 16,0 1 0-16,-1-9 0 16,1-8 1-16,-1-7 0 15,1-5 0-15,-1 5-2 16,1-12 0-16,4 0-2 15,0-5 0-15,0-3-3 16,0-8 0-16</inkml:trace>
          <inkml:trace contextRef="#ctx0" brushRef="#br0" timeOffset="25717.9074">9069 2899 16 0,'0'-8'8'0,"13"16"-7"0,-8-4 13 16,-5 0-14-16,-5 11 0 16,-8 5-1-16,-5 8 0 15,-4 7 1-15,-4-4 0 16,-1 9-1-16,-8-1 1 0,-10 1-1 15,5-1 1-15,5-8 0 16,4-3 1-16,4-4-1 16,10-5 0-16,3-3 0 15,-3-4 1-15,8 0-1 16,4-4 1-16,5 0 0 16,5-5 0-16,21-3 0 15,-3 0 0-15,3-3 0 16,10-5 0-16,-1 0-1 15,1-4 1-15,3 0-1 16,1 0 0-16,-4-3 0 16,-10-1 0-16,-4 0-2 15,1 4 1-15,-6 4-2 16,1 0 0-16,-9 5-3 16,0-1 1-16</inkml:trace>
          <inkml:trace contextRef="#ctx0" brushRef="#br0" timeOffset="26018.6204">9397 3186 16 0,'4'4'8'0,"5"28"-7"0,-4-25 14 0,-5 5-15 16,0 4 0-16,0-4 0 15,-5 4 1-15,1 3-1 16,-5 5 0-16,-4 0 0 16,-1 3 1-16,-3-3-1 15,3-5 0-15,1 1-3 16,0 0 1-16,0-4-3 15,4-9 0-15</inkml:trace>
        </inkml:traceGroup>
        <inkml:traceGroup>
          <inkml:annotationXML>
            <emma:emma xmlns:emma="http://www.w3.org/2003/04/emma" version="1.0">
              <emma:interpretation id="{F357BB0C-43B5-4606-A15F-014494711F11}" emma:medium="tactile" emma:mode="ink">
                <msink:context xmlns:msink="http://schemas.microsoft.com/ink/2010/main" type="inkWord" rotatedBoundingBox="16742,4102 16952,4097 16974,5076 16764,5080"/>
              </emma:interpretation>
              <emma:one-of disjunction-type="recognition" id="oneOf17">
                <emma:interpretation id="interp85" emma:lang="zh-CN" emma:confidence="0">
                  <emma:literal>。</emma:literal>
                </emma:interpretation>
                <emma:interpretation id="interp86" emma:lang="zh-CN" emma:confidence="0">
                  <emma:literal>j</emma:literal>
                </emma:interpretation>
                <emma:interpretation id="interp87" emma:lang="zh-CN" emma:confidence="0">
                  <emma:literal>;</emma:literal>
                </emma:interpretation>
                <emma:interpretation id="interp88" emma:lang="zh-CN" emma:confidence="0">
                  <emma:literal>i</emma:literal>
                </emma:interpretation>
                <emma:interpretation id="interp8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6788.6682">9946 3056 18 0,'-4'12'9'0,"13"-16"-12"0,-5 8 16 16,1 4-13-16,-1 4 0 16,0 3 0-16,-4 9 0 15,0-4 0-15,0 11 1 16,0-3-1-16,0-1 1 15,-4 5-1-15,0-5 1 16,-5 1 0-16,0-4 1 0,0-1-1 16,0 1 1-16,0-4-1 15,0-1 0-15,-4 1 0 16,4-4 0-16,-4-1-1 16,0 1 1-16,-1-8-3 15,1 0 1-15,0-8-2 16,0 0 0-16,4 0-4 15,0-8 1-15</inkml:trace>
          <inkml:trace contextRef="#ctx0" brushRef="#br0" timeOffset="26378.8773">9924 2536 18 0,'0'-4'9'0,"18"20"-11"0,-9-12 16 16,-5 0-14-16,1 4 0 0,-1 0-1 15,0-4 1-15,1 4-1 16,-1-4 1-16,-4-1-2 16,0-3 1-16,-4 4 0 15,4 0 0-15,-5 0 0 16,1-4 1-16,0 0 0 16,-1 0 0-16,1 0-1 15,-1 4 0-15,1-4-3 16,-1 0 0-16</inkml:trace>
        </inkml:traceGroup>
        <inkml:traceGroup>
          <inkml:annotationXML>
            <emma:emma xmlns:emma="http://www.w3.org/2003/04/emma" version="1.0">
              <emma:interpretation id="{664D9263-EE37-471E-AD76-15B28CEB9812}" emma:medium="tactile" emma:mode="ink">
                <msink:context xmlns:msink="http://schemas.microsoft.com/ink/2010/main" type="inkWord" rotatedBoundingBox="17210,4399 17770,4386 17778,4728 17217,4741"/>
              </emma:interpretation>
              <emma:one-of disjunction-type="recognition" id="oneOf18">
                <emma:interpretation id="interp90" emma:lang="zh-CN" emma:confidence="0">
                  <emma:literal>”</emma:literal>
                </emma:interpretation>
                <emma:interpretation id="interp91" emma:lang="zh-CN" emma:confidence="0">
                  <emma:literal>“</emma:literal>
                </emma:interpretation>
                <emma:interpretation id="interp92" emma:lang="zh-CN" emma:confidence="0">
                  <emma:literal>…</emma:literal>
                </emma:interpretation>
                <emma:interpretation id="interp93" emma:lang="zh-CN" emma:confidence="0">
                  <emma:literal>「</emma:literal>
                </emma:interpretation>
                <emma:interpretation id="interp94" emma:lang="zh-CN" emma:confidence="0">
                  <emma:literal>十</emma:literal>
                </emma:interpretation>
              </emma:one-of>
            </emma:emma>
          </inkml:annotationXML>
          <inkml:trace contextRef="#ctx0" brushRef="#br0" timeOffset="27067.8657">10239 3088 19 0,'4'-4'9'0,"18"12"-11"0,-17-12 15 15,4 4-13-15,4 0 0 16,0 4 0-16,5-4 1 16,0 0-2-16,4 4 1 15,0-1 0-15,0 1 0 16,0 0 0-16,0-4 0 15,-4 0 0-15,0-4 0 16,0-3 0-16,-5-1 1 0,0 0-3 16,0 4 1-16,-4 0-4 15,0-4 0-15</inkml:trace>
          <inkml:trace contextRef="#ctx0" brushRef="#br0" timeOffset="27338.0578">10775 2820 18 0,'-5'4'9'0,"10"16"-11"15,-1-17 14-15,-4 5-13 16,5 4 1-16,-1 4 0 15,1 4 0-15,-5 3 0 0,0-3 0 16,4 4 0-16,-4 3 0 16,0-3 0-16,0 7 0 15,0-7 0-15,0 3 0 16,0 5-5-16,0-5 1 16</inkml:trace>
        </inkml:traceGroup>
        <inkml:traceGroup>
          <inkml:annotationXML>
            <emma:emma xmlns:emma="http://www.w3.org/2003/04/emma" version="1.0">
              <emma:interpretation id="{52EDE2B2-9D6B-47F0-B40F-11998675B159}" emma:medium="tactile" emma:mode="ink">
                <msink:context xmlns:msink="http://schemas.microsoft.com/ink/2010/main" type="inkWord" rotatedBoundingBox="18162,4060 18393,4055 18413,4948 18182,4954"/>
              </emma:interpretation>
              <emma:one-of disjunction-type="recognition" id="oneOf19">
                <emma:interpretation id="interp95" emma:lang="zh-CN" emma:confidence="0">
                  <emma:literal>,</emma:literal>
                </emma:interpretation>
                <emma:interpretation id="interp96" emma:lang="zh-CN" emma:confidence="0">
                  <emma:literal>]</emma:literal>
                </emma:interpretation>
                <emma:interpretation id="interp97" emma:lang="zh-CN" emma:confidence="0">
                  <emma:literal>〕</emma:literal>
                </emma:interpretation>
                <emma:interpretation id="interp98" emma:lang="zh-CN" emma:confidence="0">
                  <emma:literal>了</emma:literal>
                </emma:interpretation>
                <emma:interpretation id="interp9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7985.0394">11209 2513 14 0,'4'-4'7'0,"19"4"-6"16,-10 0 9-16,0 0-10 15,0 4 0-15,1-4 0 16,-1 4 0-16,0 0 0 16,1-4 0-16,-1 4 0 15,0-4 0-15,-4-4-1 16,4-4 0-16,-4 0 0 15,0 0 0-15,0 4-1 0,-5 0 1 16,1 4 1-16,-5 0 0 16,4 0 1-16,-4 0 0 15,0 4 1-15,0 4 0 16,0 0 0-16,0 4 0 16,0 3-1-16,0 1 0 15,0 4-1-15,0-1 0 16,-4 9 0-16,-1 4 0 15,5 3-1-15,0 8 1 16,0 5 0-16,0 7 0 16,0-4 0-16,0 0 1 0,0 0-1 15,0-7 1-15,0-5 0 16,0-11 0-16,-4 3 0 16,-1 1 0-16,1-1 0 15,0-7 0-15,-1-5 0 16,1-3 0-16,-1-4-1 15,5-4 1-15,-4 0-1 16,-1 4 1-16,-3-5-1 16,-1 1 1-16,0 4-1 15,-4 0 1-15,-1 0-2 16,-3 0 1-16,-1-1-2 16,-4-3 1-16,-5 0-6 15,1 0 1-15</inkml:trace>
        </inkml:traceGroup>
        <inkml:traceGroup>
          <inkml:annotationXML>
            <emma:emma xmlns:emma="http://www.w3.org/2003/04/emma" version="1.0">
              <emma:interpretation id="{5B3EAAF7-730F-4631-9071-9143FC30F8D8}" emma:medium="tactile" emma:mode="ink">
                <msink:context xmlns:msink="http://schemas.microsoft.com/ink/2010/main" type="inkWord" rotatedBoundingBox="18903,3952 19867,3931 19891,5009 18927,5031"/>
              </emma:interpretation>
              <emma:one-of disjunction-type="recognition" id="oneOf20">
                <emma:interpretation id="interp100" emma:lang="zh-CN" emma:confidence="0">
                  <emma:literal>还</emma:literal>
                </emma:interpretation>
                <emma:interpretation id="interp101" emma:lang="zh-CN" emma:confidence="0">
                  <emma:literal>迓</emma:literal>
                </emma:interpretation>
                <emma:interpretation id="interp102" emma:lang="zh-CN" emma:confidence="0">
                  <emma:literal>䢋</emma:literal>
                </emma:interpretation>
                <emma:interpretation id="interp103" emma:lang="zh-CN" emma:confidence="0">
                  <emma:literal>近</emma:literal>
                </emma:interpretation>
                <emma:interpretation id="interp104" emma:lang="zh-CN" emma:confidence="0">
                  <emma:literal>䢎</emma:literal>
                </emma:interpretation>
              </emma:one-of>
            </emma:emma>
          </inkml:annotationXML>
          <inkml:trace contextRef="#ctx0" brushRef="#br0" timeOffset="30220.6075">12046 2812 20 0,'0'4'10'0,"9"-4"-17"0,-4 0 20 15,3 4-13-15,-3 4 1 16,-1-4-2-16,1 4 1 16,-5 3-1-16,0 1 1 15,-5 4-1-15,1 0 0 16,-1 3 0-16,1 1 0 16,0-4 0-16,-1 4 0 0,1-5 1 15,-1 1 0-15,1 0-1 16,-1-4 1-16,5-1 0 15,0 1 0-15,5 0 0 16,-1 4 0-16,5-4 0 16,4-5 0-16,-4 5 0 15,5 0 0-15,-6 4 0 16,1-4 1-16,0-8-1 16,0 3 0-16,-5 5 0 15,1 0 0-15,-5 0 0 16,0 0 0-16,0 3 1 15,-9 1 0-15,0 0 0 16,0-4 0-16,-4 4 0 16,0-1 0-16,-5-3-1 15,5 0 1-15,-5 0-1 16,5 0 1-16,-1-5-1 0,1 1 1 16,0-4-1-16,4 0 0 15,0 0 0-15,5 0 0 16,-1 0 0-16,1-4 0 15,4 0-1-15,4 4 1 16,5-4 0-16,4 4 0 16,5 0 0-16,0 0 0 15,4 4 0-15,0 0 1 16,5-5-1-16,13 5 0 16,4 0 1-16,5 0 0 0,-1 0 0 15,6-4 1-15,-6-4-1 16,-3 0 1-16,-6-4-1 15,1 0 0-15,0-4 0 16,-9 4 0-16,0-4-1 16,-4 4 0-16,-1 0-2 15,-4 1 1-15,1-1-2 16,-6 0 0-16,1 0-4 16,0-4 1-16</inkml:trace>
          <inkml:trace contextRef="#ctx0" brushRef="#br0" timeOffset="28741.5577">12290 2489 15 0,'-31'12'7'0,"26"-16"-7"0,1 4 9 16,0 4-9-16,-1-4 1 16,-4 4 0-16,9 0 0 15,0 8-2-15,9-12 1 16,4 4 1-16,10-1 1 0,3-3-1 16,10-7 1-16,4-1-1 15,-1-4 0-15,-3 0 0 16,-1-4 0-16,5 5-1 15,-9-1 1-15,0 0-1 16,0 4 0-16,-4-8 0 16,-1 8 0-16,-3 1-1 15,-6-1 0-15,-3-4-1 16,-1 8 1-16,-4 0-3 16,0 0 1-16,-9 4-2 15,0 0 0-15</inkml:trace>
          <inkml:trace contextRef="#ctx0" brushRef="#br0" timeOffset="28975.2234">12640 2469 11 0,'-13'24'5'0,"8"-20"-1"0,5 0 7 32,-4 8-10-32,-5 7 1 15,0-3-1-15,0 4 1 16,0 3-3-16,0 1 0 15,-4 4 2-15,-5 7 0 16,-4-3-1-16,0-1 1 16,0 9-1-16,0-1 0 15,4-4-1-15,0-7 1 16,5-4-4-16,4-9 1 16,0 1-2-16,-4-4 1 0</inkml:trace>
          <inkml:trace contextRef="#ctx0" brushRef="#br0" timeOffset="29264.4355">12587 2745 13 0,'0'4'6'0,"13"12"-5"15,-9-8 11-15,1 7-11 16,-1 9 0-16,1 4 1 15,-5 7 1-15,0 4-4 16,0 5 1-16,-5 7 1 16,1 4 0-16,-1-4-1 15,-3-7 0-15,3-5-1 16,1-8 0-16,-1-7-2 0,1-4 1 16,-1-4-3-16,5-9 0 15</inkml:trace>
          <inkml:trace contextRef="#ctx0" brushRef="#br0" timeOffset="29440.0524">12733 2855 12 0,'18'-19'6'0,"8"19"-6"0,-17-4 9 0,4 0-9 15,1 0 0-15,-1 8 1 16,0-8 0-16,1 0-2 15,-1 0 1-15,0 4-1 16,-4 0 1-16,4 0-2 16,-13 0 1-16,0 0-3 15,-4-4 1-15</inkml:trace>
        </inkml:traceGroup>
        <inkml:traceGroup>
          <inkml:annotationXML>
            <emma:emma xmlns:emma="http://www.w3.org/2003/04/emma" version="1.0">
              <emma:interpretation id="{EDC3DE24-0FDA-44E9-AA2E-3D62D8CF7FC9}" emma:medium="tactile" emma:mode="ink">
                <msink:context xmlns:msink="http://schemas.microsoft.com/ink/2010/main" type="inkWord" rotatedBoundingBox="20243,3779 20633,3770 20661,5037 20271,5046"/>
              </emma:interpretation>
              <emma:one-of disjunction-type="recognition" id="oneOf21">
                <emma:interpretation id="interp105" emma:lang="zh-CN" emma:confidence="0">
                  <emma:literal>是</emma:literal>
                </emma:interpretation>
                <emma:interpretation id="interp106" emma:lang="zh-CN" emma:confidence="0">
                  <emma:literal>悬</emma:literal>
                </emma:interpretation>
                <emma:interpretation id="interp107" emma:lang="zh-CN" emma:confidence="0">
                  <emma:literal>遑</emma:literal>
                </emma:interpretation>
                <emma:interpretation id="interp108" emma:lang="zh-CN" emma:confidence="0">
                  <emma:literal>q</emma:literal>
                </emma:interpretation>
                <emma:interpretation id="interp10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1018.1756">13428 2225 20 0,'-4'0'10'0,"4"-16"-15"0,0 20 18 0,0 0-14 16,0 4 1-16,0 8-1 15,0 8 1-15,0 3 0 16,-4 9 0-16,4-1 0 16,-5 8 0-16,5 1-1 15,-4-13 1-15,4 1 0 16,0-9 0-16,0-3 0 16,0-4 1-16,0-4 0 15,0-5 0-15,0 1 0 16,0-4 0-16,0-4-1 15,0-4 0-15,0-11 0 16,0 3 0-16,4-12-2 16,1 4 1-16,-1 1 0 15,5-1 0-15,0 0 0 16,0 5 1-16,4-5-1 16,0 4 1-16,1 0 0 15,-1 9 0-15,5 7 0 16,8 4 1-16,-4-1 0 15,0 9 0-15,1 4-1 0,-6 0 1 16,-3 0-1-16,-6 3 1 16,1 5-2-16,-9-1 1 15,0-7-1-15,-17 4 1 16,3-4 0-16,-3-1 1 16,-1 1-1-16,0-4 0 15,0 0 0-15,1-4 1 16,-1-4-1-16,0 0 0 15,1-4 0-15,-1 0 0 0,5 0-1 16,-1 0 1-16,5-4-1 16,5 0 1-16,4-4-1 15,9 4 0-15,4 0 0 16,0-4 0-16,1 0 0 16,3 0 0-16,6-4 0 15,3 5 1-15,1-5-4 16,-5 0 1-16,-4 4-1 15,-1 0 0-15</inkml:trace>
          <inkml:trace contextRef="#ctx0" brushRef="#br0" timeOffset="31793.7268">13296 2895 11 0,'-9'4'5'0,"13"15"-4"0,-4-19 10 16,0 0-11-16,9 0 1 16,0-4 0-16,4-3 1 15,5-1-3-15,4-4 1 16,5 0 1-16,-1 0 1 16,1 0-2-16,-1 1 1 15,1-1 0-15,4 0 0 16,-4 4-1-16,-10 0 1 0,1 0-2 15,-14 8 0-15,-4 0 0 16,-4 8 1-16,0 0-1 16,-5 8 1-16,0 4-1 15,-4 3 1-15,-1 5 0 16,1-1 0-16,0-3 0 16,-1 3 0-16,6 1 0 15,-1-8 0-15,4-1 0 16,1-3 1-16,4 0-1 15,4-8 0-15,1 4 0 16,4-5 1-16,4-7 0 16,-4 0 0-16,4 0-1 15,-4 0 1-15,4 0-1 16,0-3 1-16,-4 3-1 16,0 0 1-16,-9 3-1 15,-4 5 0-15,-1 0-1 16,-4 4 1-16,-4 4 0 0,-5 3 0 15,-4 5 0-15,0 0 1 16,0-5-1-16,-5-3 0 16,1 0 0-16,4-4 1 15,-1 0-1-15,6-5 1 16,3 1-1-16,1 0 0 16,4-4 0-16,0 0 0 15,5 0-1-15,0 0 1 16,-1-4-1-16,5 4 1 15,0-4-1-15,5 4 1 16,-1 0-1-16,0 4 0 0,1 0 0 16,4 3 1-16,0 1-1 15,-1 4 1-15,1-4 1 16,5 0 0-16,-1-1 0 16,5 1 1-16,-1 0-1 15,1-4 0-15,4-4 0 16,0 0 0-16,-4 0-4 15,0 0 0-15,8-4-3 16,5-4 0-16</inkml:trace>
        </inkml:traceGroup>
        <inkml:traceGroup>
          <inkml:annotationXML>
            <emma:emma xmlns:emma="http://www.w3.org/2003/04/emma" version="1.0">
              <emma:interpretation id="{FE98CCF6-31A0-421F-881E-708664AEFB16}" emma:medium="tactile" emma:mode="ink">
                <msink:context xmlns:msink="http://schemas.microsoft.com/ink/2010/main" type="inkWord" rotatedBoundingBox="21070,3934 21831,3917 21855,5027 21094,5044"/>
              </emma:interpretation>
              <emma:one-of disjunction-type="recognition" id="oneOf22">
                <emma:interpretation id="interp110" emma:lang="zh-CN" emma:confidence="0">
                  <emma:literal>匹</emma:literal>
                </emma:interpretation>
                <emma:interpretation id="interp111" emma:lang="zh-CN" emma:confidence="0">
                  <emma:literal>区</emma:literal>
                </emma:interpretation>
                <emma:interpretation id="interp112" emma:lang="zh-CN" emma:confidence="0">
                  <emma:literal>正</emma:literal>
                </emma:interpretation>
                <emma:interpretation id="interp113" emma:lang="zh-CN" emma:confidence="0">
                  <emma:literal>迈</emma:literal>
                </emma:interpretation>
                <emma:interpretation id="interp11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33135.1832">14261 2639 13 0,'-4'4'6'0,"4"4"-5"0,0-5 11 0,0 5-11 16,-4 4 0-16,-1 4 0 15,1 4 1-15,-1-1-3 16,1 9 1-16,-1-1 1 16,1 13 0-16,-5-1-1 15,0 5 0-15,0 3 0 16,-4 4 0-16,0 4 0 15,-1 0 0-15,1-8 0 16,4 1 0-16,0-9 1 16,5 1 0-16,0-5 0 15,-1-7 0-15,10-1 0 16,-1-3 1-16,9-5 0 16,1-3 0-16,3-4-2 15,5 0 1-15,18-8-1 16,5 0 1-16,3-4-1 15,10 0 1-15,0 0-1 16,-5-4 0-16,0 0 0 16,-4-4 1-16,-1 0-1 0,-3-4 0 15,-5 0 0-15,-5 1 0 16,-4-1-1-16,-4 4 0 16,-5 0-1-16,-9 4 1 15,0 0-4-15,-4 0 0 16,-9 4-1-16,-4-4 0 15</inkml:trace>
          <inkml:trace contextRef="#ctx0" brushRef="#br0" timeOffset="32652.8389">14168 2513 17 0,'0'-4'8'0,"14"0"-8"15,-6 0 14-15,1 0-14 16,5 4 1-16,17-4 0 15,4 0 0-15,5-8-2 16,4 8 1-16,9-7 1 16,-4-1 0-16,0 0-1 15,0 0 1-15,-5 0-1 16,0-3 1-16,-4 7-1 16,-9 0 0-16,-4 0 0 15,-5 0 0-15,-4 0-2 16,-5 4 0-16,0 8-3 15,-4-12 1-15,-13 12-2 0,-5 4 1 16</inkml:trace>
          <inkml:trace contextRef="#ctx0" brushRef="#br0" timeOffset="33449.9049">14629 2568 18 0,'0'16'9'0,"9"-9"-9"16,-9-3 16-16,0 4-16 16,0 4 1-16,0 4 0 15,-4 4 0-15,-5 3-2 16,-5 5 1-16,-3 3-1 15,-6 1 1-15,1 11-1 16,0-4 1-16,0-3-2 0,4-5 0 16,5-3-2-16,4-4 1 15,0-9-2-15,5 1 0 16</inkml:trace>
          <inkml:trace contextRef="#ctx0" brushRef="#br0" timeOffset="33732.1062">14771 2643 8 0,'-5'15'4'0,"1"25"-2"0,4-32 5 0,0 7-6 15,0 1 0-15,0 4 1 16,0-4 0-16,0 3-3 15,0 5 1-15,4-8 1 16,1-4 1-16,4-5-1 16,4-3 0-16,0 0-2 15,1-4 0-15,3-8-3 16,1-3 0-16</inkml:trace>
        </inkml:traceGroup>
        <inkml:traceGroup>
          <inkml:annotationXML>
            <emma:emma xmlns:emma="http://www.w3.org/2003/04/emma" version="1.0">
              <emma:interpretation id="{09196C39-47C0-4A03-B086-8D196A103B75}" emma:medium="tactile" emma:mode="ink">
                <msink:context xmlns:msink="http://schemas.microsoft.com/ink/2010/main" type="inkWord" rotatedBoundingBox="22367,3755 23534,3729 23563,5020 22396,5046"/>
              </emma:interpretation>
              <emma:one-of disjunction-type="recognition" id="oneOf23">
                <emma:interpretation id="interp115" emma:lang="zh-CN" emma:confidence="0">
                  <emma:literal>配</emma:literal>
                </emma:interpretation>
                <emma:interpretation id="interp116" emma:lang="zh-CN" emma:confidence="0">
                  <emma:literal>酤</emma:literal>
                </emma:interpretation>
                <emma:interpretation id="interp117" emma:lang="zh-CN" emma:confidence="0">
                  <emma:literal>酡</emma:literal>
                </emma:interpretation>
                <emma:interpretation id="interp118" emma:lang="zh-CN" emma:confidence="0">
                  <emma:literal>婉</emma:literal>
                </emma:interpretation>
                <emma:interpretation id="interp119" emma:lang="zh-CN" emma:confidence="0">
                  <emma:literal>酩</emma:literal>
                </emma:interpretation>
              </emma:one-of>
            </emma:emma>
          </inkml:annotationXML>
          <inkml:trace contextRef="#ctx0" brushRef="#br0" timeOffset="35220.166">15404 2800 12 0,'5'-16'6'0,"8"5"-6"16,-4 3 6-1,18-4-7-15,-1-4 1 16,5 0 0-16,-4 1 0 16,8 3 0-16,5 0 0 15,9 0 1-15,-5-4 1 16,0 5-1-16,10-1 0 15,-10 0-1-15,-4 0 1 16,-5 4-1-16,-4 4 0 16,-4 4 0-16,-5 4 0 15,-4 0 1-15,-1 4 0 16,-3 8 0-16,-6 8 1 16,-3 7 0-16,-5 12 0 0,0 13-1 15,-5 14 1-15,1 1-2 16,-5 8 1-16,-4-4-1 15,-9-4 1-15,0 0-1 16,-1-12 0-16,6-8 0 16,-5-8 1-16,4-7-1 15,0-9 0-15,-4-11-3 16,4-4 0-16,5-4-2 16,0-16 0-16</inkml:trace>
          <inkml:trace contextRef="#ctx0" brushRef="#br0" timeOffset="34784.8562">15502 2588 17 0,'-9'3'8'0,"5"13"-11"0,4-16 17 16,0 0-14-16,0 4 1 15,0 4 0-15,0 4 0 16,0 0-1-16,0 7 0 16,0 5 0-16,0 0 1 15,0 19-1-15,-5 12 1 16,1 0 0-16,-1 12 0 0,1-4-1 16,-1 0 1-16,-3-4 0 15,3-8 0-15,1-3-2 16,-1-13 1-16,1-7-2 15,-1-5 1-15,1-7-5 16,0-4 1-16</inkml:trace>
          <inkml:trace contextRef="#ctx0" brushRef="#br0" timeOffset="34484.6448">15444 2269 18 0,'0'4'9'0,"0"-16"-12"0,0 12 17 15,5 0-13-15,-1 0 1 16,5 0-1-16,0 4 0 0,4 0-2 16,5 0 1-16,0-1 1 15,-1 5 0-15,5-8 0 16,1 0 0-16,8-8 1 15,0 1 0-15,8-1-1 16,-8 0 0-16,1-4-1 16,-1 0 1-16,-5-8-2 15,-4 13 1-15,-4-1-3 16,0 0 1-16,-5 0-5 16,-4 12 1-16,-5 0-1 15,-4 8 1-15</inkml:trace>
          <inkml:trace contextRef="#ctx0" brushRef="#br0" timeOffset="35535.8874">15759 2406 19 0,'4'0'9'0,"-8"32"-12"0,4-20 16 16,0 11-12-16,-5 5 0 16,-3 3 0-16,-10 1 1 15,-4 7-3-15,-1 1 0 16,1 7 2-16,-4 0 0 16,4 8-2-16,-1 4 1 0,1-7-1 15,0-1 0-15,4-8-2 16,5-7 1-16,0-9-3 15,4-7 0-15,5-12 0 16,4-8 1-16</inkml:trace>
          <inkml:trace contextRef="#ctx0" brushRef="#br0" timeOffset="36002.2198">15515 3182 21 0,'5'4'10'0,"21"-12"-13"0,-17 4 20 0,4-8-17 15,9 12 1-15,5-7-1 16,-5 3 0-16,9-4-2 16,-9 0 1-16,0 0-4 15,-4 0 0-15,0 4-1 16,-5 0 1-16</inkml:trace>
          <inkml:trace contextRef="#ctx0" brushRef="#br0" timeOffset="35761.548">15808 2662 12 0,'4'8'6'0,"-17"20"-5"16,13-20 12-16,-5 3-13 16,1 5 1-16,-1 8-1 15,-3 7 1-15,3 9-1 16,5-5 0-16,0-3 0 0,5-5 0 16,-1 1 0-16,5-8 0 15,-5-5-2-15,1 5 1 16,-1-8-3-16,1-4 0 15</inkml:trace>
          <inkml:trace contextRef="#ctx0" brushRef="#br0" timeOffset="36240.8889">15506 3422 20 0,'-26'24'10'0,"12"-12"-13"15,14-12 20-15,0 0-17 0,0 0 1 16,0 0-2-16,0 0 1 15,0 0 0-15,9 0 0 16,9-4-1-16,0-4 0 16,4-4-2-16,0-4 1 15,5 1-3-15,12-5 0 16</inkml:trace>
          <inkml:trace contextRef="#ctx0" brushRef="#br0" timeOffset="36833.3112">16211 2493 16 0,'0'4'8'0,"9"-8"-8"15,-5 4 12-15,5 0-12 16,0 4 0-16,4-4 0 16,0 12 1-16,5-4-1 15,-5 0 0-15,5 3 0 16,-5 5 0-16,-4-4 0 16,0-4 1-16,0 4-1 15,-5 3 0-15,-8 1 1 0,-1 4 0 16,1 3 0-16,-5 1 0 15,0 0 0-15,0-5 0 16,-4 13 0-16,0-1 0 16,-9 13-1-16,4-5 1 15,-4 4-1-15,0-3 0 16,0 3 0-16,4 0 0 16,-4 1 0-16,4-1 0 15,5-8-1-15,4 1 1 16,0-5 0-16,0-3 0 15,5-4 0-15,4-5 0 0,0-3 0 16,8 0 1-16,6-8 0 16,4-4 0-16,4-4 0 15,4-4 1-15,1 0-2 16,-1 0 1-16,1 0-1 16,13 0 1-16,0-8-1 15,-5 0 0-15,1 1 0 16,-1-5 0-16,-4-4 0 15,-4 4 1-15,-5 1-1 16,-4-5 0-16,-5 0-1 16,0-3 0-16,-4-1-3 15,-5 0 1-15,-4-3-4 16,-4-17 0-16</inkml:trace>
        </inkml:traceGroup>
        <inkml:traceGroup>
          <inkml:annotationXML>
            <emma:emma xmlns:emma="http://www.w3.org/2003/04/emma" version="1.0">
              <emma:interpretation id="{F0B195CF-3390-4A99-B35E-C145F2EDA01E}" emma:medium="tactile" emma:mode="ink">
                <msink:context xmlns:msink="http://schemas.microsoft.com/ink/2010/main" type="inkWord" rotatedBoundingBox="23643,3908 24653,3886 24676,4899 23666,4922"/>
              </emma:interpretation>
              <emma:one-of disjunction-type="recognition" id="oneOf24">
                <emma:interpretation id="interp120" emma:lang="zh-CN" emma:confidence="0">
                  <emma:literal>的</emma:literal>
                </emma:interpretation>
                <emma:interpretation id="interp121" emma:lang="zh-CN" emma:confidence="0">
                  <emma:literal>妁</emma:literal>
                </emma:interpretation>
                <emma:interpretation id="interp122" emma:lang="zh-CN" emma:confidence="0">
                  <emma:literal>弱</emma:literal>
                </emma:interpretation>
                <emma:interpretation id="interp123" emma:lang="zh-CN" emma:confidence="0">
                  <emma:literal>灼</emma:literal>
                </emma:interpretation>
                <emma:interpretation id="interp124" emma:lang="zh-CN" emma:confidence="0">
                  <emma:literal>杓</emma:literal>
                </emma:interpretation>
              </emma:one-of>
            </emma:emma>
          </inkml:annotationXML>
          <inkml:trace contextRef="#ctx0" brushRef="#br0" timeOffset="39573.7584">16893 2375 22 0,'0'0'11'0,"4"-4"-13"0,-4 4 12 15,0 0-10-15,5 8 0 16,-5-8 1-16,0 4 0 16,0 4-2-16,-5 3 0 15,-3 13 0-15,-1-4 1 16,-5 3-2-16,1-3 1 15,-5 0 0-15,5-8 0 16,0-1 0-16,4 1 1 16,0-4 0-16,0 0 0 15,5-8 1-15,-1 4 0 0,1 0 0 16,4-4 0-16,0 0-1 16,0 0 1-16,0 0-1 15,0 0 1-15,0 0-2 16,0 4 1-16,0 0-1 15,0 4 1-15,0-1-1 16,0 5 1-16,0 8 0 16,0 4 0-16,0 3 0 15,0 13 0-15,0-1 0 16,-5 12 1-16,1 4-1 16,0 4 0-16,-1 4 0 15,-4 4 1-15,0-8-1 16,1-7 0-16,-1-1 0 15,4-12 1-15,1-7-1 0,-1-9 0 16,1-3 0-16,0-4 0 16,-1-4-2-16,5-9 0 15,0-3 0-15,0-7 0 16,0-5-1-16,5-8 0 16,-1-7 0-16,0-9 1 15,1-3 0-15,-1-9 1 16,-4-3 1-16,5 4 0 15,-1 8 0-15,1-5 1 16,-1 9 0-16,0 3 0 16,1 9 0-16,4-1 0 0,0 4 0 15,-1 5 1-15,1-1-1 16,5 0 0-16,-1-4-1 16,0 5 1-16,0 3-1 15,1 4 0-15,-1 0 0 16,0 4 0-16,5 4 1 15,-5 0 0-15,10 8-1 16,-10 0 1-16,0 0 0 16,0 4 0-16,-4 7 0 15,0 9 0-15,-4 3-1 16,-1 1 1-16,-4 3-1 16,0 1 0-16,-4 3 1 15,-1 4 0-15,-4-7-1 16,0-5 0-16,-4 1 0 15,-5-5 0-15,-4-7 0 16,9 0 0-16,0-12-1 16,-1 4 1-16,1-5 0 0,0-7 1 15,4-7-2-15,4-9 1 16,1-4-1-16,8-4 0 16,5 5 0-16,5-9 0 15,3-3 0-15,6-5 1 16,3 1-1-16,5-8 1 15,9-5-1-15,4 1 0 16,1-4 0-16,3 0 0 16,10-5 0-16,-9-3 0 15,-5 4 0-15,-4 0 0 0,-5 8 2 16,-4 8 0-16,-4-5 1 16,-9 13 0-16,-1 11-1 15,-3 0 1-15,-6 5-1 16,1 7 0-16,-9 12-1 15,0 7 1-15,-9 9-1 16,1 0 0-16,-1 7-1 16,-5 5 1-16,6-1 0 15,-1-3 0-15,0-4-1 16,4-1 1-16,1 1 0 16,0-4 0-16,-1-5-1 15,5 1 1-15,0-4 0 16,5-4 0-16,3 0 1 15,1-4 0-15,5-1-1 16,3-3 1-16,5 0-1 16,1-3 1-16,3-1-1 0,-4 0 1 15,5 4-2-15,-5 4 1 16,-4 3 0-16,-1 1 0 16,-3 4-1-16,-1 4 1 15,0 4 0-15,1 7 1 16,-5 13-1-16,-5 3 1 15,-4 8-1-15,4-4 0 16,-4 5 0-16,-4-1 1 16,0 0-1-16,-5-8 1 15,-5-3-1-15,-3-5 0 0,-1-3 0 16,-4-9 0-16,0-3 0 16,-1-8 0-16,-8 0 0 15,9-9 1-15,0 1 0 16,-4-8 0-16,-5-7-1 15,0-13 0-15,0 4 0 16,8-7 0-16,-3-5-1 16,8-3 1-16,9 3-1 15,0 5 1-15,9 3-1 16,9 0 1-16,5 1-1 16,3 3 1-16,5 4-1 15,1 1 1-15,-1 3 0 16,0-4 1-16,0 4-1 15,0 4 1-15,-4-3-1 16,-5 7 1-16,0-4-2 16,1 4 1-16,-5 0-3 0,-1 4 1 15,-8 0-3-15,0 0 0 16</inkml:trace>
        </inkml:traceGroup>
        <inkml:traceGroup>
          <inkml:annotationXML>
            <emma:emma xmlns:emma="http://www.w3.org/2003/04/emma" version="1.0">
              <emma:interpretation id="{087B74E7-5987-485A-AAC1-F2CD4ABE7B4D}" emma:medium="tactile" emma:mode="ink">
                <msink:context xmlns:msink="http://schemas.microsoft.com/ink/2010/main" type="inkWord" rotatedBoundingBox="25204,4723 25360,4720 25367,5037 25212,5041"/>
              </emma:interpretation>
              <emma:one-of disjunction-type="recognition" id="oneOf25">
                <emma:interpretation id="interp125" emma:lang="zh-CN" emma:confidence="0">
                  <emma:literal>,</emma:literal>
                </emma:interpretation>
                <emma:interpretation id="interp126" emma:lang="zh-CN" emma:confidence="0">
                  <emma:literal>’</emma:literal>
                </emma:interpretation>
                <emma:interpretation id="interp127" emma:lang="zh-CN" emma:confidence="0">
                  <emma:literal>'</emma:literal>
                </emma:interpretation>
                <emma:interpretation id="interp128" emma:lang="zh-CN" emma:confidence="0">
                  <emma:literal>月</emma:literal>
                </emma:interpretation>
                <emma:interpretation id="interp129" emma:lang="zh-CN" emma:confidence="0">
                  <emma:literal>世</emma:literal>
                </emma:interpretation>
              </emma:one-of>
            </emma:emma>
          </inkml:annotationXML>
          <inkml:trace contextRef="#ctx0" brushRef="#br0" timeOffset="40204.7072">18311 3159 16 0,'0'-4'8'0,"4"11"-11"0,-4-7 14 15,0 0-11-15,0-7 0 16,0 7 0-16,0 0 1 15,4 4-1-15,1-4 0 16,-1 0 0-16,1 7 1 16,-1 5-1-16,1 0 1 15,3 0 0-15,-3 0 0 16,-1 3 0-16,5-3 0 0,-4 0 0 16,-1 0 0-16,0 0 1 15,1-4 0-15,-5 3-1 16,0 1 0-16,-5 0 0 15,1 0 0-15,-5 4-1 16,0-1 1-16,-4 5-2 16,-5 0 0-16,-4-1-2 15,0-3 1-15,-5 4-5 16,5-4 1-16</inkml:trace>
        </inkml:traceGroup>
        <inkml:traceGroup>
          <inkml:annotationXML>
            <emma:emma xmlns:emma="http://www.w3.org/2003/04/emma" version="1.0">
              <emma:interpretation id="{5EC8EE35-7B95-45FB-9276-75089AEA4782}" emma:medium="tactile" emma:mode="ink">
                <msink:context xmlns:msink="http://schemas.microsoft.com/ink/2010/main" type="inkWord" rotatedBoundingBox="25682,3602 26694,3580 26722,4853 25710,4876"/>
              </emma:interpretation>
              <emma:one-of disjunction-type="recognition" id="oneOf26">
                <emma:interpretation id="interp130" emma:lang="zh-CN" emma:confidence="0">
                  <emma:literal>但</emma:literal>
                </emma:interpretation>
                <emma:interpretation id="interp131" emma:lang="zh-CN" emma:confidence="0">
                  <emma:literal>祀</emma:literal>
                </emma:interpretation>
                <emma:interpretation id="interp132" emma:lang="zh-CN" emma:confidence="0">
                  <emma:literal>让</emma:literal>
                </emma:interpretation>
                <emma:interpretation id="interp133" emma:lang="zh-CN" emma:confidence="0">
                  <emma:literal>他</emma:literal>
                </emma:interpretation>
                <emma:interpretation id="interp134" emma:lang="zh-CN" emma:confidence="0">
                  <emma:literal>识</emma:literal>
                </emma:interpretation>
              </emma:one-of>
            </emma:emma>
          </inkml:annotationXML>
          <inkml:trace contextRef="#ctx0" brushRef="#br0" timeOffset="45249.8029">18833 2099 8 0,'0'-8'4'0,"9"-11"-1"0,-4 11 2 16,-1 0-5-16,1 4 0 15,-1-8 0-15,-4 12 1 16,0 0-1-16,4-4 0 16,1 0 0-16,4 4 1 15,0 0 0-15,-1 4 0 16,1 0 0-16,5 8 1 0,-1-4-1 16,0 0 0-16,-4 11 0 15,0 1 1-15,-5 4 0 16,1 3 0-16,-5 1-1 15,-5-1 0-15,1 5 0 16,-9 7 1-16,-5-3-2 16,0 3 1-16,-4 1-2 15,0 3 1-15,0-8-1 16,0-7 1-16,-9-5-1 16,8-3 0-16,6-4-3 15,3-4 1-15,1 0-2 16,4-9 1-16</inkml:trace>
          <inkml:trace contextRef="#ctx0" brushRef="#br0" timeOffset="45550.5152">18918 2458 16 0,'13'-4'8'0,"0"-4"-8"0,-8 12 15 15,-1 4-15-15,0 7 1 16,-4 5-1-16,0 4 0 15,0-1-1-15,0 5 1 16,0 7 0-16,0 5 1 16,0 3-1-16,0 12 0 15,5 12 0-15,-5 0 1 16,0 0-1-16,0 0 0 0,0-8 0 16,0-8 1-16,0-11-1 15,0-1 1-15,0-12-1 16,0-3 0-16,0-8-1 15,0-4 1-15,0 0-3 16,0-5 1-16,0-3-4 16,4 0 1-16</inkml:trace>
          <inkml:trace contextRef="#ctx0" brushRef="#br0" timeOffset="46570.2332">19219 2966 10 0,'-18'35'5'0,"-4"-31"-4"15,22-4 9-15,0 0-9 16,-4 0 0-16,8 4 0 15,-4-4 1-15,4 0-3 16,10-4 1-16,3 0 1 16,10 0 0-16,4-8-1 15,4 0 1-15,5-3 0 0,0 7 0 16,0 0 0-16,4 0 0 16,-8 0 0-16,-1 8 0 15,1-4-1-15,-5-4 1 16,-5 8-1-16,-4 0 1 15,1 0-1-15,-6-4 0 16,-3 1-1-16,-6 3 1 16,1 0-3-16,0 0 0 15,-9 0-3-15,0 3 1 16</inkml:trace>
          <inkml:trace contextRef="#ctx0" brushRef="#br0" timeOffset="46245.011">19210 2391 16 0,'4'-20'8'0,"10"-12"-11"0,-14 29 13 15,4 3-10-15,-4-12 0 16,9 20 0-16,0-1 0 16,0 9 0-16,4 12 0 15,0 3 0-15,-8 9 1 16,4-5-1-16,-9 1 0 15,0-1 0-15,-5-4 1 16,5 1-1-16,-4-8 1 16,4-5 0-16,-5-3 0 15,5 0-1-15,-4-8 1 16,4 0-1-16,0-8 0 0,0 0-1 16,0-12 1-16,4-4-2 15,1 0 1-15,4-11-1 16,4-13 1-16,5-15 0 15,8 4 0-15,1-4 0 16,-1 4 0-16,5 7 1 16,-4 5 0-16,-1 11 1 15,1 9 0-15,0 15 0 16,-1 4 0-16,-4 8 0 16,1 7 1-16,-6 9-1 15,-3-4 1-15,-6 7-2 16,-3 9 0-16,-5 3 0 15,-9 0 1-15,-4-7-2 16,-1-8 1-16,-3-1 1 16,-1-3 0-16,0-4 0 15,1-5 0-15,-1 1-1 16,0-8 1-16,0 0 0 0,-4-4 0 16,0 0-1-16,4-4 0 15,5 0-1-15,4-4 1 16,5 1-1-16,4 7 1 15,9-12-1-15,8-4 0 16,-3 8 0-16,-1-8 1 16,5 5-1-16,-1-1 1 15,-3 4-1-15,-1 0 1 16,0 0-1-16,-4 8 0 16,0-8-2-16,-5 12 0 0,1 0-2 15,-5 4 1-15</inkml:trace>
        </inkml:traceGroup>
        <inkml:traceGroup>
          <inkml:annotationXML>
            <emma:emma xmlns:emma="http://www.w3.org/2003/04/emma" version="1.0">
              <emma:interpretation id="{B5A9FEC2-9544-4D39-87A8-65405BFD0274}" emma:medium="tactile" emma:mode="ink">
                <msink:context xmlns:msink="http://schemas.microsoft.com/ink/2010/main" type="inkWord" rotatedBoundingBox="26943,3590 27705,3574 27732,4823 26971,4840"/>
              </emma:interpretation>
              <emma:one-of disjunction-type="recognition" id="oneOf27">
                <emma:interpretation id="interp135" emma:lang="zh-CN" emma:confidence="0">
                  <emma:literal>是</emma:literal>
                </emma:interpretation>
                <emma:interpretation id="interp136" emma:lang="zh-CN" emma:confidence="0">
                  <emma:literal>兰</emma:literal>
                </emma:interpretation>
                <emma:interpretation id="interp137" emma:lang="zh-CN" emma:confidence="0">
                  <emma:literal>定</emma:literal>
                </emma:interpretation>
                <emma:interpretation id="interp138" emma:lang="zh-CN" emma:confidence="0">
                  <emma:literal>呈</emma:literal>
                </emma:interpretation>
                <emma:interpretation id="interp13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7744.0703">20145 2020 13 0,'9'4'6'0,"8"40"-5"15,-8-32 10-15,-4 11-11 16,3 9 0-16,-3 3 1 16,-1 1 0-16,-4 3-2 15,0-4 0-15,0-3 0 16,0-1 0-16,-4 1 0 0,-1-8 0 16,1-9 0-16,4 5 1 15,0-8 1-15,0 0 0 16,0-8 0-16,0-1 1 15,0-10-1-15,4-13 1 16,1-8-1-16,-1-15 0 16,5 8-1-16,4-9 0 15,1 5-1-15,3 7 1 16,6 5-1-16,-1 7 1 16,0 4 0-16,5 5 0 0,-5 7 1 15,0-4 0-15,0 12-1 16,-4 4 1-16,-1 3 0 15,-8 13 0-15,-9 0-1 16,0 7 0-16,-9 5 0 16,-4 3 0-16,-9 4-1 15,0-3 1-15,-5 7-1 16,1-12 1-16,-1-3 0 16,5-9 0-16,0-3 0 15,4 0 0-15,0-4 1 16,5-5 0-16,4-3-1 15,0 0 1-15,5-4-1 16,4-4 0-16,0 0-1 16,9-4 1-16,4 0-1 15,5-4 1-15,4 0-1 16,0 1 1-16,0-1 0 16,-4 4 0-16,0-4-1 0,-5 8 1 15,-4 4 0-15,0 4 0 16,-5 0-1-16,-4 3 1 31,-18 21 0-31,1-1 0 16,-1-3 0-16,0-4 1 15,0-5-1-15,10-3 0 16,-1-4 0-16,0-4 0 16,4 0-1-16,5 0 1 15,5-1-1-15,4-3 0 0,4-4 0 16,5 8 1-16,0-8 0 15,-1 0 1-15,-3 0-1 16,-1 0 0-16,0 0 0 16,-4 0 0-16,-5 4 0 15,1 0 1-15,-10 4-1 16,1 8 0-16,-5 3 0 16,-4 1 1-16,-5 8-1 15,0 3 0-15,-8 5 0 16,-1-1 0-16,-13 4-1 15,5 1 1-15,-1-5 0 16,1-3 1-16,4-1-1 16,4-7 0-16,1-8 0 15,8-1 0-15,5-3 0 16,0 0 1-16,8-4-1 16,10 0 0-16,3-8 0 0,10 0 1 15,9-8-1-15,8 0 1 16,-4-4-1-16,5 0 1 15,3 1 0-15,1-1 0 16,0 0 0-16,0-4 0 16,13 0 0-16,0 5 0 15,-4 3-1-15,0 0 1 16,-5 0-2-16,5 0 0 16,-14 0-2-16,5-4 0 15,-4 1-2-15,-5-1 0 16</inkml:trace>
        </inkml:traceGroup>
        <inkml:traceGroup>
          <inkml:annotationXML>
            <emma:emma xmlns:emma="http://www.w3.org/2003/04/emma" version="1.0">
              <emma:interpretation id="{D0375565-0AD9-4EC2-AADF-03F9AAFC4857}" emma:medium="tactile" emma:mode="ink">
                <msink:context xmlns:msink="http://schemas.microsoft.com/ink/2010/main" type="inkWord" rotatedBoundingBox="27934,3434 28752,3416 28783,4835 27965,4853"/>
              </emma:interpretation>
              <emma:one-of disjunction-type="recognition" id="oneOf28">
                <emma:interpretation id="interp140" emma:lang="zh-CN" emma:confidence="0">
                  <emma:literal>我</emma:literal>
                </emma:interpretation>
                <emma:interpretation id="interp141" emma:lang="zh-CN" emma:confidence="0">
                  <emma:literal>哉</emma:literal>
                </emma:interpretation>
                <emma:interpretation id="interp142" emma:lang="zh-CN" emma:confidence="0">
                  <emma:literal>㘽</emma:literal>
                </emma:interpretation>
                <emma:interpretation id="interp143" emma:lang="zh-CN" emma:confidence="0">
                  <emma:literal>菝</emma:literal>
                </emma:interpretation>
                <emma:interpretation id="interp14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48987.4529">20986 2977 13 0,'-4'16'6'0,"4"-20"-4"0,0 4 10 16,9-12-13-16,4-3 1 0,5-17-2 16,4 5 1-16,5-5 0 15,13-7 1-15,-1-5-2 16,10 9 0-16,-5-16-1 16,10 0 1-16,-1-1-1 15,-9 1 0-15</inkml:trace>
          <inkml:trace contextRef="#ctx0" brushRef="#br0" timeOffset="48767.8041">21053 2560 10 0,'0'12'5'0,"4"-24"-4"0,-4 12 4 0,5-8-5 16,-1 12 1-16,1-4 0 16,-1 8 0-16,14-4-2 15,-5 4 1-15,5 0 0 16,8-4 1-16,5-4 0 15,5-4 0-15,4-4 0 16,0-8 0-16,13-4 0 16,-9 1 0-16,-4 3 0 15,0-8 0-15,-5 5-1 16,-4 3 0-16,-4 0 0 16,-1-4 0-16,-3 12-2 15,-10 1 1-15,-4-1-3 16,0 12 1-16</inkml:trace>
          <inkml:trace contextRef="#ctx0" brushRef="#br0" timeOffset="48418.5506">21354 1859 10 0,'5'8'5'0,"-5"23"-3"0,4-27 6 15,-4 4-6-15,-4 8 1 16,-5 0-1-16,0 3 1 16,-4 1-6-16,-14 0 1 15,0 3 1-15,1 9 0 16,-1-1-1-16,1 1 1 16,4-1-1-16,-1 5 0 15,1-9 1-15,5 1 0 16,3-4 1-16,1-9 0 15,4 1-1-15,0-4 1 0,5 0 0 16,-1-4 0-16,5-4 0 16,9-8 0-16,0-4 0 15,4 0 0-15,1 4 0 16,-1-4 0-16,0 0 0 16,5 8 1-16,4 0 0 15,0 0 0-15,-4 4 0 16,0 12 1-16,-5 8 0 15,0 3 1-15,-4 9-2 16,0 11 1-16,-5-4 0 16,1 4 0-16,-5 5-1 15,0 3 0-15,-5 12 0 16,1 4 1-16,-9 11-1 16,-1-7 0-16,-3-4-1 15,8-12 1-15,-4-8-1 16,4-11 0-16,0-5-1 0,0-11 1 15,0-9-3-15,-9-3 1 16,10-8-4-16,-6-4 1 16</inkml:trace>
          <inkml:trace contextRef="#ctx0" brushRef="#br0" timeOffset="49768.5109">21695 2757 18 0,'-13'16'9'0,"-5"3"-14"0,14-7 19 0,-5 8-14 16,-4 0 0-16,-1 11 0 15,1 4 0-15,0 5 0 16,-9-5 0-16,4 5 0 16,0-9 0-16,1-3-1 15,3-5 1-15,1-7-3 16,4 4 0-16,0-12-2 15,14-4 1-15</inkml:trace>
          <inkml:trace contextRef="#ctx0" brushRef="#br0" timeOffset="49287.6663">21602 2119 10 0,'-9'-12'5'0,"14"16"-5"15,-5-4 9-15,0 4-9 16,-5 12 1-16,1 11-1 16,0 9 1-16,-5 3-1 15,4 8 1-15,1 1-1 16,-5 3 1-16,0 4-1 0,5 0 0 15,-1 4 0-15,5-4 1 16,0 12-1-16,5 8 1 16,-1 0 0-16,5-4 0 15,0-4 0-15,0-4 1 16,8-8-1-16,1-8 1 16,4-8-3-16,-4-3 1 15,9-12-1-15,-5-9 1 16,0 1-2-16,0-8 1 15,-4-4-3-15,-5 0 1 16,0-12-1-16,5-8 0 0</inkml:trace>
          <inkml:trace contextRef="#ctx0" brushRef="#br0" timeOffset="49528.3381">21616 2229 13 0,'0'-16'6'0,"22"36"-8"16,-13-16 12-16,-5 0-10 15,9 8 0-15,-4 0-1 16,4-1 1-16,1 5-2 0,-1 0 0 15,-4 0-1-15,0-1 0 16</inkml:trace>
        </inkml:traceGroup>
        <inkml:traceGroup>
          <inkml:annotationXML>
            <emma:emma xmlns:emma="http://www.w3.org/2003/04/emma" version="1.0">
              <emma:interpretation id="{22FBBFFA-7ABF-4FA7-B1EF-4D5F17C482CE}" emma:medium="tactile" emma:mode="ink">
                <msink:context xmlns:msink="http://schemas.microsoft.com/ink/2010/main" type="inkWord" rotatedBoundingBox="28871,3699 29868,3677 29895,4882 28898,4904"/>
              </emma:interpretation>
              <emma:one-of disjunction-type="recognition" id="oneOf29">
                <emma:interpretation id="interp145" emma:lang="zh-CN" emma:confidence="0">
                  <emma:literal>们</emma:literal>
                </emma:interpretation>
                <emma:interpretation id="interp146" emma:lang="zh-CN" emma:confidence="0">
                  <emma:literal>ⅲ</emma:literal>
                </emma:interpretation>
                <emma:interpretation id="interp147" emma:lang="zh-CN" emma:confidence="0">
                  <emma:literal>Ⅲ</emma:literal>
                </emma:interpretation>
                <emma:interpretation id="interp148" emma:lang="zh-CN" emma:confidence="0">
                  <emma:literal>m</emma:literal>
                </emma:interpretation>
                <emma:interpretation id="interp149" emma:lang="zh-CN" emma:confidence="0">
                  <emma:literal>所</emma:literal>
                </emma:interpretation>
              </emma:one-of>
            </emma:emma>
          </inkml:annotationXML>
          <inkml:trace contextRef="#ctx0" brushRef="#br0" timeOffset="50955.8592">22723 2339 2 0,'27'0'1'0,"13"-27"3"0,-32 31 0 15,10-4-2-15,-9 4 1 16,13 4 0-16,-9 7 1 15,1 5-6-15,-5 8 1 16,-1 11 4-16,-3-4 0 16,-1 1-1-16,-4-1 0 15,-4 9 0-15,-5 3 0 0,-4 0 0 16,4 8 0-16,-4 0-1 16,8 1 0-16,-8-1-1 15,4 0 1-15,0 4 0 16,0-8 0-16,0 0-1 15,-4-7 1-15,4-5-1 16,-4-4 0-16,9-7-1 16,-1-8 1-16,-4-5-3 15,5-3 0-15,-1 0-3 16,1-8 1-16</inkml:trace>
          <inkml:trace contextRef="#ctx0" brushRef="#br0" timeOffset="50233.8387">22125 2127 13 0,'13'4'6'0,"14"11"-4"0,-23-7 10 16,1 8-13-16,-10 8 1 15,-8 7-1-15,-5 5 1 16,-4 3-1-16,-4-3 1 16,-1-1-1-16,-4-4 0 15,0-3-1-15,13-4 0 16,-4-5 0-16,0-3 0 15,9-4 1-15,4 4 0 16,4-8 1-16,-3 3 1 16,8 1 0-16,8-4 0 0,1-4 0 15,-4 8 1-15,12-4-1 16,1 0 1-16,-5 3-2 16,1 5 0-16,-5 4 1 15,-5 3 0-15,5 9 0 16,-9 7 0-16,0 13 0 15,0 7 1-15,-9 0-1 16,9 0 1-16,0-4-1 16,-13 0 0-16,8-8-1 15,1-7 0-15,-1-9-3 16,1-7 1-16,0-5-3 16,4-3 1-16,8-20-1 15,-3-8 0-15</inkml:trace>
          <inkml:trace contextRef="#ctx0" brushRef="#br0" timeOffset="50625.1288">22240 2635 17 0,'18'-8'8'0,"0"8"-13"0,-5 0 19 15,-4 0-14-15,0 0 0 16,0-4-3-16,-9 4 1 15,4-4 2-15,-4 4 0 16,4 4-2-16,1 4 1 16,-5 0 0-16,0 4 0 0,0 3 1 15,0 1 0-15,0 4 1 16,0 3 1-16,0 5-1 16,-5 11 1-16,1 5 0 15,4 7 0-15,-4-4 0 16,-1 8 0-16,1-4-1 15,-5 1 1-15,0-9-1 16,5-4 0-16,-5-7-1 16,9-9 1-16,-5-3-2 15,1-8 1-15,-1-4-3 16,5-8 1-16,0-8-1 16,5-8 0-16,4-7-2 15,4-13 0-15,0-3 0 16,5-9 1-16</inkml:trace>
        </inkml:traceGroup>
        <inkml:traceGroup>
          <inkml:annotationXML>
            <emma:emma xmlns:emma="http://www.w3.org/2003/04/emma" version="1.0">
              <emma:interpretation id="{1EB50972-42E4-4A75-9AFE-AC3706E6F38D}" emma:medium="tactile" emma:mode="ink">
                <msink:context xmlns:msink="http://schemas.microsoft.com/ink/2010/main" type="inkWord" rotatedBoundingBox="30002,3864 31213,3837 31236,4871 30025,4897"/>
              </emma:interpretation>
              <emma:one-of disjunction-type="recognition" id="oneOf30">
                <emma:interpretation id="interp150" emma:lang="zh-CN" emma:confidence="0">
                  <emma:literal>再</emma:literal>
                </emma:interpretation>
                <emma:interpretation id="interp151" emma:lang="zh-CN" emma:confidence="0">
                  <emma:literal>国</emma:literal>
                </emma:interpretation>
                <emma:interpretation id="interp152" emma:lang="zh-CN" emma:confidence="0">
                  <emma:literal>囝</emma:literal>
                </emma:interpretation>
                <emma:interpretation id="interp153" emma:lang="zh-CN" emma:confidence="0">
                  <emma:literal>囵</emma:literal>
                </emma:interpretation>
                <emma:interpretation id="interp154" emma:lang="zh-CN" emma:confidence="0">
                  <emma:literal>囥</emma:literal>
                </emma:interpretation>
              </emma:one-of>
            </emma:emma>
          </inkml:annotationXML>
          <inkml:trace contextRef="#ctx0" brushRef="#br0" timeOffset="53581.2235">23060 3249 12 0,'-13'4'6'0,"30"0"-1"0,1-4 10 15,0-12-15-15,8 0 1 16,19 1 0-16,12-1 1 16,5-4-2-16,-13 4 0 15,26-11 1-15,1 3 1 16,-1 0-1-16,0 0 0 16,0 1 0-16,1 3 0 15,-1-4-1-15,-8 5 1 0,-10-5-1 16,1 4 0-16,-10 8-1 15,-8 0 1-15,-13 1 0 16,0 3 0-16,-5 8-1 16,-9-4 0-16,0 3-2 15,1 1 1-15,-14 0-4 16,0 0 1-16</inkml:trace>
          <inkml:trace contextRef="#ctx0" brushRef="#br0" timeOffset="52350.3476">23290 2690 18 0,'-4'4'9'0,"44"8"-11"16,-32-4 14-16,-3 3-12 0,8 1 0 16,-4 4 0-16,0 8 1 15,0 11-1-15,-5-7 0 16,-4 7 0-16,5 0 1 15,-10 9-1-15,1-1 1 16,-5-7-1-16,0-1 1 16,-4-4-2-16,-1-3 0 15,6-4-1-15,-6-1 0 16,1-11-2-16,9-4 0 16,-5-8-1-16,9-8 0 0</inkml:trace>
          <inkml:trace contextRef="#ctx0" brushRef="#br0" timeOffset="52051.1386">23370 2395 12 0,'-9'-4'6'0,"9"4"-3"0,0 0 7 16,0 0-10-16,9-4 0 15,0 0 1-15,0 4 0 16,13-4-1-16,4-4 0 15,1 0 1-15,8 0 1 16,-8-8-1-16,13 9 0 16,-9-1 0-16,0-4 0 15,4 8-1-15,1 0 1 16,-5 0-1-16,-9 0 1 16,5-4-1-16,-1 4 1 15,-4 0-1-15,0 8 1 0,-8-8-1 16,-5 4 1-16,-5 0-1 15,9 0 0-15,-4 0-3 16,-9 0 0-16,0 0-3 16,-9 4 1-16</inkml:trace>
          <inkml:trace contextRef="#ctx0" brushRef="#br0" timeOffset="52800.6671">23388 2714 10 0,'26'-16'5'0,"10"-8"-4"16,-23 16 8-16,9 0-8 16,0 1 1-16,5-1 0 15,-1 0 1-15,5 4-4 16,0-4 1-16,5 4 1 15,-5 0 1-15,13-4-1 16,-4 4 0-16,-4-4-1 16,12 1 1-16,-3-5-1 15,-6 8 1-15,-3 4-1 16,-1 0 1-16,-8 0 0 16,4 4 0-16,-13 4 0 0,4-1 0 15,-4 9 0-15,-5 4 0 16,-4 4-1-16,0 3 1 15,-5 5-1-15,9 7 0 16,-13 16-1-16,0 12 1 16,-4 0 0-16,-5 4 0 15,9-8 0-15,-9-8 0 16,0-8 0-16,0-11 1 16,1-5-1-16,3-7 1 15,-4-4-1-15,-4-9 1 0,0-3-2 16,4-4 0-16,-18-4-2 15,1-8 1-15,8-11-4 16,-4-25 1-16,-5-3-1 16,1-8 0-16</inkml:trace>
          <inkml:trace contextRef="#ctx0" brushRef="#br0" timeOffset="53296.0202">23702 2647 11 0,'-4'-12'5'0,"4"0"-4"16,0 12 10-16,0-8-11 15,0 8 1-15,0 0 0 16,4-8 0-16,-4 8-2 16,0 0 0-16,13 4 1 15,-4 8 1-15,0 4-1 16,-4 3 0-16,-5 5 0 16,0 4 0-16,0 3 1 0,0 5 0 15,0-1-1-15,-9 4 1 16,-5-3-1-16,1-5 0 15,0-3-1-15,-5-4 0 16,0-13-1-16,-8 1 0 16,-1-8-1-16,1 0 1 15,-1-4-1-15,5-12 0 16,0 0 2-16,4 5 1 16,-4-9 0-16,18 4 1 15,-1 0 1-15,14-8 1 0,0 5-1 16,9-1 1-16,4 0-1 15,0 0 1-15,4 5-2 16,1 3 1-16,0 4-1 16,4-4 0-16,-5 4-1 15,1 4 1-15,-5-4-1 16,-4 0 0-16,-5 0 0 16,0 4 1-16,-4 0-1 15,-9 4 0-15,-9 4-1 16,5 0 0-16,-18 8-1 15,4 7 0-15,-13 5-1 16,0-1 0-16,-13 5-2 16,-10-1 1-16</inkml:trace>
        </inkml:traceGroup>
        <inkml:traceGroup>
          <inkml:annotationXML>
            <emma:emma xmlns:emma="http://www.w3.org/2003/04/emma" version="1.0">
              <emma:interpretation id="{258DBAF9-82B3-4423-ABB0-469617EE37FF}" emma:medium="tactile" emma:mode="ink">
                <msink:context xmlns:msink="http://schemas.microsoft.com/ink/2010/main" type="inkWord" rotatedBoundingBox="31370,3581 32196,3562 32235,5295 31408,5313"/>
              </emma:interpretation>
              <emma:one-of disjunction-type="recognition" id="oneOf31">
                <emma:interpretation id="interp155" emma:lang="zh-CN" emma:confidence="0">
                  <emma:literal>镇</emma:literal>
                </emma:interpretation>
                <emma:interpretation id="interp156" emma:lang="zh-CN" emma:confidence="0">
                  <emma:literal>踔</emma:literal>
                </emma:interpretation>
                <emma:interpretation id="interp157" emma:lang="zh-CN" emma:confidence="0">
                  <emma:literal>箨</emma:literal>
                </emma:interpretation>
                <emma:interpretation id="interp158" emma:lang="zh-CN" emma:confidence="0">
                  <emma:literal>篺</emma:literal>
                </emma:interpretation>
                <emma:interpretation id="interp159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54108.6003">24446 2013 19 0,'0'0'9'0,"0"0"-13"0,0 0 15 15,5 4-11-15,-5-1 0 16,9 5 0-16,-5 8 0 16,-4 16 0-16,0-9 0 15,0 9 0-15,-4-1 0 16,-5 5 0-16,4 3 0 15,-3-3 0-15,-1-1 0 0,-5-11 0 16,14 3 0-16,-4-11-1 16,-5 4 1-16,9-9-1 15,0-7 0-15,0-4-1 16,0-11 0-16,9-5 0 16,-5-8 0-16,14 1 0 15,-5-5 0-15,5 4 1 16,4 1 1-16,-4 7 1 15,0 4 0-15,0 0 0 16,-5 4 1-16,9 8 0 16,-9-4 0-16,9 1-2 15,-8-1 1-15,3 4-2 16,-8 0 0-16,-9 0-2 16,9 4 1-16,-9-1-2 15,-9 5 1-15</inkml:trace>
          <inkml:trace contextRef="#ctx0" brushRef="#br0" timeOffset="54588.9378">24571 2391 13 0,'-9'15'6'0,"9"21"-6"0,0-28 13 15,0 4-13-15,0-1 0 16,0-3 0-16,4 4 0 16,1 4 0-16,-5-8 0 15,4-4 0-15,-4 0 0 16,13-1-1-16,-4-6 0 15,9-5 0-15,13-4 1 0,-5-8-1 16,1-3 0-16,0-5 1 16,-1-7 0-16,10-1 1 15,-1-7 0-15,-4-4 0 16,-9-1 1-16,5 5-1 16,-5 4 0-16,-9 7-1 15,1 8 0-15,-1 5 0 16,0 3 1-16,-13 0-1 15,9 8 0-15,-9 8-1 16,0 4 1-16,0 4-1 16,0 4 1-16,0 0-1 15,0 0 1-15,0-1 0 16,0 5 0-16,4-4 0 16,1-4 1-16,-1 0 0 15,5-4 0-15,-4 4 0 16,8-16 1-16,9 8-1 15,-4-8 0-15,-1 0 0 0,1 0 0 16,-5 0-2-16,5 0 1 16,-5 4-3-16,1-4 0 15,-10 5-1-15,9-1 0 16,-13 4-1-16,-4 0 0 16</inkml:trace>
          <inkml:trace contextRef="#ctx0" brushRef="#br0" timeOffset="55624.6793">24597 3206 11 0,'-22'35'5'0,"22"-35"-2"0,0 0 10 0,0 0-14 16,0 0 1-16,0 0 0 15,13-4 1-15,14 0-1 16,4-4 1-16,0-3-1 15,13-1 0-15,0-4 1 16,5-4 0-16,0 5 0 16,-9-1 0-16,9 0-1 15,-5-4 1-15,-4-3-1 16,-5 3 0-16,-4 0-2 16,-4 9 1-16,-10-1-2 15,-3-4 1-15,-10 8-3 16,9 4 0-16</inkml:trace>
          <inkml:trace contextRef="#ctx0" brushRef="#br0" timeOffset="55835.8236">24965 3040 11 0,'-18'8'5'0,"-17"8"-4"0,35-12 9 15,0 4-10-15,-9 4 0 16,9 7 0-16,-13 1 0 15,8 8 0-15,-4 3 0 16,-4-3 0-16,-9-5 1 16,8 1-2-16,-12 0 0 15,-10-1-1-15,10-3 1 0,-1 0-3 16,5-5 1-16</inkml:trace>
          <inkml:trace contextRef="#ctx0" brushRef="#br0" timeOffset="55369.4921">24858 2528 13 0,'0'12'6'0,"5"-8"-8"15,-5-4 12-15,0 12-10 16,0 4 0-16,0 3 1 16,0 5 0-16,0 4-1 15,-5 3 1-15,1 5-1 16,0 7 1-16,-5 8 0 15,9-4 1-15,-5-3-2 0,-4-9 1 16,9-3-1-16,0-13 1 16,0-3-1-16,0 0 0 15,0-8-1-15,0-8 1 16,0-16-1-16,9-8 1 16,-4-3-1-16,8-9 0 15,-4-3 1-15,4-4 0 16,1-5-1-16,8 9 1 15,-9 4-1-15,0 3 1 16,1-3 0-16,-1 7 0 16,0 0 0-16,5 9 0 0,-5 7 0 15,5 0 1-15,-5 4 0 16,0 8 1-16,1 4-1 16,-5 8 0-16,4 0 0 15,9 4 0-15,-18 3 0 16,5 9 0-16,-9 3-1 15,0-3 1-15,-9 7-1 16,5-3 1-16,-5-1-1 16,-9 5 0-16,10-13 0 15,-6 1 0-15,1-8-1 16,0-8 1-16,-1 0-1 16,1-12 1-16,-5 0 0 15,1-4 0-15,3-4-1 16,6-4 0-16,3 1 0 15,5-1 1-15,5 0-1 16,8-4 0-16,-4 5 0 0,4 3 0 16,-4 0 0-16,4 4 1 15,-8 0-1-15,8 0 1 16,-4 4-2-16,-5 0 1 16,-4 4-2-16,0 4 1 15,0 4-2-15,-4 4 0 16</inkml:trace>
          <inkml:trace contextRef="#ctx0" brushRef="#br0" timeOffset="56150.5542">25235 2851 20 0,'4'16'10'0,"-4"24"-16"16,0-37 21-16,0 13-15 15,0 8 1-15,-4 7-1 16,-5 1 1-16,-4 7-1 0,0 1 0 16,-1 7 0-16,1 0 0 15,-9 0 0-15,9 1 1 16,-10 3-1-16,10 4 0 16,-5 8 0-16,10 0 0 15,-1-4 0-15,-5-12 0 16,14-11-2-16,-4-1 1 15,4-11-5-15,0-5 1 16</inkml:trace>
        </inkml:traceGroup>
      </inkml:traceGroup>
    </inkml:traceGroup>
    <inkml:traceGroup>
      <inkml:annotationXML>
        <emma:emma xmlns:emma="http://www.w3.org/2003/04/emma" version="1.0">
          <emma:interpretation id="{E75F9E6B-BA62-4A9C-B02D-8EA8A1790549}" emma:medium="tactile" emma:mode="ink">
            <msink:context xmlns:msink="http://schemas.microsoft.com/ink/2010/main" type="paragraph" rotatedBoundingBox="3840,5990 31458,5373 31492,6887 3874,7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36947-C055-4F40-A6EA-965A68459E54}" emma:medium="tactile" emma:mode="ink">
              <msink:context xmlns:msink="http://schemas.microsoft.com/ink/2010/main" type="line" rotatedBoundingBox="3840,5990 31458,5373 31492,6887 3874,7505"/>
            </emma:interpretation>
          </emma:emma>
        </inkml:annotationXML>
        <inkml:traceGroup>
          <inkml:annotationXML>
            <emma:emma xmlns:emma="http://www.w3.org/2003/04/emma" version="1.0">
              <emma:interpretation id="{990C3C36-8DAD-4176-AE25-229375BB8983}" emma:medium="tactile" emma:mode="ink">
                <msink:context xmlns:msink="http://schemas.microsoft.com/ink/2010/main" type="inkWord" rotatedBoundingBox="3851,6499 5034,6473 5049,7164 3867,7191"/>
              </emma:interpretation>
              <emma:one-of disjunction-type="recognition" id="oneOf32">
                <emma:interpretation id="interp160" emma:lang="zh-CN" emma:confidence="0">
                  <emma:literal>仳</emma:literal>
                </emma:interpretation>
                <emma:interpretation id="interp161" emma:lang="zh-CN" emma:confidence="0">
                  <emma:literal>壮</emma:literal>
                </emma:interpretation>
                <emma:interpretation id="interp162" emma:lang="zh-CN" emma:confidence="0">
                  <emma:literal>灶</emma:literal>
                </emma:interpretation>
                <emma:interpretation id="interp163" emma:lang="zh-CN" emma:confidence="0">
                  <emma:literal>砒</emma:literal>
                </emma:interpretation>
                <emma:interpretation id="interp164" emma:lang="zh-CN" emma:confidence="0">
                  <emma:literal>伙</emma:literal>
                </emma:interpretation>
              </emma:one-of>
            </emma:emma>
          </inkml:annotationXML>
          <inkml:trace contextRef="#ctx0" brushRef="#br0" timeOffset="58747.7132">-2844 4950 8 0,'-13'-11'4'0,"9"-1"-5"15,4 12 5-15,0 0-3 16,0 0 0-16,0 0 1 16,0 0 0-16,0 4-3 15,0-4 1-15,0 11 0 16,0 5 1-16,-5 8-1 15,1 7 1-15,-1 9-2 16,-4 3 1-16,-4 4 0 16,-5 8 0-16,1-7 0 15,-6 3 0-15,1 0 0 16,0 0 1-16,4 0-1 0,1-7 1 16,-1-9 0-16,5-3 1 15,-1-9-1-15,6-3 0 16,-1-8 0-16,0-4 0 15,4-12-1-15,5-8 1 16,5-8-2-16,4-7 1 16,4-9-1-16,14 1 0 15,4-8 0-15,8-13 1 16,1 1-1-16,9-4 0 16,0 4 0-16,-5-8 1 15,-4 12 0-15,0 8 0 0,-5 7-1 16,-4 12 1-16,-4 5 0 15,4 3 0-15,-9 8 0 16,-4 8 0-16,0 4-1 16,-5 12 1-16,-4 4 0 15,-5 3 1-15,-4 17-1 16,-4-5 1-16,-1 4-1 16,1-3 1-16,-5-9-1 15,5 5 1-15,-1-5-1 16,1 1 0-16,-1-4-1 15,5-5 1-15,0-3-1 16,0 0 1-16,5 0-1 16,4-5 1-16,-1 1-1 15,6 4 1-15,3-8 0 16,1-4 0-16,4 0 0 0,0-4 1 16,5-4-1-16,4-4 0 15,4 4 0-15,5-12 1 16,5-7 0-16,-1-9 0 15,0-3-1-15,-4-5 1 16,-4-3 0-16,-5 0 0 16,-5-5-1-16,-8 9 1 15,-5 0-1-15,0 3 1 16,-4 13-1-16,-4-1 1 16,-10 4-2-16,-4 8 1 15,-8 5-1-15,-1-1 1 16,-4 12-1-16,0 7 0 0,-5 13 0 15,1 4 1-15,-1 3 0 16,-4 8 0-16,13 1-1 16,5 3 1-16,4-7 0 15,5 7 0-15,4-8 0 16,4 1 0-16,5-1 0 16,4-3 0-16,5-1 0 15,0 1 0-15,4-9 0 16,0-3 1-16,0-4-1 15,5-4 1-15,-5-8-1 16,0-4 0-16,0 0-1 16,-4-8 0-16,4-4-3 15,-4-4 1-15,-5 0-1 16,-4 1 1-16</inkml:trace>
        </inkml:traceGroup>
        <inkml:traceGroup>
          <inkml:annotationXML>
            <emma:emma xmlns:emma="http://www.w3.org/2003/04/emma" version="1.0">
              <emma:interpretation id="{97B261C5-527B-4AB9-A874-6FBC74CEF1D8}" emma:medium="tactile" emma:mode="ink">
                <msink:context xmlns:msink="http://schemas.microsoft.com/ink/2010/main" type="inkWord" rotatedBoundingBox="5085,6565 5661,6552 5674,7118 5097,7131"/>
              </emma:interpretation>
              <emma:one-of disjunction-type="recognition" id="oneOf33">
                <emma:interpretation id="interp165" emma:lang="zh-CN" emma:confidence="0">
                  <emma:literal>x</emma:literal>
                </emma:interpretation>
                <emma:interpretation id="interp166" emma:lang="zh-CN" emma:confidence="0">
                  <emma:literal>∞</emma:literal>
                </emma:interpretation>
                <emma:interpretation id="interp167" emma:lang="zh-CN" emma:confidence="0">
                  <emma:literal>×</emma:literal>
                </emma:interpretation>
                <emma:interpretation id="interp168" emma:lang="zh-CN" emma:confidence="0">
                  <emma:literal>X</emma:literal>
                </emma:interpretation>
                <emma:interpretation id="interp169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59092.968">-1887 5214 8 0,'0'-12'4'0,"9"-11"-4"0,-5 15 8 16,1-4-7-16,-1 0 0 16,1-4-1-16,4 9 1 15,-1-5-2-15,1 4 1 16,0 0 0-16,0 0 1 16,4 0-1-16,1 0 0 15,-1 1 0-15,5-1 0 16,-1 8 0-16,1 0 1 0,-5 4-1 15,1-4 0-15,3 7 0 16,-3 5 0-16,-1 8 1 16,5 0 0-16,-9 3 0 15,4 1 0-15,-4 7 0 16,4 1 1-16,0-1-2 16,1-3 1-16,-1-8-1 15,-4-1 0-15,4 9 0 16,0 0 0-16,1-9 0 15,3 1 0-15,-3-4 0 16,3-8 1-16,1-1 0 16,0-3 0-16,4-4-2 15,-4-8 0-15,-1 1-2 16,6-1 1-16,-6-8-3 16,-3-4 1-16</inkml:trace>
          <inkml:trace contextRef="#ctx0" brushRef="#br0" timeOffset="59393.1801">-1324 5005 12 0,'-5'0'6'0,"-3"-19"-7"0,8 19 11 16,0 8-9-16,-5-4 0 15,-8 7 0-15,4 5 1 16,-4 8-3-16,-1-1 1 0,-3 9 1 15,-1 3 0-15,-4 5 0 16,-14 7 0-16,1-8-1 16,-1 1 1-16,5 3-1 15,5-4 1-15,-1 5-1 16,1-13 0-16,4-3 0 16,4-8 0-16,5-1-1 15,4-3 0-15,0-4-3 16,9-8 1-16,4-8-2 15,10-8 1-15</inkml:trace>
        </inkml:traceGroup>
        <inkml:traceGroup>
          <inkml:annotationXML>
            <emma:emma xmlns:emma="http://www.w3.org/2003/04/emma" version="1.0">
              <emma:interpretation id="{2FD7B4BD-6588-48A9-A5B9-312FB4B7F3B8}" emma:medium="tactile" emma:mode="ink">
                <msink:context xmlns:msink="http://schemas.microsoft.com/ink/2010/main" type="inkWord" rotatedBoundingBox="5747,6255 6238,6244 6256,7057 5765,7068"/>
              </emma:interpretation>
              <emma:one-of disjunction-type="recognition" id="oneOf34">
                <emma:interpretation id="interp170" emma:lang="zh-CN" emma:confidence="0">
                  <emma:literal>t</emma:literal>
                </emma:interpretation>
                <emma:interpretation id="interp171" emma:lang="zh-CN" emma:confidence="0">
                  <emma:literal>士</emma:literal>
                </emma:interpretation>
                <emma:interpretation id="interp172" emma:lang="zh-CN" emma:confidence="0">
                  <emma:literal>七</emma:literal>
                </emma:interpretation>
                <emma:interpretation id="interp173" emma:lang="zh-CN" emma:confidence="0">
                  <emma:literal>十</emma:literal>
                </emma:interpretation>
                <emma:interpretation id="interp174" emma:lang="zh-CN" emma:confidence="0">
                  <emma:literal>古</emma:literal>
                </emma:interpretation>
              </emma:one-of>
            </emma:emma>
          </inkml:annotationXML>
          <inkml:trace contextRef="#ctx0" brushRef="#br0" timeOffset="59793.9577">-1222 5017 9 0,'9'-12'4'0,"-1"9"-3"0,-3 3 6 16,4-8-7-16,0 4 1 16,-1 4-1-16,1 0 1 15,0-4-1-15,4-4 0 16,1 8 0-16,3-8 1 16,6 0 0-16,-1 4 1 15,0-8-1-15,13 5 0 16,-4-1 0-16,5 0 0 0,-1 4 0 15,-4-4 0-15,0 0-1 16,-4 4 1-16,-5 0-3 16,-4 0 1-16,-5 4-3 15,-4-4 1-15</inkml:trace>
          <inkml:trace contextRef="#ctx0" brushRef="#br0" timeOffset="60023.6229">-806 4690 10 0,'-4'-11'5'0,"-1"15"-4"15,5-4 6-15,0 3-7 16,0 5 1-16,-4 0 1 16,-1 8 1-16,-3 8-3 15,-6 3 0-15,1 5 1 0,0 3 1 16,-1 12-1-16,1 9 1 15,0 7-1-15,4 11 0 16,0-7-1-16,0-4 1 16,0-4-1-16,1-7 0 15,3-9 0-15,5-8 1 16,0 1-1-16,5-13 0 16,12-3 0-16,1-8 0 15,9-4-2-15,4-8 0 16,0-8-3-16,4-4 1 15,0-4-1-15,5-7 1 16</inkml:trace>
        </inkml:traceGroup>
        <inkml:traceGroup>
          <inkml:annotationXML>
            <emma:emma xmlns:emma="http://www.w3.org/2003/04/emma" version="1.0">
              <emma:interpretation id="{6C02688A-9926-4FA0-888C-A1A4C702E5BC}" emma:medium="tactile" emma:mode="ink">
                <msink:context xmlns:msink="http://schemas.microsoft.com/ink/2010/main" type="inkWord" rotatedBoundingBox="6619,6273 6982,6265 7000,7099 6638,7107"/>
              </emma:interpretation>
              <emma:one-of disjunction-type="recognition" id="oneOf35">
                <emma:interpretation id="interp175" emma:lang="zh-CN" emma:confidence="0">
                  <emma:literal>t</emma:literal>
                </emma:interpretation>
                <emma:interpretation id="interp176" emma:lang="zh-CN" emma:confidence="0">
                  <emma:literal>匕</emma:literal>
                </emma:interpretation>
                <emma:interpretation id="interp177" emma:lang="zh-CN" emma:confidence="0">
                  <emma:literal>〖</emma:literal>
                </emma:interpretation>
                <emma:interpretation id="interp178" emma:lang="zh-CN" emma:confidence="0">
                  <emma:literal>[</emma:literal>
                </emma:interpretation>
                <emma:interpretation id="interp17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60683.0895">-208 4789 13 0,'-26'16'6'0,"17"15"-4"0,4-19 9 0,1 0-11 16,0 0 0-16,-1 7 0 16,1 9 1-16,-5 7-1 15,0 9 0-15,0 3 1 16,0 4 0-16,0 4 0 15,0-8 0-15,1-3-1 16,3-1 1-16,1 0-1 16,-1-7 1-16,5-5-1 15,0 1 0-15,5-9 0 16,-1-3 0-16,5-4 0 16,0 0 0-16,4-5 0 15,5 1 1-15,0-4-1 16,8-4 1-16,5-4-1 15,0 0 1-15,0-8-1 0,0 4 0 16,0-4-1-16,-4 1 1 16,-5-1-5-16,-4 4 0 15</inkml:trace>
          <inkml:trace contextRef="#ctx0" brushRef="#br0" timeOffset="60331.8401">-327 4730 10 0,'-5'-4'5'0,"5"0"-5"16,0 4 9-16,5 0-9 15,3 0 1-15,1 0 1 16,0 0 0-16,0 4-3 16,4 0 1-16,5-4 1 15,4 0 1-15,5 0-2 16,-5 0 1-16,0 4-1 0,0-4 1 15,0 0-1-15,1-4 0 16,3 0 0-16,-4 0 1 16,-4 0-3-16,0-4 0 15,-5 0-2-15,-4 4 0 16</inkml:trace>
        </inkml:traceGroup>
        <inkml:traceGroup>
          <inkml:annotationXML>
            <emma:emma xmlns:emma="http://www.w3.org/2003/04/emma" version="1.0">
              <emma:interpretation id="{D0C40B96-B024-4E5A-8883-B8A87DFAD19B}" emma:medium="tactile" emma:mode="ink">
                <msink:context xmlns:msink="http://schemas.microsoft.com/ink/2010/main" type="inkWord" rotatedBoundingBox="7277,6330 7610,6322 7628,7148 7296,7155"/>
              </emma:interpretation>
              <emma:one-of disjunction-type="recognition" id="oneOf36">
                <emma:interpretation id="interp180" emma:lang="zh-CN" emma:confidence="0">
                  <emma:literal>i</emma:literal>
                </emma:interpretation>
                <emma:interpretation id="interp181" emma:lang="zh-CN" emma:confidence="0">
                  <emma:literal>j</emma:literal>
                </emma:interpretation>
                <emma:interpretation id="interp182" emma:lang="zh-CN" emma:confidence="0">
                  <emma:literal>;</emma:literal>
                </emma:interpretation>
                <emma:interpretation id="interp183" emma:lang="zh-CN" emma:confidence="0">
                  <emma:literal>5</emma:literal>
                </emma:interpretation>
                <emma:interpretation id="interp184" emma:lang="zh-CN" emma:confidence="0">
                  <emma:literal>入</emma:literal>
                </emma:interpretation>
              </emma:one-of>
            </emma:emma>
          </inkml:annotationXML>
          <inkml:trace contextRef="#ctx0" brushRef="#br0" timeOffset="61928.9785">550 5116 11 0,'-5'0'5'0,"10"0"-6"15,-5 0 6-15,0 4-4 16,0 4 0-16,0-1 0 16,4 5 0-16,1 0-2 15,-5 8 1-15,0-1 1 16,0 1 1-16,4 0-1 15,-4 3 0-15,5 5 0 16,-5-8 1-16,0 3-1 0,0-3 1 16,-5 0-1-16,1-1 0 15,4 1 0-15,-5 4 0 16,1-9 0-16,-14 1 0 16,5 4 0-16,0-4 0 15,-5-1 0-15,4-3 0 16,-3 0-1-16,-1 0 1 15,0 0-1-15,1-1 0 16,-6-3-4-16,1-4 1 16,0-4-3-16,4 0 1 15</inkml:trace>
          <inkml:trace contextRef="#ctx0" brushRef="#br0" timeOffset="61523.6873">386 4785 16 0,'-5'-12'8'0,"5"8"-12"15,0 4 11-15,0 0-8 16,5-4 0-16,4 0 0 15,0 4 1-15,4 0 0 16,0 0 0-16,9 4 0 0,0-4 0 16,1 0 0-16,-1 4 1 15,4 0-1-15,-8 0 1 16,0-4 0-16,-5 0 0 16,0 4 0-16,-4-4 0 15,0 0 0-15,-4 0 0 16,-1 0-2-16,-4 4 0 15,0 0-3-15,0 0 1 16</inkml:trace>
        </inkml:traceGroup>
        <inkml:traceGroup>
          <inkml:annotationXML>
            <emma:emma xmlns:emma="http://www.w3.org/2003/04/emma" version="1.0">
              <emma:interpretation id="{D8775B34-46B7-44E8-B1B2-C94B271E553C}" emma:medium="tactile" emma:mode="ink">
                <msink:context xmlns:msink="http://schemas.microsoft.com/ink/2010/main" type="inkWord" rotatedBoundingBox="7812,6383 8204,6374 8218,6975 7826,6983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十</emma:literal>
                </emma:interpretation>
                <emma:interpretation id="interp187" emma:lang="zh-CN" emma:confidence="0">
                  <emma:literal>寸</emma:literal>
                </emma:interpretation>
                <emma:interpretation id="interp188" emma:lang="zh-CN" emma:confidence="0">
                  <emma:literal>忄</emma:literal>
                </emma:interpretation>
                <emma:interpretation id="interp189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62305.7538">842 5100 15 0,'5'8'7'0,"3"-8"-7"16,-8 0 11-16,9 0-11 15,0 0 0-15,0 0 0 16,0 0 1-16,4 0-1 16,1-4 0-16,3 0 0 0,1 4 1 15,0-8-1-15,-1 4 1 16,1-4-1-16,0-4 1 16,-5 1-1-16,0 3 1 15,5-4-1-15,9 8 1 16,-5-4-2-16,-4 4 1 15,-1 0 0-15,5 0 0 16,-4-4-2-16,0 1 0 16,-5-1-3-16,-4 8 1 15</inkml:trace>
          <inkml:trace contextRef="#ctx0" brushRef="#br0" timeOffset="63055.7778">1188 4813 12 0,'0'0'6'0,"-5"-4"-6"16,1 4 8-16,-1 0-7 15,5 0 1-15,-8 0 0 16,3 0 0-16,5 0-3 16,-4 0 0-16,4 4 2 15,0 3 0-15,-5 5 0 16,5 4 0-16,0 0-1 15,0 7 0-15,0 5 1 16,0 3 0-16,9 5 0 16,-9 3 0-16,13 8 0 15,-21 1 0-15,-1-1 0 16,4 0 0-16,1-7-1 0,-1-9 1 16,1-3-1-16,0-5 1 15,-1-3-1-15,1-4 0 16,4 0-1-16,-5-5 0 15,5-3-2-15,-4-4 0 16,4 0-3-16,0-4 1 16,0 0 0-16,4-4 0 15</inkml:trace>
        </inkml:traceGroup>
        <inkml:traceGroup>
          <inkml:annotationXML>
            <emma:emma xmlns:emma="http://www.w3.org/2003/04/emma" version="1.0">
              <emma:interpretation id="{424B52AA-079E-448E-BA03-DE59F6C93C00}" emma:medium="tactile" emma:mode="ink">
                <msink:context xmlns:msink="http://schemas.microsoft.com/ink/2010/main" type="inkWord" rotatedBoundingBox="8714,6283 9250,6271 9269,7145 8734,7157"/>
              </emma:interpretation>
              <emma:one-of disjunction-type="recognition" id="oneOf38">
                <emma:interpretation id="interp190" emma:lang="zh-CN" emma:confidence="0">
                  <emma:literal>D</emma:literal>
                </emma:interpretation>
                <emma:interpretation id="interp191" emma:lang="zh-CN" emma:confidence="0">
                  <emma:literal>冂</emma:literal>
                </emma:interpretation>
                <emma:interpretation id="interp192" emma:lang="zh-CN" emma:confidence="0">
                  <emma:literal>门</emma:literal>
                </emma:interpretation>
                <emma:interpretation id="interp193" emma:lang="zh-CN" emma:confidence="0">
                  <emma:literal>口</emma:literal>
                </emma:interpretation>
                <emma:interpretation id="interp19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63565.6398">1746 4891 13 0,'0'0'6'0,"-4"-4"-4"0,4 4 14 15,0 0-16-15,0 0 1 16,0 0 0-16,0 0 0 15,0 0-2-15,0 0 1 16,0 0 0-16,0 0 0 16,0 4 0-16,0 0 0 15,0 12 0-15,4 4 1 16,-4 3-1-16,4 5 0 16,-4 3 0-16,5 9 1 0,-5-9-1 15,0 9 0-15,0-9 0 16,4-3 1-16,-4-1-1 15,0-3 0-15,0-8-1 16,0-1 0-16,0-3-3 16,0-8 1-16,0 0-2 15,0-4 0-15</inkml:trace>
          <inkml:trace contextRef="#ctx0" brushRef="#br0" timeOffset="64121.0344">1910 4738 15 0,'4'0'7'0,"5"-12"-8"0,0 8 12 16,4 0-10-16,5 4 1 15,0-4-1-15,4 4 1 16,-4-4-3-16,4 4 0 15,0 0 2-15,0 0 0 16,0 0-1-16,-4 0 0 16,0 0 0-16,-1 0 0 15,1 4 0-15,-5 0 0 16,1 0 0-16,-1 0 1 16,-4 0-1-16,0 0 1 15,0 4-1-15,-5 3 1 0,0 5 0 16,1 0 0-16,-1 4-1 15,1-1 0-15,-1 5 0 16,-4 7 1-16,5 13-2 16,-5 7 1-16,0 0-1 15,0 0 1-15,0-7-1 16,0-1 1-16,0-8 0 16,0 1 0-16,0-5 0 15,0-11 1-15,0 4-1 16,-5-5 1-16,1 1 0 15,-1-4 0-15,-4 0 0 16,1-5 0-16,-1 1 0 16,-5 4 0-16,-3-4-1 15,-14 0 0-15,-5 3-1 16,-4 5 1-16,-13 0-2 16,4-1 0-16,5-3-3 0,9 0 1 15,4 8-2-15,4-9 0 16</inkml:trace>
        </inkml:traceGroup>
        <inkml:traceGroup>
          <inkml:annotationXML>
            <emma:emma xmlns:emma="http://www.w3.org/2003/04/emma" version="1.0">
              <emma:interpretation id="{00430E76-43D4-4303-BA21-DF11CF547988}" emma:medium="tactile" emma:mode="ink">
                <msink:context xmlns:msink="http://schemas.microsoft.com/ink/2010/main" type="inkWord" rotatedBoundingBox="9821,6908 9914,6906 9918,7089 9825,7091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丿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578.0827">2907 5344 11 0,'0'0'5'0,"0"-4"-7"0,0 4 5 15,0 0-3-15,0 0 0 0,0 0 0 16,4 0 1-16,1 4-1 16,-1 0 0-16,0 0 1 15,1 0 1-15,-1 0-1 16,1 0 1-16,-5 0 0 16,0 4 0-16,0-4-1 15,0 3 1-15,0 1-1 16,-5 0 1-16,1 8-2 15,-1-4 1-15,-3 4 0 16,-1 3 0-16,0-3-2 16,-9 0 1-16,5-1-3 15,-5-3 0 1</inkml:trace>
        </inkml:traceGroup>
        <inkml:traceGroup>
          <inkml:annotationXML>
            <emma:emma xmlns:emma="http://www.w3.org/2003/04/emma" version="1.0">
              <emma:interpretation id="{182D78A6-3BB6-4A3B-BDFB-32555CDD2D3B}" emma:medium="tactile" emma:mode="ink">
                <msink:context xmlns:msink="http://schemas.microsoft.com/ink/2010/main" type="inkWord" rotatedBoundingBox="10328,6302 10428,6300 10431,6428 10331,6431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'</emma:literal>
                </emma:interpretation>
                <emma:interpretation id="interp202" emma:lang="zh-CN" emma:confidence="0">
                  <emma:literal>’</emma:literal>
                </emma:interpretation>
                <emma:interpretation id="interp203" emma:lang="zh-CN" emma:confidence="0">
                  <emma:literal>·</emma:literal>
                </emma:interpretation>
                <emma:interpretation id="interp20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984.8795">3429 4734 18 0,'0'4'9'0,"5"-8"-10"15,-5 4 13-15,9 4-12 16,-5 0 1-16,-4 0-1 16,5-1 0-16,-5 5 0 15,-9 0 0-15,0 8-1 16,-4 0 1-16,-1 0-3 16,-3-1 1-16,-1 5-3 15,0-4 1-15</inkml:trace>
        </inkml:traceGroup>
        <inkml:traceGroup>
          <inkml:annotationXML>
            <emma:emma xmlns:emma="http://www.w3.org/2003/04/emma" version="1.0">
              <emma:interpretation id="{F1856D67-F908-4E1A-8376-82D4E4AED1AE}" emma:medium="tactile" emma:mode="ink">
                <msink:context xmlns:msink="http://schemas.microsoft.com/ink/2010/main" type="inkWord" rotatedBoundingBox="10501,6343 11258,6326 11274,7040 10517,7057"/>
              </emma:interpretation>
              <emma:one-of disjunction-type="recognition" id="oneOf41">
                <emma:interpretation id="interp205" emma:lang="zh-CN" emma:confidence="0">
                  <emma:literal>必</emma:literal>
                </emma:interpretation>
                <emma:interpretation id="interp206" emma:lang="zh-CN" emma:confidence="0">
                  <emma:literal>义</emma:literal>
                </emma:interpretation>
                <emma:interpretation id="interp207" emma:lang="zh-CN" emma:confidence="0">
                  <emma:literal>匕</emma:literal>
                </emma:interpretation>
                <emma:interpretation id="interp208" emma:lang="zh-CN" emma:confidence="0">
                  <emma:literal>兦</emma:literal>
                </emma:interpretation>
                <emma:interpretation id="interp209" emma:lang="zh-CN" emma:confidence="0">
                  <emma:literal>込</emma:literal>
                </emma:interpretation>
              </emma:one-of>
            </emma:emma>
          </inkml:annotationXML>
          <inkml:trace contextRef="#ctx0" brushRef="#br0" timeOffset="66823.4697">4059 4769 19 0,'-5'-4'9'0,"5"8"-14"16,0-4 19-16,5 8-14 16,-5 4 1-16,-5 4 0 15,-4 3 0-15,-4 9-2 16,-9 7 1-16,-9 9 1 16,4 3 0-16,-4 4 0 15,0 8 0-15,0-8-1 16,5-11 1-16,-14 7 0 15,4 0 0-15,1-3 0 0,-1-5 0 16,1-4-2-16,8 1 0 16,-4-13-3-16,9-3 1 15,5-8-3-15,3-4 0 16</inkml:trace>
          <inkml:trace contextRef="#ctx0" brushRef="#br0" timeOffset="66523.2534">3620 4872 8 0,'0'7'4'0,"0"-10"-1"0,0 6 4 0,0 1-7 16,0 4 1-16,-4 12 0 15,-1 4 0-15,1 3-1 16,-1 5 0-16,1-5 0 16,4 9 1-16,0-1 0 15,0-3 0-15,-5 3 0 16,5-3 0-16,0-13 0 15,0 13 0-15,0-9 0 16,0 1 1-16,5 0-2 16,4-9 1-16,0 1-1 15,4 0 1-15,5-8-1 16,4 0 0-16,4 0 0 16,1-5 0-16,4 1 0 15,4 0 1-15,14-4-2 16,0 0 1-16,0-8 0 15,-1 8 1-15,-8-7-1 16,0 3 0-16,0 0 0 0,-5 0 1 16,-8-4-1-16,-5 0 1 15,-4 0-1-15,-5 8 1 16,0-4-1-16,-4 0 1 16,0 4 0-16,-5 0 0 15,-4 0-2-15,0-4 1 16,-8 0-5-16,-1-3 1 15,-5-1-2-15,1 0 1 16</inkml:trace>
          <inkml:trace contextRef="#ctx0" brushRef="#br0" timeOffset="67048.6294">3735 4832 19 0,'-4'-12'9'0,"8"1"-11"0,-4 11 16 0,0 0-15 16,9 4 1-16,-5 3-1 15,5 5 1-15,0 0 0 16,0 0 0-16,0 0-2 15,0 3 1-15,-5 1-4 16,5 0 1-16,0 0-1 16,0 3 1-16</inkml:trace>
          <inkml:trace contextRef="#ctx0" brushRef="#br0" timeOffset="67244.2735">4236 5222 13 0,'0'0'6'0,"13"12"-9"0,-9-8 13 16,1-4-10-16,-1 4 0 15,1 0-1-15,-1 4 1 16,1-5 0-16,-1 1 0 16,0 8-2-16,-4-12 0 15,5 4-1-15,-1 0 0 16</inkml:trace>
        </inkml:traceGroup>
        <inkml:traceGroup>
          <inkml:annotationXML>
            <emma:emma xmlns:emma="http://www.w3.org/2003/04/emma" version="1.0">
              <emma:interpretation id="{28FCE547-450C-41F8-A664-5FDC5A7B7418}" emma:medium="tactile" emma:mode="ink">
                <msink:context xmlns:msink="http://schemas.microsoft.com/ink/2010/main" type="inkWord" rotatedBoundingBox="11371,6086 11666,6080 11689,7121 11395,7128"/>
              </emma:interpretation>
              <emma:one-of disjunction-type="recognition" id="oneOf42">
                <emma:interpretation id="interp210" emma:lang="zh-CN" emma:confidence="0">
                  <emma:literal>方</emma:literal>
                </emma:interpretation>
                <emma:interpretation id="interp211" emma:lang="zh-CN" emma:confidence="0">
                  <emma:literal>彡</emma:literal>
                </emma:interpretation>
                <emma:interpretation id="interp212" emma:lang="zh-CN" emma:confidence="0">
                  <emma:literal>乡</emma:literal>
                </emma:interpretation>
                <emma:interpretation id="interp213" emma:lang="zh-CN" emma:confidence="0">
                  <emma:literal>彳</emma:literal>
                </emma:interpretation>
                <emma:interpretation id="interp21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67574.0006">4510 4533 16 0,'5'-16'8'0,"4"16"-12"16,-9 0 16-16,9 0-12 16,-1 0 1-16,1 4 0 15,-4 4 0-15,-1 4-1 16,-4 4 0-16,0 3 0 16,0 5 1-16,-4-4-1 15,-5 3 1-15,0 9-2 16,-4-1 1-16,-5 1-2 15,0-1 0-15,5-3 0 16,-5-1 0-16,5-3 0 0,0-4 0 16,4 3-1-16,0-11 0 15,5 0 0-15,-1-4 1 16</inkml:trace>
          <inkml:trace contextRef="#ctx0" brushRef="#br0" timeOffset="67979.2919">4595 4840 5 0,'17'0'2'0,"14"12"2"0,-22-8 2 16,-4 4-6-16,-10 7 0 15,-4 9-1-15,-4 8 1 0,0-1 0 16,-5 5 1-16,0-1-1 16,5 0 1-16,0-7-1 15,4-4 0-15,0-5 0 16,0-3 0-16,5-4 0 15,-1 0 0-15,5-4 0 16,5-8 1-16,4-4-1 16,-1 0 1-16,15-4-1 15,3 4 1-15,1 0 0 16,-5 0 0-16,0 0-1 16,-4 8 1-16,-5 4 0 15,-4 0 0-15,-5 11 1 16,-8 9 0-16,-5 3-1 15,-13-3 0-15,0 4 0 16,-5 3 1-16,1 4-1 16,-1 1 0-16,0-9-1 0,1-3 1 15,4-5-3-15,4-3 1 16,0-4-3-16,5-8 1 16,4-4-2-16,5-4 1 15</inkml:trace>
        </inkml:traceGroup>
        <inkml:traceGroup>
          <inkml:annotationXML>
            <emma:emma xmlns:emma="http://www.w3.org/2003/04/emma" version="1.0">
              <emma:interpretation id="{16F83633-4306-4685-8D7F-9AA15735CBD0}" emma:medium="tactile" emma:mode="ink">
                <msink:context xmlns:msink="http://schemas.microsoft.com/ink/2010/main" type="inkWord" rotatedBoundingBox="11915,5840 12566,5825 12591,6948 11940,6962"/>
              </emma:interpretation>
              <emma:one-of disjunction-type="recognition" id="oneOf43">
                <emma:interpretation id="interp215" emma:lang="zh-CN" emma:confidence="0">
                  <emma:literal>主</emma:literal>
                </emma:interpretation>
                <emma:interpretation id="interp216" emma:lang="zh-CN" emma:confidence="0">
                  <emma:literal>页</emma:literal>
                </emma:interpretation>
                <emma:interpretation id="interp217" emma:lang="zh-CN" emma:confidence="0">
                  <emma:literal>这</emma:literal>
                </emma:interpretation>
                <emma:interpretation id="interp218" emma:lang="zh-CN" emma:confidence="0">
                  <emma:literal>员</emma:literal>
                </emma:interpretation>
                <emma:interpretation id="interp219" emma:lang="zh-CN" emma:confidence="0">
                  <emma:literal>它</emma:literal>
                </emma:interpretation>
              </emma:one-of>
            </emma:emma>
          </inkml:annotationXML>
          <inkml:trace contextRef="#ctx0" brushRef="#br0" timeOffset="68810.8802">5069 4312 12 0,'13'-35'6'0,"5"31"-9"15,-9 4 11-15,-1 0-9 16,1-4 1-16,5 8 0 16,-1 4 1-16,0 0-1 15,-4 11 0-15,0 1 0 16,-5-4 1-16,1 4-1 16,-5 7 1-16,-5 5-2 15,-4 3 1-15,-4-3 0 16,-5 11 0-16,-4-4 0 15,0-3 0-15,0-1 1 16,4-3 0-16,0-5 0 16,1-3 1-16,-1-1-1 15,5-3 1-15,-1 0-1 0,1 0 1 16,4-5-2-16,5 1 1 16,-1 4-1-16,5-1 1 15,0 1-1-15,0 4 0 16,5-1 0-16,-1 1 0 15,1 8 0-15,-1-9 1 16,-4 9-1-16,0-5 0 16,0 1 0-16,0 3 1 15,0-7-2-15,0 0 0 16,-4-5-1-16,4 1 0 16,0-8 0-16,0-8 0 0,0-4-1 15,0-12 1-15,0-4-1 16,0-11 1-16,0-1 0 15,4-7 1-15,1-1 0 16,3 1 0-16,1-5 1 16,5 9 0-16,-1-1 1 15,5 1 0-15,4 3 0 16,0 5 1-16,0 3 0 16,0 4 1-16,0 4-1 15,-4 1 1 1,0 14-1-1,-5 9 1-15,-4 0-2 16,-5 4 1-16,-4 7-2 16,-4-3 1-16,0 16-1 15,-5-13 1-15,0 5-1 16,0-1 0-16,-4-3-3 0,-1 4 1 16,1-13-3-16,0-3 1 15</inkml:trace>
          <inkml:trace contextRef="#ctx0" brushRef="#br0" timeOffset="68927.4657">5091 5017 16 0,'9'-4'8'0,"0"20"-8"0,-5-8 14 16,-4 8-14-16,0 3 1 16,-4 1-1-16,-5 8 1 0,0-1-2 15,-4 9 1-15,-1-5 0 16,1 5 1-16,0-5-2 15,-1-3 1-15,1-1-3 16,4-3 0-16,0-4-2 16,5-5 1-16</inkml:trace>
          <inkml:trace contextRef="#ctx0" brushRef="#br0" timeOffset="69182.1514">5135 5305 11 0,'22'-16'5'0,"9"4"-3"16,-22 4 7-16,4 0-8 16,1 1 1-16,12-1 0 15,5 0 1-15,0 0-4 16,5 0 1-16,-1 0 2 0,1-4 0 16,-5-3-1-16,-5 11 0 15,5-8 0-15,-4 0 0 16,-5 8-1-16,-4 0 1 15,-1 4-2-15,-3-4 1 16,-14 4-4-16,4 4 1 16,-8-4-2-16,8 8 0 15</inkml:trace>
        </inkml:traceGroup>
        <inkml:traceGroup>
          <inkml:annotationXML>
            <emma:emma xmlns:emma="http://www.w3.org/2003/04/emma" version="1.0">
              <emma:interpretation id="{2B789B33-7795-4CAD-BA67-75910F235558}" emma:medium="tactile" emma:mode="ink">
                <msink:context xmlns:msink="http://schemas.microsoft.com/ink/2010/main" type="inkWord" rotatedBoundingBox="12707,5792 13705,5770 13734,7086 12737,7108"/>
              </emma:interpretation>
              <emma:one-of disjunction-type="recognition" id="oneOf44">
                <emma:interpretation id="interp220" emma:lang="zh-CN" emma:confidence="0">
                  <emma:literal>裸</emma:literal>
                </emma:interpretation>
                <emma:interpretation id="interp221" emma:lang="zh-CN" emma:confidence="0">
                  <emma:literal>佧</emma:literal>
                </emma:interpretation>
                <emma:interpretation id="interp222" emma:lang="zh-CN" emma:confidence="0">
                  <emma:literal>裎</emma:literal>
                </emma:interpretation>
                <emma:interpretation id="interp223" emma:lang="zh-CN" emma:confidence="0">
                  <emma:literal>保</emma:literal>
                </emma:interpretation>
                <emma:interpretation id="interp224" emma:lang="zh-CN" emma:confidence="0">
                  <emma:literal>裃</emma:literal>
                </emma:interpretation>
              </emma:one-of>
            </emma:emma>
          </inkml:annotationXML>
          <inkml:trace contextRef="#ctx0" brushRef="#br0" timeOffset="70546.6164">5906 4230 17 0,'-13'-8'8'0,"17"12"-10"16,1 0 15-16,3 0-13 16,1 7 0-16,0 5 0 15,-4 8 0-15,-5 11 0 16,0 1 0-16,-5-1-1 15,-4 1 1-15,-4 7 0 16,-5 4 0-16,1-7-1 16,-6-9 1-16,1 1 0 15,4-5 0-15,1 1-1 16,3-9 1-16,1-3-1 16,4-4 0-16,0-4 0 0,5-4 0 15,4-4-1-15,9-4 1 16,0-4 0-16,4-4 0 15,5-4 0-15,-1-3 1 16,1-5 0-16,4 4 0 16,-4 5 1-16,0 3 0 15,-5 0 0-15,0 4 1 16,1 4-1-16,-5 8 1 16,-1 4-1-16,-3 8 0 15,-1 3 0-15,-4 1 1 16,0 8-1-16,-4 3 0 0,-5 9 0 15,0 3 0-15,0 12 0 16,0 12 0-16,-4 12 0 16,0 3 0-16,0-7-1 15,-1-8 1-15,5 0-1 16,1-8 1-16,-1-12 0 16,0-3 0-16,0-9-2 15,4-7 1-15,1-9-1 16,0-3 0-16,-1-8-1 15,1-4 0-15,4-4-3 16,4-16 0-16,1-3-1 16,3-1 1-16</inkml:trace>
          <inkml:trace contextRef="#ctx0" brushRef="#br0" timeOffset="71567.841">6105 4903 11 0,'-9'12'5'0,"9"-12"-1"0,5 0 7 15,-1 4-11-15,10-4 1 16,-1-4 1-16,9 4 0 16,0-4-3-16,14 0 1 15,-5-4 1-15,0-4 1 16,0-3-1-16,4-5 1 16,5 0-2-16,0 1 1 15,-5-1-1-15,1 4 1 16,-1 0-1-16,-4 1 1 15,-4 3-2-15,-5 0 1 16,-4 0-2-16,4 8 0 0,-13 0-2 16,0-4 0-16,-9 8-2 15,-5 0 0-15</inkml:trace>
          <inkml:trace contextRef="#ctx0" brushRef="#br0" timeOffset="72048.1881">6482 4781 18 0,'4'-8'9'0,"1"8"-10"15,-1 4 15-15,-4 4-14 16,-4 8 1-16,-5 3-1 16,-4 1 1-16,-1 19-1 15,-3 1 0-15,-1-1 0 16,-4 1 0-16,-5-1-1 15,-4 0 0-15,5-3-2 16,-5-1 1-16,4-7-3 16,0-9 0-16</inkml:trace>
          <inkml:trace contextRef="#ctx0" brushRef="#br0" timeOffset="70877.35">6221 4482 10 0,'4'-16'5'0,"5"20"-3"0,-5-12 8 16,5 0-9-16,4 4 0 15,-13 4 1-15,14 8 0 16,-1 4-3-16,0 4 1 0,-4 7 1 15,0-3 1-15,0 4-2 16,-5-1 1-16,1 1-1 16,-1-4 1-16,1-5-2 15,-1-3 1-15,0 0-1 16,1 0 1-16,-5-4-2 16,0-4 1-16,0-4-3 15,0 0 1-15,0-12-1 16,0-8 0-16</inkml:trace>
          <inkml:trace contextRef="#ctx0" brushRef="#br0" timeOffset="71222.0971">6349 4340 11 0,'9'-20'5'0,"17"5"-3"15,-17 15 9-15,5 0-9 0,3 0 0 16,1 3 0-16,4-6 0 15,0-1-3-15,-4 4 0 16,0 4 2-16,-5-1 1 16,0 9-2-16,-4 4 0 15,-9 4 0-15,0-1 1 16,-9 5-1-16,-4 8 0 16,0 3 0-16,-5 4 0 15,-4 1 0-15,4-13 0 16,0 1 0-16,1-5 0 15,-1-3 0-15,5-4 1 0,-1 4-1 16,6-9 0-16,-1-3-1 16,4-4 1-16,5 0-1 15,0-4 1-15,9-8-3 16,4-7 1-16,1-5-3 16,3 0 0-16</inkml:trace>
          <inkml:trace contextRef="#ctx0" brushRef="#br0" timeOffset="71838.0324">6469 4702 14 0,'-5'16'7'0,"1"15"-6"15,4-15 13-15,0 4-14 16,-5 4 0-16,5 3 1 16,-4 16 0-16,-1 1-1 15,1 7 0-15,0 0 1 16,-1 8 0-16,1 0 0 15,-5-4 0-15,0-3-1 0,5-9 1 16,-1-4-1-16,1-7 1 16,-1-9-2-16,5-7 1 15,-4-8-3-15,4-8 1 16,0-8-4-16,0-8 1 16</inkml:trace>
          <inkml:trace contextRef="#ctx0" brushRef="#br0" timeOffset="72290.3644">6393 5037 13 0,'18'-16'6'0,"13"28"-3"0,-22-8 9 16,0 4-12-16,4-4 0 15,0 8 0-15,1-1 1 16,-1 1-2-16,5-4 1 16,-5 4 0-16,5-4 0 15,-5 0 0-15,0 0 0 16,5-5-2-16,9-6 1 15,-1-5-2-15,1 0 1 16,-1-8-2-16,10 4 0 16</inkml:trace>
        </inkml:traceGroup>
        <inkml:traceGroup>
          <inkml:annotationXML>
            <emma:emma xmlns:emma="http://www.w3.org/2003/04/emma" version="1.0">
              <emma:interpretation id="{48A4C0D1-F111-4482-8B68-CC58C623A4D1}" emma:medium="tactile" emma:mode="ink">
                <msink:context xmlns:msink="http://schemas.microsoft.com/ink/2010/main" type="inkWord" rotatedBoundingBox="13866,6008 14684,5990 14705,6936 13887,6955"/>
              </emma:interpretation>
              <emma:one-of disjunction-type="recognition" id="oneOf45">
                <emma:interpretation id="interp225" emma:lang="zh-CN" emma:confidence="0">
                  <emma:literal>照</emma:literal>
                </emma:interpretation>
                <emma:interpretation id="interp226" emma:lang="zh-CN" emma:confidence="0">
                  <emma:literal>圯</emma:literal>
                </emma:interpretation>
                <emma:interpretation id="interp227" emma:lang="zh-CN" emma:confidence="0">
                  <emma:literal>觃</emma:literal>
                </emma:interpretation>
                <emma:interpretation id="interp228" emma:lang="zh-CN" emma:confidence="0">
                  <emma:literal>匙</emma:literal>
                </emma:interpretation>
                <emma:interpretation id="interp22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73115.4619">6916 4828 10 0,'-18'12'5'0,"23"-8"-5"16,4-8 6-16,-1 0-6 16,10-4 0-16,0-4 0 15,0-3 1-15,-1-1-1 16,1 0 0-16,0 0 0 15,0-3 1-15,-1-1-1 16,1 4 1-16,0-3-1 0,-5-1 1 16,0 8-1-16,-4 4 0 15,-4 4 0-15,-1 16 0 16,-4 0 0-16,0 4 0 16,-9 3 0-16,0 5 0 15,-4 7 1-15,4 5 1 16,-4 7-1-16,4 8 1 15,0 5-1-15,0-1 1 16,5-8-1-16,-1 4 1 16,1-11-1-16,0-9 0 15,-1-11-1-15,5-1 1 0,5-11-1 16,3-8 0-16,1-8-3 16,5-7 1-16,-1-9-3 15,5-4 0-15</inkml:trace>
          <inkml:trace contextRef="#ctx0" brushRef="#br0" timeOffset="72825.7396">7045 4450 12 0,'4'-12'6'0,"14"12"-4"0,-9 4 10 15,-1 0-12-15,6-4 1 16,-1 4-1-16,0-4 1 15,1 0-1-15,-1-4 0 16,-4 4 0-16,0 0 0 16,-1-4-2-16,1 4 1 15,0 0-3-15,-9 0 0 16</inkml:trace>
          <inkml:trace contextRef="#ctx0" brushRef="#br0" timeOffset="74016.0934">7284 4868 13 0,'-14'23'6'0,"1"21"-5"0,9-33 10 16,-1 13-11-16,1 4 0 16,-5 3 0-16,0 12 0 15,0 1 0-15,0 3 1 16,5-4 0-16,0-3 1 0,4-9-1 16,0-3 0-16,4-5 0 15,5-3 1-15,4-4-1 16,0-8 0-16,5 0-1 15,0-8 0-15,17-4 0 16,1-8 1-16,-1-4-1 16,5-4 1-16,0-3-1 15,0-1 1-15,-5-3-1 16,-4-1 1-16,0 4-1 16,-4 5 0-16,-5-5-2 15,-4 0 1-15,-1 9-2 16,-3-1 0-16,-1 0-3 15,0 4 0-15</inkml:trace>
          <inkml:trace contextRef="#ctx0" brushRef="#br0" timeOffset="73641.3161">7368 4497 18 0,'0'8'9'0,"27"-8"-11"16,-19 0 15-16,6 0-13 15,-1 0 0-15,5 0 0 16,-1 4 1-16,6-8-1 0,-6 4 0 16,1-4 0-16,0 0 0 15,-1-3-1-15,1 3 1 16,0 0-2-16,0 0 1 16,-10 4-1-16,1-4 0 15,-4 0-1-15,4 0 0 16,-1 4 0-16,-8 0 1 15,0 0 1-15,0 4 0 16,-4 0 1-16,0 4 0 16,-1 0 2-16,-4 7 0 15,5 5 1-15,-5 12 0 16,0 3-1-16,-4 0 0 16,0 1-1-16,-1 11 1 0,1-8-1 15,0-3 0-15,-5 7-1 16,5 1 1-16,-1-5-1 15,1 0 1-15,4-7-1 16,0-5 1-16,5-7-1 16,4 4 1-16,4-9-1 15,10-11 1-15,-5 0-2 16,4-12 1-16,5-3-1 16,-5-9 1-16,5 8-1 15,-1-8 0-15,1 1-2 16,-5-1 1-16,-4 4-3 15,-4 1 0-15</inkml:trace>
        </inkml:traceGroup>
        <inkml:traceGroup>
          <inkml:annotationXML>
            <emma:emma xmlns:emma="http://www.w3.org/2003/04/emma" version="1.0">
              <emma:interpretation id="{CBB48A93-68F0-44B5-B342-53FF17388D84}" emma:medium="tactile" emma:mode="ink">
                <msink:context xmlns:msink="http://schemas.microsoft.com/ink/2010/main" type="inkWord" rotatedBoundingBox="15248,5928 16067,5909 16089,6900 15271,6919"/>
              </emma:interpretation>
              <emma:one-of disjunction-type="recognition" id="oneOf46">
                <emma:interpretation id="interp230" emma:lang="zh-CN" emma:confidence="0">
                  <emma:literal>n</emma:literal>
                </emma:interpretation>
                <emma:interpretation id="interp231" emma:lang="zh-CN" emma:confidence="0">
                  <emma:literal>灴</emma:literal>
                </emma:interpretation>
                <emma:interpretation id="interp232" emma:lang="zh-CN" emma:confidence="0">
                  <emma:literal>队</emma:literal>
                </emma:interpretation>
                <emma:interpretation id="interp233" emma:lang="zh-CN" emma:confidence="0">
                  <emma:literal>壯</emma:literal>
                </emma:interpretation>
                <emma:interpretation id="interp23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75080.8417">8418 4403 20 0,'-5'0'10'0,"5"-20"-9"16,0 20 11-16,0 0-12 0,0 0 0 16,0 0 0-16,-4 0 1 15,4 4-2-15,0 0 1 16,-4 4 0-16,4 8 0 15,0 0 0-15,-5 7 0 16,5 13 0-16,0 3 0 16,0 0 0-16,-4 9 1 15,-1 7-1-15,1 0 1 16,-5 12 0-16,0 0 0 16,0 0-1-16,0 4 1 15,1-1-1-15,-1-14 0 0,4-5 0 16,-4-8 1-16,5-11-1 15,0-1 0-15,-1-7 0 16,1-5 0-16,4-7-2 16,0-4 1-16,-5 0-3 15,1-8 0-15,4-12-2 16,0-7 0-16</inkml:trace>
          <inkml:trace contextRef="#ctx0" brushRef="#br0" timeOffset="75366.0414">8436 4415 17 0,'4'-20'8'0,"18"4"-8"16,-13 8 14-16,4 1-14 0,1-1 0 16,-1 12 0-16,5 0 0 15,-5 7 0-15,0 1 1 16,-4 8-1-16,-4 7 1 15,-5 5 0-15,-5 3 1 16,-4 9-1-16,-4-5 0 16,-5 0 0-16,-4 9 0 15,4-5-1-15,-4-4 1 16,-4 1-2-16,-5-1 0 16,0-7-3-16,4 3 0 15,0-7-2-15,5-1 0 0</inkml:trace>
          <inkml:trace contextRef="#ctx0" brushRef="#br0" timeOffset="75636.2361">8697 4549 13 0,'9'-16'6'0,"0"-23"0"16,13 31 9-16,0 4-15 15,-4 0 1-15,4 0 0 16,0 4 0-16,0 4-1 16,0 0 0-16,1-4 0 15,-1 0 1-15,0-4-1 16,4-4 0-16,1-4-1 16,-5 4 1-16,-4-8-2 0,0 5 1 15,-5-1-2-15,0 4 1 16,0 0-3-16,-4 0 0 15</inkml:trace>
          <inkml:trace contextRef="#ctx0" brushRef="#br0" timeOffset="75981.4795">9020 4470 10 0,'-13'20'5'0,"-9"-5"-2"0,18-11 6 15,-1 4-8-15,1 4 1 16,-5 4 0-16,0 3 0 0,-4 9-3 15,-1 0 0-15,1 3 1 16,-5 4 1-16,1 1 0 16,3-1 0-16,-8 5-1 15,4 3 1-15,1-4 0 16,3 1 1-16,1 3 0 16,4-7 0-16,0-1-1 15,1-3 0-15,3-5-1 16,10-3 1-16,8-9-1 15,5-3 1-15,-1-8-1 16,10 0 1-16,-1-12-1 16,1 0 0-16,4 1 0 15,5-5 0-15,-5 0-1 16,-5-4 0-16,1 0-3 16,-5 5 0-16,-4-1-2 0,4 0 0 15</inkml:trace>
        </inkml:traceGroup>
        <inkml:traceGroup>
          <inkml:annotationXML>
            <emma:emma xmlns:emma="http://www.w3.org/2003/04/emma" version="1.0">
              <emma:interpretation id="{5FE0C328-9698-4046-87A8-A3A59619EA56}" emma:medium="tactile" emma:mode="ink">
                <msink:context xmlns:msink="http://schemas.microsoft.com/ink/2010/main" type="inkWord" rotatedBoundingBox="16218,5892 16621,5883 16644,6889 16241,6899"/>
              </emma:interpretation>
              <emma:one-of disjunction-type="recognition" id="oneOf47">
                <emma:interpretation id="interp235" emma:lang="zh-CN" emma:confidence="0">
                  <emma:literal>i</emma:literal>
                </emma:interpretation>
                <emma:interpretation id="interp236" emma:lang="zh-CN" emma:confidence="0">
                  <emma:literal>j</emma:literal>
                </emma:interpretation>
                <emma:interpretation id="interp237" emma:lang="zh-CN" emma:confidence="0">
                  <emma:literal>ⅰ</emma:literal>
                </emma:interpretation>
                <emma:interpretation id="interp238" emma:lang="zh-CN" emma:confidence="0">
                  <emma:literal>「</emma:literal>
                </emma:interpretation>
                <emma:interpretation id="interp23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6566.8988">9494 4718 17 0,'-8'16'8'0,"12"11"-8"0,0-19 12 16,1 8-12-16,-5 4 0 16,0-1 1-16,-9 5 0 15,5 4-1-15,-10 7 0 16,5 0 1-16,1 5 0 16,-6-1 0-16,1 8 0 15,4-7 0-15,0-5 0 16,0-3 0-16,1 3 0 0,-6-11-1 15,5-1 1-15,-8-3-2 16,3 0 1-16,1-4-4 16,-5-9 1-16,-4-3-3 15,0 0 0-15</inkml:trace>
          <inkml:trace contextRef="#ctx0" brushRef="#br0" timeOffset="76223.1508">9397 4364 20 0,'9'-20'10'0,"44"8"-12"0,-35 8 18 0,-1 0-16 16,6 4 0-16,-1 0 0 16,0 0 1-16,-4 0-2 15,-1-4 1-15,-3 4-2 16,-1 0 1-16,0 0-5 16,-4-4 1-16</inkml:trace>
        </inkml:traceGroup>
        <inkml:traceGroup>
          <inkml:annotationXML>
            <emma:emma xmlns:emma="http://www.w3.org/2003/04/emma" version="1.0">
              <emma:interpretation id="{49098C10-C3C5-4FFC-8621-AD4301F8C5BF}" emma:medium="tactile" emma:mode="ink">
                <msink:context xmlns:msink="http://schemas.microsoft.com/ink/2010/main" type="inkWord" rotatedBoundingBox="16841,5813 17255,5804 17276,6777 16862,6787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了</emma:literal>
                </emma:interpretation>
                <emma:interpretation id="interp242" emma:lang="zh-CN" emma:confidence="0">
                  <emma:literal>厂</emma:literal>
                </emma:interpretation>
                <emma:interpretation id="interp243" emma:lang="zh-CN" emma:confidence="0">
                  <emma:literal>]</emma:literal>
                </emma:interpretation>
                <emma:interpretation id="interp24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77391.4821">9920 4387 17 0,'13'-19'8'0,"18"22"-6"0,-18 1 13 16,5 0-15-16,-5-4 0 15,-4 0 0-15,0 0 1 16,4 0-2-16,-4 0 1 16,0-8-1-16,4 1 1 15,10-5-1-15,-1-4 0 16,4 4 0-16,-4-7 1 15,1 3-1-15,-6 4 1 16,1 0 0-16,-5 4 0 16,1 4 0-16,-6-4 1 0,1 1-1 15,-9 7 0-15,5 7 0 16,-1 5 1-16,1 8-1 16,-5 8 0-16,-5-1 0 15,5 9 0-15,0 3 0 16,-9 4 0-16,0 4 0 15,5 1 1-15,-5-1-1 16,0 0 0-16,0 4 1 16,-4-7 1-16,0-5-1 15,0 1 0-15,-1-1 0 16,1 0 1-16,0 1-1 16,-1-5 0-16,1 1 0 15,0-1 0-15,0 4-1 16,-1-11 1-16,1-1-1 15,0-3 1-15,-1-4-1 0,1-4 1 16,0-5-1-16,-1 1 1 16,-3-8-3-16,-1-4 1 15,0-4-4-15,1-12 0 16,-1-11-3-16,-9-13 1 16</inkml:trace>
        </inkml:traceGroup>
        <inkml:traceGroup>
          <inkml:annotationXML>
            <emma:emma xmlns:emma="http://www.w3.org/2003/04/emma" version="1.0">
              <emma:interpretation id="{778D91F4-6110-4692-89FD-E5C3AF6E1EFC}" emma:medium="tactile" emma:mode="ink">
                <msink:context xmlns:msink="http://schemas.microsoft.com/ink/2010/main" type="inkWord" rotatedBoundingBox="17786,5986 18557,5968 18579,6956 17808,6973"/>
              </emma:interpretation>
              <emma:one-of disjunction-type="recognition" id="oneOf49">
                <emma:interpretation id="interp245" emma:lang="zh-CN" emma:confidence="0">
                  <emma:literal>在</emma:literal>
                </emma:interpretation>
                <emma:interpretation id="interp246" emma:lang="zh-CN" emma:confidence="0">
                  <emma:literal>花</emma:literal>
                </emma:interpretation>
                <emma:interpretation id="interp247" emma:lang="zh-CN" emma:confidence="0">
                  <emma:literal>荭</emma:literal>
                </emma:interpretation>
                <emma:interpretation id="interp248" emma:lang="zh-CN" emma:confidence="0">
                  <emma:literal>茌</emma:literal>
                </emma:interpretation>
                <emma:interpretation id="interp249" emma:lang="zh-CN" emma:confidence="0">
                  <emma:literal>克</emma:literal>
                </emma:interpretation>
              </emma:one-of>
            </emma:emma>
          </inkml:annotationXML>
          <inkml:trace contextRef="#ctx0" brushRef="#br0" timeOffset="78143.516">10828 4631 12 0,'-4'8'6'0,"-5"0"-5"0,9-8 6 15,0 0-8-15,0 0 1 16,9 0 0-16,8 4 0 16,1 0 1-16,9 0 1 15,4-8-1-15,8 4 1 16,6-4 0-16,-1 0 1 15,0-4-1-15,5-4 0 16,0 1-1-16,0 3 1 16,-1-4-2-16,-8 4 1 0,4-8-1 15,-8 4 1-15,8-3-1 16,-8 3 1-16,-10 4-1 16,-4 4 0-16,-4-4-1 15,0 4 0-15,-5 0-5 16,-13 4 1-16,0 0-1 15,-18 16 1-15</inkml:trace>
          <inkml:trace contextRef="#ctx0" brushRef="#br0" timeOffset="78428.7199">11169 4411 19 0,'0'0'9'0,"13"39"-12"0,-8-27 18 16,-1 4-15-16,1 7 1 15,-5 9 0-15,-5 3 0 16,1-3-2-16,-5 3 0 16,-9 9 1-16,0-5 1 15,-4-4-2-15,-4-3 1 16,-1 3-1-16,1-3 0 15,-1-5-2-15,0 1 0 16,10-4-2-16,3-5 1 16,1-3-1-16,4 0 1 0</inkml:trace>
          <inkml:trace contextRef="#ctx0" brushRef="#br0" timeOffset="78638.87">11001 4946 17 0,'26'-7'8'0,"1"-1"-10"16,-18 12 19-16,4 0-17 15,0 7 1-15,1 5 0 16,-6-4 0-16,1 8-1 16,-4 11 0-16,-10 8 1 15,1-3 0-15,-1 3-1 16,-8 1 1-16,0 3-1 16,-5-8 0-16,5 1-1 15,0-5 0-15,-1-3-3 16,5-8 1-16,1-5-3 15,-1-3 1-15</inkml:trace>
          <inkml:trace contextRef="#ctx0" brushRef="#br0" timeOffset="78803.9871">11098 5368 17 0,'27'-16'8'0,"4"-15"-8"0,-22 23 14 16,4-4-14-16,0 0 0 15,5-4 0-15,0-3 0 16,8 7-1-16,-4-8 1 15,1 0-2-15,-1-3 1 16,0 3-2-16,-4 0 0 16,-1 1-2-16,-3-1 1 15</inkml:trace>
          <inkml:trace contextRef="#ctx0" brushRef="#br0" timeOffset="79089.1896">11408 4931 9 0,'-9'-8'4'0,"5"8"-2"15,4 0 7-15,0 0-9 16,0 4 1-16,0 11 0 16,0 5 0-16,0 8-1 15,0-1 0-15,-4 13 0 16,-1-5 1-16,1 1 0 16,-1 3 0-16,1 4 0 15,-1-11 0-15,1-1-1 16,4-7 1-16,0-4 1 15,4-5 0-15,5 1-1 16,0-4 0-16,4-8-1 16,1-4 0-16,3-8-2 0,6-4 0 15,12-8-3-15,0 1 1 16,1-9-1-16,4 1 0 16</inkml:trace>
        </inkml:traceGroup>
        <inkml:traceGroup>
          <inkml:annotationXML>
            <emma:emma xmlns:emma="http://www.w3.org/2003/04/emma" version="1.0">
              <emma:interpretation id="{872CCB54-F4E9-4A47-8015-C13272FDA81E}" emma:medium="tactile" emma:mode="ink">
                <msink:context xmlns:msink="http://schemas.microsoft.com/ink/2010/main" type="inkWord" rotatedBoundingBox="18884,5919 19711,5901 19735,6971 18908,6990"/>
              </emma:interpretation>
              <emma:one-of disjunction-type="recognition" id="oneOf50">
                <emma:interpretation id="interp250" emma:lang="zh-CN" emma:confidence="0">
                  <emma:literal>内</emma:literal>
                </emma:interpretation>
                <emma:interpretation id="interp251" emma:lang="zh-CN" emma:confidence="0">
                  <emma:literal>禸</emma:literal>
                </emma:interpretation>
                <emma:interpretation id="interp252" emma:lang="zh-CN" emma:confidence="0">
                  <emma:literal>內</emma:literal>
                </emma:interpretation>
                <emma:interpretation id="interp253" emma:lang="zh-CN" emma:confidence="0">
                  <emma:literal>門</emma:literal>
                </emma:interpretation>
                <emma:interpretation id="interp254" emma:lang="zh-CN" emma:confidence="0">
                  <emma:literal>円</emma:literal>
                </emma:interpretation>
              </emma:one-of>
            </emma:emma>
          </inkml:annotationXML>
          <inkml:trace contextRef="#ctx0" brushRef="#br0" timeOffset="79404.4127">11993 4757 21 0,'0'4'10'0,"0"-4"-15"0,0 0 23 0,0 0-19 16,0 8 1-16,0 4 0 15,0 4 0-15,0 3 0 16,0 5 0-16,0 12 0 16,-4 3 1-16,-1 12-1 15,1-4 0-15,-1 12 0 16,1-3 1-16,-5 3-2 16,5-12 1-16,-1-4-1 15,1-3 0-15,-5-9-2 16,5-3 1-16,-1-9-3 15,5-3 1-15,0-4-1 16,0-12 0-16</inkml:trace>
          <inkml:trace contextRef="#ctx0" brushRef="#br0" timeOffset="79884.7577">12060 4694 17 0,'0'0'8'0,"26"-8"-13"0,-17 5 17 16,4-5-12-16,5 4 1 15,9-4-1-15,-1 4 1 16,10-8-2-16,-1 4 1 0,0 0 0 16,5 0 1-16,5-3-1 15,-5-5 0-15,-5 0 0 16,0-4 1-16,1 5-1 15,-10-1 1-15,1 4-1 16,0 4 1-16,-5 0-1 16,0 8 1-16,-4 8-1 15,-1 4 1-15,1 4-1 16,-5 7 1-16,-4 9-1 16,0-1 1-16,0 9 0 15,-5 7 0-15,1 4-1 16,-1 16 1-16,-4 4 0 15,0 8 0-15,0-4-1 16,-4-8 1-16,-1-8-1 16,1-12 1-16,0-4-1 15,-5-7 1-15,4-9 0 0,-4-3 0 16,1-4-1-16,-1-5 0 16,-5-7-1-16,1-4 0 15,0-4-3-15,-1-4 1 16,1-11-4-16,0-17 1 15</inkml:trace>
          <inkml:trace contextRef="#ctx0" brushRef="#br0" timeOffset="80140.4374">12467 4356 20 0,'5'-16'10'0,"-1"20"-9"0,-4-4 17 0,0 0-18 16,9-4 0-16,0 12-1 15,-5 8 1-15,-8 7 0 16,4 13 0-16,-5 7 0 16,-4 4 0-16,1 0 0 15,-6 1 1-15,-3-1-1 16,-6 4 1-16,1 0 0 16,0-7 0-16,-9 3-2 15,5-8 1-15,-1 1-3 16,0-9 1-16,10-3-5 15,-1-12 1-15</inkml:trace>
          <inkml:trace contextRef="#ctx0" brushRef="#br0" timeOffset="80305.5561">12343 4919 18 0,'13'8'9'0,"27"-16"-9"0,-31 8 13 16,0 0-13-16,13-4 0 15,0 0-2-15,0 0 1 16,1 0-3-16,3 0 0 16,1 0-1-16,4-8 0 15</inkml:trace>
        </inkml:traceGroup>
        <inkml:traceGroup>
          <inkml:annotationXML>
            <emma:emma xmlns:emma="http://www.w3.org/2003/04/emma" version="1.0">
              <emma:interpretation id="{F349778E-BD31-43CB-B185-E60FBB99372E}" emma:medium="tactile" emma:mode="ink">
                <msink:context xmlns:msink="http://schemas.microsoft.com/ink/2010/main" type="inkWord" rotatedBoundingBox="20088,6715 20243,6712 20250,7013 20095,7016"/>
              </emma:interpretation>
              <emma:one-of disjunction-type="recognition" id="oneOf51">
                <emma:interpretation id="interp255" emma:lang="zh-CN" emma:confidence="0">
                  <emma:literal>,</emma:literal>
                </emma:interpretation>
                <emma:interpretation id="interp256" emma:lang="zh-CN" emma:confidence="0">
                  <emma:literal>、</emma:literal>
                </emma:interpretation>
                <emma:interpretation id="interp257" emma:lang="zh-CN" emma:confidence="0">
                  <emma:literal>〉</emma:literal>
                </emma:interpretation>
                <emma:interpretation id="interp258" emma:lang="zh-CN" emma:confidence="0">
                  <emma:literal>'</emma:literal>
                </emma:interpretation>
                <emma:interpretation id="interp25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2113.3818">13176 5167 13 0,'4'8'6'0,"-4"-20"-1"16,0 8 6-16,0-4-11 15,0 8 0-15,0 0 0 16,0 0 0-16,0 0 0 16,0 0 0-16,5 0 0 15,4-4 0-15,0 8-1 0,-1 0 1 16,1 0 0-16,0 8 0 15,0 0 0-15,0-1 0 16,0 1 0-16,0 4 1 16,-5 0 0-16,-4 0 0 15,0 3-1-15,-4 5 1 16,-1 0 0-16,-4-1 0 16,-8 1-1-16,-6-5 1 15,1 1-3-15,0 0 0 16,0-8-3-16,-5-1 0 15</inkml:trace>
        </inkml:traceGroup>
        <inkml:traceGroup>
          <inkml:annotationXML>
            <emma:emma xmlns:emma="http://www.w3.org/2003/04/emma" version="1.0">
              <emma:interpretation id="{B5D31A69-084E-48DB-BB57-C6AB1FE19F98}" emma:medium="tactile" emma:mode="ink">
                <msink:context xmlns:msink="http://schemas.microsoft.com/ink/2010/main" type="inkWord" rotatedBoundingBox="20494,5655 21690,5628 21723,7106 20527,7133"/>
              </emma:interpretation>
              <emma:one-of disjunction-type="recognition" id="oneOf52">
                <emma:interpretation id="interp260" emma:lang="zh-CN" emma:confidence="0">
                  <emma:literal>所</emma:literal>
                </emma:interpretation>
                <emma:interpretation id="interp261" emma:lang="zh-CN" emma:confidence="0">
                  <emma:literal>价</emma:literal>
                </emma:interpretation>
                <emma:interpretation id="interp262" emma:lang="zh-CN" emma:confidence="0">
                  <emma:literal>㹞</emma:literal>
                </emma:interpretation>
                <emma:interpretation id="interp263" emma:lang="zh-CN" emma:confidence="0">
                  <emma:literal>衍</emma:literal>
                </emma:interpretation>
                <emma:interpretation id="interp2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82572.7119">13880 4080 17 0,'9'0'8'0,"-4"0"-8"0,-5 0 13 16,0 4-13-16,0 0 0 15,-5 8 0-15,1 3 0 16,-5 1 0-16,-4 12 0 15,-5 3 0-15,-4-3 0 0,-5 3 0 16,1 1 0-16,-14-1 0 16,4 1 0-16,5-5 0 15,0-3 1-15,5-4-1 16,4-4 0-16,4-5 0 16,5-3 0-16,-1 0-1 15,5-8 1-15,5 0-1 16,4 0 1-16,9-8-1 15,13-4 1-15,5-3-1 16,4-1 1-16,0 4 0 16,0 4 0-16,0 4 0 15,4 8 1-15,0 8 0 16,-8 12 0-16,0 7 0 16,-5 9 0-16,-9 3 0 15,-8 8 0-15,-10 4-1 16,1 4 1-16,-10 0-1 0,1-4 1 15,-5 1 0-15,1-1 0 16,-1-12-2-16,-4-11 1 16,8-5-3-16,-3-3 1 15,-1-16-4-15,5-8 1 16</inkml:trace>
          <inkml:trace contextRef="#ctx0" brushRef="#br0" timeOffset="82827.3897">13929 4474 13 0,'27'-32'6'0,"13"-3"-2"0,-27 23 9 0,5 8-12 15,4 0 0-15,0 4 0 16,0 4 1-16,-4 4-3 16,-9 8 1-16,-1 3 1 15,-8 9 0-15,-8 7-1 16,-10 9 1-16,-4-9-1 15,0 1 0-15,-5-1-1 16,5 1 1-16,-9-9-2 16,4-3 1-16,5-5-3 15,4-3 1-15,1-8-2 16,-1-8 0-16</inkml:trace>
          <inkml:trace contextRef="#ctx0" brushRef="#br0" timeOffset="83143.1164">14208 4312 11 0,'45'-51'5'0,"39"12"-5"0,-67 31 9 16,6 0-9-16,-1 0 0 15,-9 8-2-15,-4 4 0 16,-9 0 1-16,-9 12 1 16,-4 3-1-16,-18 9 0 15,4 8 1-15,1-9 0 16,3-3 1-16,6 3 1 15,-1-3 0-15,5 3 1 16,4 1-1-16,4 0 1 0,1-1-2 16,4 9 1-16,0-13-1 15,4 5 0-15,-4 7-1 16,0 5 1-16,0-9-1 16,0 1 0-16,0-5 0 15,0-3 1-15,-4-4-4 16,0-5 0-16,-5 1-2 15,0-4 1-15</inkml:trace>
          <inkml:trace contextRef="#ctx0" brushRef="#br0" timeOffset="83353.2604">14430 4545 18 0,'48'-24'9'0,"23"-11"-11"0,-53 15 17 16,0 0-15-16,4-3 0 16,0-1 0-16,-4-4 1 15,0 1-2-15,-1 7 0 16,-3 1-3-16,-6-5 1 16,1 8-2-16,-4 4 1 15</inkml:trace>
          <inkml:trace contextRef="#ctx0" brushRef="#br0" timeOffset="83623.4607">14642 4454 13 0,'-8'36'6'16,"-15"-17"-5"-16,23-11 11 0,-4 4-12 16,0 4 1-16,4 7 0 15,-9 5 1-15,0 3-2 16,4 5 0-16,1 7 1 15,-1 0 1-15,1 5-1 16,4 7 1-16,-4 4-1 16,-5 12 1-16,4 8-1 15,-4-5 0-15,1 1-1 16,-1-8 1-16,0-8-2 16,4-8 0-16,1-3-3 15,0-9 1-15,-1-3-3 16,1-1 1-16</inkml:trace>
        </inkml:traceGroup>
        <inkml:traceGroup>
          <inkml:annotationXML>
            <emma:emma xmlns:emma="http://www.w3.org/2003/04/emma" version="1.0">
              <emma:interpretation id="{EBA3C6C0-9B37-4A78-A686-1060BA1E7E76}" emma:medium="tactile" emma:mode="ink">
                <msink:context xmlns:msink="http://schemas.microsoft.com/ink/2010/main" type="inkWord" rotatedBoundingBox="22001,5901 22883,5881 22905,6852 22023,6872"/>
              </emma:interpretation>
              <emma:one-of disjunction-type="recognition" id="oneOf53">
                <emma:interpretation id="interp265" emma:lang="zh-CN" emma:confidence="0">
                  <emma:literal>以</emma:literal>
                </emma:interpretation>
                <emma:interpretation id="interp266" emma:lang="zh-CN" emma:confidence="0">
                  <emma:literal>讣</emma:literal>
                </emma:interpretation>
                <emma:interpretation id="interp267" emma:lang="zh-CN" emma:confidence="0">
                  <emma:literal>江</emma:literal>
                </emma:interpretation>
                <emma:interpretation id="interp268" emma:lang="zh-CN" emma:confidence="0">
                  <emma:literal>认</emma:literal>
                </emma:interpretation>
                <emma:interpretation id="interp26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84073.7755">15121 4336 21 0,'4'-4'10'0,"10"16"-14"16,-10-4 18-16,0 11-14 15,5 1 1-15,-9 8 0 16,0 7 0-16,-4 8-2 16,-5 1 1-16,0 3 0 15,0 0 1-15,0 4-1 16,-4-3 0-16,0 3 0 16,0-4 1-16,4 4 0 15,-9 1 0-15,14-1-1 16,-1-16 1-1,5 5-1 1,5-13 0-16,3-11-2 0,10-12 1 16,0-8-4-16,4-16 1 15,0-3-2-15,9-17 0 16</inkml:trace>
          <inkml:trace contextRef="#ctx0" brushRef="#br0" timeOffset="84554.1198">15333 4706 18 0,'5'-8'9'0,"4"0"-11"0,-9 8 16 16,0 0-14-16,9 0 1 16,-5 0-1-16,5 0 1 15,-5 4-2-15,5-4 1 0,0 4 0 16,0 0 0-16,0-4-3 16,0 0 1-16,0 0-2 15,4-4 1-15,0-4-1 16,0-3 0-16,5-13 1 15,0 4 0-15,0-3 1 16,-1-9 1-16,1 1 0 16,0-5 1-16,-5 1 1 15,5 3 0-15,4 1 1 16,-9 7 1-16,9 4 0 16,-4 1 0-16,-5 11 1 15,1 0 0-15,-1 4-1 16,-4 4 1-16,0 12-2 15,-5 8 1-15,-4 7-2 16,0 9 0-16,-13 3 0 0,-1 12 0 16,-3 0 0-16,-1 8 0 15,-4 4-1-15,-5 4 1 16,1 4 0-16,-1 0 0 16,1 4-1-16,-1-4 1 15,0-16-3-15,5 4 1 16,0-16-1-16,9-7 1 15,0-9-3-15,4-7 0 16,4-8-1-16,5-12 1 16,5-8-2-16,8-8 1 15</inkml:trace>
          <inkml:trace contextRef="#ctx0" brushRef="#br0" timeOffset="84704.2237">15617 5005 19 0,'18'-7'9'0,"39"-5"-12"16,-43 12 20-16,-1 0-17 15,9 4 0-15,0 4-1 16,-4 3 1-16,0 1-1 16,4 0 1-16,0 0-1 15,-4-8 1-15,13 0-5 16,0-8 0-16</inkml:trace>
        </inkml:traceGroup>
        <inkml:traceGroup>
          <inkml:annotationXML>
            <emma:emma xmlns:emma="http://www.w3.org/2003/04/emma" version="1.0">
              <emma:interpretation id="{533AE72D-E4B4-4C71-82ED-F29AEB6B2596}" emma:medium="tactile" emma:mode="ink">
                <msink:context xmlns:msink="http://schemas.microsoft.com/ink/2010/main" type="inkWord" rotatedBoundingBox="23009,5611 24041,5588 24070,6871 23038,6894"/>
              </emma:interpretation>
              <emma:one-of disjunction-type="recognition" id="oneOf54">
                <emma:interpretation id="interp270" emma:lang="zh-CN" emma:confidence="0">
                  <emma:literal>我</emma:literal>
                </emma:interpretation>
                <emma:interpretation id="interp271" emma:lang="zh-CN" emma:confidence="0">
                  <emma:literal>戕</emma:literal>
                </emma:interpretation>
                <emma:interpretation id="interp272" emma:lang="zh-CN" emma:confidence="0">
                  <emma:literal>找</emma:literal>
                </emma:interpretation>
                <emma:interpretation id="interp273" emma:lang="zh-CN" emma:confidence="0">
                  <emma:literal>㦲</emma:literal>
                </emma:interpretation>
                <emma:interpretation id="interp27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86025.7352">16047 4690 17 0,'0'-7'8'0,"31"7"-10"15,-14-8 17-15,6-4-16 16,3 4 1-16,5-4 0 15,9 0 1-15,9 4-1 16,8-7 0-16,1-1 0 16,-5-4 1-16,5-3 0 15,-5-1 0-15,-4-4 0 16,-1-3 0-16,1-1-1 0,-5 1 1 16,-4 3-2-16,-4 5 1 15,-5 7-3-15,-9 0 1 16,-4 4-2-16,-5 9 1 15,-9 6-3-15,-8 9 1 16</inkml:trace>
          <inkml:trace contextRef="#ctx0" brushRef="#br0" timeOffset="85871.6236">16344 4060 16 0,'8'-4'8'0,"1"-7"-8"0,5 7 9 15,-1 0-8-15,-9 4 1 16,5 0 0-16,-9 4 0 16,0 4-3-16,-13 3 1 0,4 5 1 15,-4 8 0-15,-5 3-1 16,0 5 0-16,-4 3 0 15,0 5 0-15,-5-1 0 16,5 4 1-16,0-11-2 16,4-5 1-16,1-3-1 15,3-8 0-15,1 0-1 16,4-5 0-16,5 1-3 16,-1-8 1-16,5-4-1 15,0 0 1-15,9-8 0 16,5-4 1-16,3-3 2 15,1-1 0-15,4 4 3 16,0 0 0-16,-4 8 2 16,4 4 0-16,14 4 0 15,-10 16 0-15,1 11-2 16,-5 9 1-16,-4 3-2 0,-5 4 1 16,-4 5-1-16,0 7 0 15,-5-8 0-15,-8 8 1 16,-10 8-1-16,5-4 1 15,-8 4-1-15,-1 4 0 16,0-12 0-16,-4 0 0 16,4-12-2-16,1-11 1 15,-1-9-2-15,-9-3 0 16,5-12-3-16,0-5 0 16,0-10-1-16,4-17 0 15</inkml:trace>
          <inkml:trace contextRef="#ctx0" brushRef="#br0" timeOffset="86541.6063">16268 4868 16 0,'-22'23'8'0,"18"-11"-7"0,4-12 15 0,0 0-16 15,0 0 0-15,4-8 1 16,5-4 0-16,4-7-2 16,14-9 1-16,4-3-1 15,9-13 1-15,0-7-1 16,4-4 0-16,0 0 0 16,1-8 0-16,-10 0 0 15,0 4 0-15,-8 4 1 16,0 3 0-16,-5 5 0 15,-5 8 1-15,-3 7-1 16,-1 5 1-16,-4 7-1 16,-5 4 1-16,-4 4-2 15,0 12 1-15,-4 8-1 16,-1 4 1-16,1 12-1 16,4 7 0-16,0 5 0 0,0 7 1 15,4 16 0-15,1 0 1 16,-1 8-1-16,1 0 1 15,4 4-1-15,4-4 1 16,0 20-1-16,5-13 1 16,0-11-1-16,-1 0 1 15,1-11 0-15,4-5 0 16,0-16 0-16,1-7 0 16,-1-8-1-16,0-8 0 15,0-12-3-15,5-4 1 16,-1-12-4-16,1 0 1 0</inkml:trace>
          <inkml:trace contextRef="#ctx0" brushRef="#br0" timeOffset="86896.3529">17075 4497 17 0,'-18'36'8'0,"-22"31"-12"0,31-47 17 15,-4-1-13-15,-9 13 1 16,-9 3-1-16,-5 5 1 16,1-1-2-16,4 0 1 15,4 9 0-15,1-13 0 16,8 0-3-16,0-7 0 0,0-4-1 15,5-9 0-15</inkml:trace>
          <inkml:trace contextRef="#ctx0" brushRef="#br0" timeOffset="86701.2131">16955 4163 18 0,'-9'4'9'0,"5"0"-14"16,4-4 16-16,0 4-13 16,0 7 1-16,0 1-6 15,4 4 1-15,1-4 6 16,-1 11 0-16</inkml:trace>
        </inkml:traceGroup>
        <inkml:traceGroup>
          <inkml:annotationXML>
            <emma:emma xmlns:emma="http://www.w3.org/2003/04/emma" version="1.0">
              <emma:interpretation id="{092BC3F1-84FA-45ED-BCE8-E7EAA782DCD1}" emma:medium="tactile" emma:mode="ink">
                <msink:context xmlns:msink="http://schemas.microsoft.com/ink/2010/main" type="inkWord" rotatedBoundingBox="24248,5709 24770,5697 24797,6901 24275,6912"/>
              </emma:interpretation>
              <emma:one-of disjunction-type="recognition" id="oneOf55">
                <emma:interpretation id="interp275" emma:lang="zh-CN" emma:confidence="0">
                  <emma:literal>不</emma:literal>
                </emma:interpretation>
                <emma:interpretation id="interp276" emma:lang="zh-CN" emma:confidence="0">
                  <emma:literal>斥</emma:literal>
                </emma:interpretation>
                <emma:interpretation id="interp277" emma:lang="zh-CN" emma:confidence="0">
                  <emma:literal>公</emma:literal>
                </emma:interpretation>
                <emma:interpretation id="interp278" emma:lang="zh-CN" emma:confidence="0">
                  <emma:literal>讠</emma:literal>
                </emma:interpretation>
                <emma:interpretation id="interp27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87376.6945">17389 4175 18 0,'13'-24'9'0,"5"12"-10"16,-18 12 18-16,0 0-18 16,5 4 1-1,-10 28-2 1,-4-1 1-16,-13 8 1 16,4-3 1-16,-4-1-2 0,5-11 0 15,-1-4 0-15,5-1 1 16,4-7 0-16,0 0 1 15,9 0-1-15,-5-8 0 16,5 4 0-16,0-8 0 16,0 7-1-16,9-3 1 15,-4 4-1-15,4 4 1 16,4 4-1-16,-4 4 1 16,4 11 0-16,-4 4 1 15,0 1 0-15,0 3 0 16,-5 12-1-16,0 1 1 0,1 7 0 15,-5 8 0-15,-5 0-1 16,-8 0 1-16,4-8-1 16,5-8 1-16,-5-12-1 15,0-7 0-15,5-9-1 16,-1-3 0-16,1-12-2 16,-1 0 0-16,5-20-1 15,0-4 0-15,14-11-1 16,-1-17 1-16</inkml:trace>
          <inkml:trace contextRef="#ctx0" brushRef="#br0" timeOffset="87736.95">17686 4663 11 0,'-13'51'5'0,"4"-8"-5"0,9-27 9 16,0 12-9-16,-5-1 1 15,1 17 0-15,-5 3 1 16,0 8-2-16,-4 0 0 15,0 4 2-15,-1 0 0 0,5-12-1 16,1-3 1-16,-1-9-2 16,0-11 1-16,4-4-2 15,1-5 0-15,4-7-2 16,0-8 1-16,9-19-2 16,4-9 0-16,5-15-1 15,4-16 1-15</inkml:trace>
          <inkml:trace contextRef="#ctx0" brushRef="#br0" timeOffset="87512.2904">17602 4564 18 0,'26'-31'9'0,"19"11"-14"16,-32 16 18-16,9-4-16 15,0 4 1-15,5 1-3 0,-9-1 0 16,-1 0 4-16,-8 0 1 15</inkml:trace>
        </inkml:traceGroup>
        <inkml:traceGroup>
          <inkml:annotationXML>
            <emma:emma xmlns:emma="http://www.w3.org/2003/04/emma" version="1.0">
              <emma:interpretation id="{A4785148-A942-484E-83C8-DC83BDDC209E}" emma:medium="tactile" emma:mode="ink">
                <msink:context xmlns:msink="http://schemas.microsoft.com/ink/2010/main" type="inkWord" rotatedBoundingBox="25037,5838 25221,5834 25243,6820 25059,6824"/>
              </emma:interpretation>
              <emma:one-of disjunction-type="recognition" id="oneOf56">
                <emma:interpretation id="interp280" emma:lang="zh-CN" emma:confidence="0">
                  <emma:literal>,</emma:literal>
                </emma:interpretation>
                <emma:interpretation id="interp281" emma:lang="zh-CN" emma:confidence="0">
                  <emma:literal>)</emma:literal>
                </emma:interpretation>
                <emma:interpretation id="interp282" emma:lang="zh-CN" emma:confidence="0">
                  <emma:literal>丿</emma:literal>
                </emma:interpretation>
                <emma:interpretation id="interp283" emma:lang="zh-CN" emma:confidence="0">
                  <emma:literal>]</emma:literal>
                </emma:interpretation>
                <emma:interpretation id="interp28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88067.1855">18063 4395 14 0,'26'-39'7'0,"1"-20"-9"16,-18 47 16-16,-1 8-14 16,6-4 1-16,-1 4 1 15,5 4 1-15,-5 4-4 16,0 0 1-16,1 16 1 0,-6 3 0 15,1 5 0-15,-4 11 0 16,-1 5-1-16,1 3 1 16,-5 0 0-16,0 0 0 15,0 4 0-15,0 9 0 16,0-5 0-16,-5 4 0 16,1 0 0-16,-5 4 0 15,0-8-1-15,0-4 1 16,-4 4-1-16,0-11 1 15,-5-5-2-15,9-11 1 0,0-5-2 16,0-3 0-16,0-4-4 16,1-9 0-16,3-7-1 15,5-7 0-15</inkml:trace>
        </inkml:traceGroup>
        <inkml:traceGroup>
          <inkml:annotationXML>
            <emma:emma xmlns:emma="http://www.w3.org/2003/04/emma" version="1.0">
              <emma:interpretation id="{D989A342-FE28-4A61-BC32-EA3EFEF9BE33}" emma:medium="tactile" emma:mode="ink">
                <msink:context xmlns:msink="http://schemas.microsoft.com/ink/2010/main" type="inkWord" rotatedBoundingBox="25541,5700 26540,5677 26562,6650 25562,6672"/>
              </emma:interpretation>
              <emma:one-of disjunction-type="recognition" id="oneOf57">
                <emma:interpretation id="interp285" emma:lang="zh-CN" emma:confidence="0">
                  <emma:literal>现</emma:literal>
                </emma:interpretation>
                <emma:interpretation id="interp286" emma:lang="zh-CN" emma:confidence="0">
                  <emma:literal>珑</emma:literal>
                </emma:interpretation>
                <emma:interpretation id="interp287" emma:lang="zh-CN" emma:confidence="0">
                  <emma:literal>玼</emma:literal>
                </emma:interpretation>
                <emma:interpretation id="interp288" emma:lang="zh-CN" emma:confidence="0">
                  <emma:literal>觋</emma:literal>
                </emma:interpretation>
                <emma:interpretation id="interp289" emma:lang="zh-CN" emma:confidence="0">
                  <emma:literal>玭</emma:literal>
                </emma:interpretation>
              </emma:one-of>
            </emma:emma>
          </inkml:annotationXML>
          <inkml:trace contextRef="#ctx0" brushRef="#br0" timeOffset="88427.9411">18568 4312 17 0,'4'4'8'0,"-4"-4"-12"0,0 0 16 15,0 0-12-15,9-4 0 16,4 0 0-16,0 1 0 16,5-1-1-16,4 0 1 15,0-4 0-15,1 4 0 16,-1 4 0-16,0-8 0 16,0 0 0-16,5-4 1 15,-1 0-1-15,-4 1 0 16,1-1 0-16,-6 0 1 15,1 4-2-15,-5 0 1 0,-4 4-1 16,0 0 0-16,-5-4-3 16,-4 8 0-16</inkml:trace>
          <inkml:trace contextRef="#ctx0" brushRef="#br0" timeOffset="89223.5073">18652 4612 18 0,'22'-4'9'0,"35"-20"-13"0,-43 16 17 16,-1 4-13-16,0-4 0 0,-4 1-2 15,0 7 0-15,0 0 2 16,4 7 0-16,-8 9-2 16,-1 4 1-16,-4 3-1 15,-4 5 0-15,-1 11 2 16,1 5 0-16,-9-1 0 15,4 0 1-15,0 5 1 16,0-9 0-16,-4-4 0 16,8-3 1-16,-4-8-1 15,9-5 1-15,-9-3-2 16,9-4 0-16,0-12-1 16,9-28 1-16,5 1-2 15,-1-9 0-15,5-11-1 16,8 0 1-16,1-12 0 15,-1-16 0-15,1-16 1 0,0 1 0 16,-1 3 0-16,1 8 0 16,-5 12 0-16,0 8 0 15,-4 16 0-15,-5 11 0 16,0 9 0-16,1 11 1 16,-1 12 0-16,-9 8 0 15,5 8 0-15,-9 19 0 16,-4 4 0-16,-1 21 1 15,1-9-1-15,-5 0 0 16,5 4-1-16,-1-4 0 16,1-15-1-16,-1-5 1 0,1-7-2 15,-1-4 0-15,1-9-2 16,4-7 0-16,0-12-1 16,0-15 0-16</inkml:trace>
          <inkml:trace contextRef="#ctx0" brushRef="#br0" timeOffset="88638.0941">18833 4305 9 0,'-8'47'4'0,"3"-8"0"15,5-23 5-15,-4 4-8 16,4 7 1-16,-5 5 0 16,1 7 0-16,-5 0-3 15,5 1 0-15,-1-1 2 16,5 4 1-16,0-7-2 16,0-5 1-16,0-3-1 15,0-4 1-15,0-1-3 16,0-7 0-16,0-4-3 15,0-4 1-15</inkml:trace>
          <inkml:trace contextRef="#ctx0" brushRef="#br0" timeOffset="89730.8896">19206 4623 16 0,'4'0'8'0,"-8"-11"-9"0,4 11 16 15,4 4-15-15,-4 3 0 0,4 9 0 16,-8 0 1-16,0 12-1 16,-10-1 0-16,1 1 1 15,-5 3 0-15,0 5 0 16,1-1 1-16,-5 8-1 15,4 1 0-15,0-5-2 16,5-7 1-16,0-9-4 16,4 1 1-16,0-8-3 15,4-1 0-15</inkml:trace>
          <inkml:trace contextRef="#ctx0" brushRef="#br0" timeOffset="89899.4907">19095 5013 13 0,'22'-4'6'0,"4"12"-2"15,-17-8 10-15,9 4-14 16,-9 0 1-16,9 8-1 0,-1 4 1 16,1-8-2-16,0-1 1 15,4-3 1-15,0 4 0 16,5-4-2-16,-1 0 1 16,1-4 0-16,-5-4 0 15,5-8-1-15,4-7 1 16,0-13-3-16,0 5 0 15,4-5-2-15,-4-3 1 16</inkml:trace>
          <inkml:trace contextRef="#ctx0" brushRef="#br0" timeOffset="89478.6891">19299 4147 18 0,'31'-16'9'0,"4"4"-12"15,-22 8 16-15,5 4-13 16,-5 0 1-16,1 4-1 16,-1 4 1-16,-4 8-1 15,0 8 0-15,-5 7 1 16,-4 5 0-16,0 7 0 15,-4 4 0-15,-10 4 0 16,-8 1 0-16,4 3-1 0,-4-4 0 16,0-8-1-16,-4 1 0 15,3-5-2-15,1-4 1 16,5-11-3-16,-1-4 0 16,5-9 0-16,-5-3 0 15</inkml:trace>
        </inkml:traceGroup>
        <inkml:traceGroup>
          <inkml:annotationXML>
            <emma:emma xmlns:emma="http://www.w3.org/2003/04/emma" version="1.0">
              <emma:interpretation id="{DC8201FB-CE0A-46DE-A86A-98E277608F1C}" emma:medium="tactile" emma:mode="ink">
                <msink:context xmlns:msink="http://schemas.microsoft.com/ink/2010/main" type="inkWord" rotatedBoundingBox="26715,5582 27625,5561 27652,6735 26741,6755"/>
              </emma:interpretation>
              <emma:one-of disjunction-type="recognition" id="oneOf58">
                <emma:interpretation id="interp290" emma:lang="zh-CN" emma:confidence="0">
                  <emma:literal>在</emma:literal>
                </emma:interpretation>
                <emma:interpretation id="interp291" emma:lang="zh-CN" emma:confidence="0">
                  <emma:literal>茌</emma:literal>
                </emma:interpretation>
                <emma:interpretation id="interp292" emma:lang="zh-CN" emma:confidence="0">
                  <emma:literal>灰</emma:literal>
                </emma:interpretation>
                <emma:interpretation id="interp293" emma:lang="zh-CN" emma:confidence="0">
                  <emma:literal>东</emma:literal>
                </emma:interpretation>
                <emma:interpretation id="interp294" emma:lang="zh-CN" emma:confidence="0">
                  <emma:literal>本</emma:literal>
                </emma:interpretation>
              </emma:one-of>
            </emma:emma>
          </inkml:annotationXML>
          <inkml:trace contextRef="#ctx0" brushRef="#br0" timeOffset="90650.5255">19750 4383 12 0,'-4'-23'6'0,"8"19"-4"16,-4 4 10-16,0 0-13 16,0 0 0-16,5-8 1 15,4 4 0-15,4 0 0 16,14 0 1-16,8 4 0 15,9-8 0-15,14-4 1 16,0-7 0-16,-1-5-1 16,10 4 1-16,-5-3-1 15,-14 3 1-15,19-8-2 16,-1 5 1-16,-8-1-2 0,-1 1 1 16,-12 7-1-16,-5 0 0 15,-18 4-1-15,9 0 0 16,-14 5-1-16,-3-1 0 15,-14 8-2-15,-9-4 1 16</inkml:trace>
          <inkml:trace contextRef="#ctx0" brushRef="#br0" timeOffset="90919.7131">20189 4005 12 0,'-13'8'6'0,"8"0"-6"0,5-8 9 0,0 0-8 15,0 8 0-15,0 4 0 16,0 7 0-16,0 9-2 16,0 3 1-16,0 5 2 15,-4-1 0-15,-1 9-1 16,-3-1 0-16,-10 0 0 16,-4 5 0-16,0-1-1 15,-5-4 1-15,-4 0-3 16,4-3 0-16,5-9 0 15,0-3 0-15,4-5-2 16,-4-7 0-16,9-4-1 16,0-4 1-16</inkml:trace>
          <inkml:trace contextRef="#ctx0" brushRef="#br0" timeOffset="91115.3559">20038 4541 17 0,'14'0'8'0,"3"8"-10"0,-12 3 18 15,-1 9-16-15,5 4 1 16,-9 3-1-16,-4 5 1 16,-5 3-1-16,0 1 0 15,-13-1 0-15,4-3 1 16,0 7-3-16,1-7 1 16,-1-1-4-16,0-3 1 0,5-5-2 15,-9-7 1-15</inkml:trace>
          <inkml:trace contextRef="#ctx0" brushRef="#br0" timeOffset="91280.9914">19937 4907 12 0,'39'-16'6'0,"15"-15"-5"15,-32 19 12-15,9 0-12 16,0-4 1-16,4-3 0 16,9-5 1-16,1 0-4 15,-1 1 1-15,5-5 1 16,4-3 0-16,-9-5-3 15,-4 9 1-15,-4 3-4 16,-10 0 0-16</inkml:trace>
          <inkml:trace contextRef="#ctx0" brushRef="#br0" timeOffset="91612.2076">20397 4442 10 0,'-17'4'5'0,"-1"36"2"0,13-29 5 15,1 9-12-15,-5 8 1 16,0 3 0-16,0 1 0 16,-4 3-1-16,0 8 0 15,-1 1 1-15,1-9 1 16,0 13-1-16,0 7 0 16,4 0 0-16,0-4 1 15,-4-4-1-15,4 0 1 0,0-11-2 16,4-5 1-16,1-11-1 15,4-8 1-15,4-4-1 16,10-4 1-16,-1-8-1 16,9-4 1-16,5-8-1 15,4-4 1-15,4-7-2 16,10-9 0-16,8 1-3 16,4 7 0-16,-4 1-3 15,5-5 1-15</inkml:trace>
        </inkml:traceGroup>
        <inkml:traceGroup>
          <inkml:annotationXML>
            <emma:emma xmlns:emma="http://www.w3.org/2003/04/emma" version="1.0">
              <emma:interpretation id="{7C8A0E96-B856-4231-8E07-3B3B8C9E1D1C}" emma:medium="tactile" emma:mode="ink">
                <msink:context xmlns:msink="http://schemas.microsoft.com/ink/2010/main" type="inkWord" rotatedBoundingBox="27792,5507 28599,5489 28630,6871 27823,6889"/>
              </emma:interpretation>
              <emma:one-of disjunction-type="recognition" id="oneOf59">
                <emma:interpretation id="interp295" emma:lang="zh-CN" emma:confidence="0">
                  <emma:literal>香</emma:literal>
                </emma:interpretation>
                <emma:interpretation id="interp296" emma:lang="zh-CN" emma:confidence="0">
                  <emma:literal>崗</emma:literal>
                </emma:interpretation>
                <emma:interpretation id="interp297" emma:lang="zh-CN" emma:confidence="0">
                  <emma:literal>盾</emma:literal>
                </emma:interpretation>
                <emma:interpretation id="interp298" emma:lang="zh-CN" emma:confidence="0">
                  <emma:literal>番</emma:literal>
                </emma:interpretation>
                <emma:interpretation id="interp299" emma:lang="zh-CN" emma:confidence="0">
                  <emma:literal>茴</emma:literal>
                </emma:interpretation>
              </emma:one-of>
            </emma:emma>
          </inkml:annotationXML>
          <inkml:trace contextRef="#ctx0" brushRef="#br0" timeOffset="93472.0286">21195 4143 18 0,'-5'4'9'0,"50"16"-11"0,-32-12 17 16,-4 3-14-16,0 17 0 16,-1 3-1-16,-3 5 1 15,-5 15-1-15,-5-8 0 16,-17 1 1-16,-4 11 0 15,4-4-1-15,-9 0 0 0,-9 4 1 16,-5 4 0-16,1-3-2 16,4-1 1-16,0 8-1 15,9-16 0-15,-4-4-4 16,8-11 0-16,5-5-1 16,13-11 1-16</inkml:trace>
          <inkml:trace contextRef="#ctx0" brushRef="#br0" timeOffset="93187.3257">20880 4627 20 0,'-4'0'10'0,"35"-23"-12"0,-18 23 18 0,5-12-17 16,4 0 1-16,4-4 0 15,1 1 0-15,26-9 0 16,0 0 1-16,5-3-1 16,0-9 1-16,4 5-1 15,-9 7 1-15,0-3-1 16,-4-5 1-16,-9 5-2 15,-5 3 0-15,-4 8-1 16,-13 0 0-16,8 5-2 16,-12 3 0-16,-6 0-2 15,-8 8 0-15</inkml:trace>
          <inkml:trace contextRef="#ctx0" brushRef="#br0" timeOffset="92436.2917">21288 3934 14 0,'-9'-4'7'0,"9"8"-4"0,0-4 11 0,0 0-14 15,0 4 1-15,-5 4 0 16,1 4 0-16,-9 4-2 16,-5 3 1-16,0 9 1 15,-4 3 0-15,-4 13-1 16,-1 3 0-16,-4 4 0 16,0 0 1-16,0-7-1 15,0 7 0-15,4-16 0 16,5-3 0-16,4-5-1 15,1-7 1-15,3 0-2 16,6-8 0-16,-1-4-3 16,0-5 1-16,4 1-2 15,5-4 1-15</inkml:trace>
          <inkml:trace contextRef="#ctx0" brushRef="#br0" timeOffset="93727.7104">21173 4679 20 0,'22'11'10'0,"18"-3"-14"16,-32-4 20-16,-3 4-16 15,-5 8 0-15,-9 7 0 16,-4 5 0-16,-1 11 0 0,-3 5 1 15,-1 7-1-15,5-12 1 16,-5 16 0-16,0 1 0 16,5-5-2-16,0-8 1 15,-1-7-2-15,1-5 1 16,0-3-4-16,4-13 0 16,0-3-1-16,5-4 1 15</inkml:trace>
          <inkml:trace contextRef="#ctx0" brushRef="#br0" timeOffset="94793.4681">21062 5297 16 0,'-14'0'8'0,"23"20"-7"16,0-20 15-16,0 0-16 16,4-4 1-16,5-4-1 15,13 0 1-15,5-4-2 16,8-12 1-16,0 1-1 15,5 3 1-15,4-7-4 0,-9-1 1 16,-13 8-2-16,9 5 0 16</inkml:trace>
          <inkml:trace contextRef="#ctx0" brushRef="#br0" timeOffset="92841.5803">21071 4312 10 0,'0'0'5'0,"0"-4"-3"16,0 4 9-16,0 0-10 15,4-3 0-15,5-5 1 16,0 0 0-16,4 4-2 16,0-4 0-16,18-4 2 15,5-4 1-15,4 5-1 16,-5-1 0-16,5 0-1 15,4 0 1-15,-8 4-2 16,-5 0 1-16,-5 0-1 16,-3 1 0-16,-6 3-2 15,-3 0 1-15,-6 4-3 16,1-4 1-16,-9 4-3 16,-9 0 0-16</inkml:trace>
          <inkml:trace contextRef="#ctx0" brushRef="#br0" timeOffset="94583.3215">21159 5053 19 0,'-9'15'9'0,"18"-15"-11"0,0-3 19 16,9-1-17-16,4-4 1 15,-4 0 0-15,8-4 0 16,1 0-2-16,-1-4 1 16,10 5-2-16,-14-5 1 15,9 0-3-15,-9 4 1 0,-4 4-3 16,-5 1 1-16</inkml:trace>
          <inkml:trace contextRef="#ctx0" brushRef="#br0" timeOffset="94388.1803">21283 4824 16 0,'-17'8'8'0,"25"0"-8"15,-8-8 14-15,9 4-14 16,-4 0 1-16,12 0 0 16,10-4 0-16,-5-4-2 15,0 0 1-15,5-4 1 16,-5 4 0-16,0-4-2 16,-4 0 1-16,-5 1-2 15,1-1 0-15,-6 4-1 16,1 0 0-16,-9 4-2 15,5 4 0-15</inkml:trace>
          <inkml:trace contextRef="#ctx0" brushRef="#br0" timeOffset="94132.9984">21297 4655 18 0,'17'-35'9'0,"28"23"-12"16,-32 8 18-16,5-4-16 15,8-4 1-15,-4 8 0 16,9-4 0-16,-8-4 0 15,-1 9 0-15,0-1 0 16,0 0 1-16,-4 4-1 16,-1 4 1-16,-3 0-1 15,-1 3 1-15,-4 5 0 16,-5 4 0-16,1 0-1 16,-5 3 1-16,-5 1 0 15,1 8 0-15,-5-1-1 16,0 5 1-16,0 3 0 15,5 5 0-15,-5 3-1 0,5 8 1 16,-5 8-1-16,0 4 1 16,0 0-1-16,5-8 0 15,-1-15 0-15,1-5 0 16,-1-3-1-16,5-13 0 16,0-3-1-16,0-4 1 15,0-12-3-15,0 0 0 16,0-16-2-16,0-4 0 15</inkml:trace>
        </inkml:traceGroup>
        <inkml:traceGroup>
          <inkml:annotationXML>
            <emma:emma xmlns:emma="http://www.w3.org/2003/04/emma" version="1.0">
              <emma:interpretation id="{AF9426AC-68F1-4C65-B891-D8624C317198}" emma:medium="tactile" emma:mode="ink">
                <msink:context xmlns:msink="http://schemas.microsoft.com/ink/2010/main" type="inkWord" rotatedBoundingBox="28597,5561 29301,5545 29329,6813 28625,6829"/>
              </emma:interpretation>
              <emma:one-of disjunction-type="recognition" id="oneOf60">
                <emma:interpretation id="interp300" emma:lang="zh-CN" emma:confidence="0">
                  <emma:literal>嚅</emma:literal>
                </emma:interpretation>
                <emma:interpretation id="interp301" emma:lang="zh-CN" emma:confidence="0">
                  <emma:literal>噊</emma:literal>
                </emma:interpretation>
                <emma:interpretation id="interp302" emma:lang="zh-CN" emma:confidence="0">
                  <emma:literal>漳</emma:literal>
                </emma:interpretation>
                <emma:interpretation id="interp303" emma:lang="zh-CN" emma:confidence="0">
                  <emma:literal>潏</emma:literal>
                </emma:interpretation>
                <emma:interpretation id="interp304" emma:lang="zh-CN" emma:confidence="0">
                  <emma:literal>番</emma:literal>
                </emma:interpretation>
              </emma:one-of>
            </emma:emma>
          </inkml:annotationXML>
          <inkml:trace contextRef="#ctx0" brushRef="#br0" timeOffset="97736.0604">21638 4564 12 0,'-5'4'6'0,"10"-4"-3"0,8-4 12 0,0 0-15 15,5-7 1-15,4 3 0 16,9-8 1-16,9 0-2 16,13-7 0-16,0 3 1 15,9 0 0-15,-4-3 0 16,0-9 0-16,-10 5-3 16,-3 3 1-16,-10 4-4 15,-8 1 0-15</inkml:trace>
          <inkml:trace contextRef="#ctx0" brushRef="#br0" timeOffset="98006.2554">21974 4249 18 0,'-17'20'9'0,"17"23"-10"0,0-31 13 15,-14 12-12-15,-3 3 0 16,8 5 0-16,-4 3 0 16,-1 1 0-16,1 3 0 15,0 1 0-15,-5-5 1 16,0-4-1-16,0 1 0 16,-4 3-1-16,9-7 1 15,0-8-2-15,-1-5 0 16,6-3-3-16,3-4 0 0</inkml:trace>
          <inkml:trace contextRef="#ctx0" brushRef="#br0" timeOffset="97525.9117">21744 4348 10 0,'-9'16'5'0,"22"-20"1"15,-4 0 6-15,0 4-11 16,0-8 0-16,13 0 0 16,0 0 1-16,9-8-3 15,14 5 1-15,-5-9 1 16,4 4 0-16,-4 0-1 0,0 1 0 16,-9 3-1-16,-9 0 1 15,0 4-2-15,-9 4 0 16,-4 4-2-16,-9 4 0 15,-9 4-1-15,-13 4 1 16</inkml:trace>
          <inkml:trace contextRef="#ctx0" brushRef="#br0" timeOffset="98246.9236">21974 4564 13 0,'23'0'6'0,"-19"52"-3"15,5-41 9-15,-9 5-11 16,0 4 0-16,-9 7 1 15,5 5 0-15,-5 3-3 16,-5 5 1-16,1 7 1 16,-13 0 1-16,8 4-1 15,0 9 0-15,0-5-1 16,1-8 0-16,3-4-1 16,10-7 0-16,-5-9-2 0,0-7 0 15,5-12-3-15,4-16 1 16</inkml:trace>
          <inkml:trace contextRef="#ctx0" brushRef="#br0" timeOffset="97521.9081">21828 4052 9 0,'-9'8'4'0,"0"-4"0"0,9-4 5 15,0 0-9-15,0 4 0 16,5 0 1-16,-1-4 1 15,5 4-2-15,5-4 0 16,8 0 1-16,4-4 0 16,5-4 0-16,5 0 1 15,-5 1-2-15,9-1 1 16,-9 0 0-16,0-4 0 16,-5-4-1-16,-8 8 1 15,0 0-3-15,-5 5 1 0,-4-1-4 16,-9 4 1-16</inkml:trace>
          <inkml:trace contextRef="#ctx0" brushRef="#br0" timeOffset="99237.1307">21939 4828 18 0,'4'4'9'16,"23"-4"-10"-16,-18 0 14 0,0 0-13 15,13-4 0-15,0 0 0 16,0 0 0-16,0-3 0 16,9-1 0-16,-13 0-1 15,4 0 0-15,-9 4-1 16,-4 4 0-16,0 0-1 15,-4 4 1-15,-5 4-1 16,-5 0 1-16,-4 0 1 16,-4 3 0-16,-5 1 1 15,1 4 0-15,-1 4 0 16,-9-1 1-16,10 1 0 16,3 0 1-16,5-1-1 15,1-3 0-15,8-4 0 16,4 0 1-16,5-4-1 0,9-4 0 15,-1-4-1-15,10-8 1 16,-5 4-1-16,5-8 1 16,-10 4-1-16,-3 0 0 15,-1 4-1-15,-9 0 0 16,5 8-1-16,-9 4 1 16,-9 0 0-16,-8 8 0 15,-6 7 1-15,1 9 0 16,-4-9 1-16,-1 1 1 15,5 0 0-15,9-9 1 16,-1 5-1-16,6-8 0 0,3-4-1 16,5 0 0-16,9-4 0 15,4-12 0-15,5 0-2 16,13-8 1-16,0-4-3 16,0-7 1-16,0-1-3 15,-4 1 0-15</inkml:trace>
          <inkml:trace contextRef="#ctx0" brushRef="#br0" timeOffset="98651.7147">22028 4639 11 0,'17'-19'5'0,"14"3"-3"0,-22 12 6 16,4-4-7-16,10 0 1 0,-6 0 0 15,10 8 0-15,-5-4-3 16,-9 4 1-16,10 4 1 16,-6 0 1-16,1 0-1 15,-5-4 0-15,1-4 0 16,-1 8 0-16,0-4-1 16,-4 4 1-16,0 0-1 15,-5 0 1-15,1 4-1 16,-5 8 0-16,0-1 1 15,-5 1 0-15,1 8-1 16,-1-1 1-16,1 9 0 16,0 3 0-16,-5 1 0 15,0 7 0-15,0 0-1 16,-4-3 0-16,8 7-1 16,-4 4 1-16,1 4-1 15,-1-7 0-15,0-13 0 0,4-4 0 16,-3-7-2-16,-1-4 1 15,9-8-3-15,-5-12 0 16</inkml:trace>
        </inkml:traceGroup>
        <inkml:traceGroup>
          <inkml:annotationXML>
            <emma:emma xmlns:emma="http://www.w3.org/2003/04/emma" version="1.0">
              <emma:interpretation id="{DB653304-CA08-4059-9136-BCAC493EE2E3}" emma:medium="tactile" emma:mode="ink">
                <msink:context xmlns:msink="http://schemas.microsoft.com/ink/2010/main" type="inkWord" rotatedBoundingBox="29509,5473 30364,5453 30394,6808 29539,6827"/>
              </emma:interpretation>
              <emma:one-of disjunction-type="recognition" id="oneOf61">
                <emma:interpretation id="interp305" emma:lang="zh-CN" emma:confidence="0">
                  <emma:literal>悲</emma:literal>
                </emma:interpretation>
                <emma:interpretation id="interp306" emma:lang="zh-CN" emma:confidence="0">
                  <emma:literal>涟</emma:literal>
                </emma:interpretation>
                <emma:interpretation id="interp307" emma:lang="zh-CN" emma:confidence="0">
                  <emma:literal>哐</emma:literal>
                </emma:interpretation>
                <emma:interpretation id="interp308" emma:lang="zh-CN" emma:confidence="0">
                  <emma:literal>诓</emma:literal>
                </emma:interpretation>
                <emma:interpretation id="interp309" emma:lang="zh-CN" emma:confidence="0">
                  <emma:literal>讵</emma:literal>
                </emma:interpretation>
              </emma:one-of>
            </emma:emma>
          </inkml:annotationXML>
          <inkml:trace contextRef="#ctx0" brushRef="#br0" timeOffset="100980.3689">22825 4789 16 0,'-62'35'8'0,"31"1"-8"15,22-28 16-15,0 3-16 16,-4 9 1-16,-5 4-1 15,-8-1 1-15,4 5-2 16,4 3 1-16,5-11 0 16,-1 8 1-16,5-13-2 0,-8 1 1 15,17-4-2-15,-5 0 0 16,5-8-1-16,0-4 0 16,5-4-2-16,17 4 0 15</inkml:trace>
          <inkml:trace contextRef="#ctx0" brushRef="#br0" timeOffset="100047.705">22816 3923 18 0,'-4'0'9'0,"17"-20"-9"0,9 16 15 16,-9 8-15-16,1 4 0 16,-1 11 0-16,0-3 0 0,-4 4 0 15,-4 7 0-15,-5 5 0 16,0 3 1-16,-14 9-1 16,1-13 1-16,-14 28 0 15,-8 0 0-15,4 0-1 16,-13-3 1-16,4-1-1 15,4-12 0-15,1-4-3 16,13-3 1-16,4-13-4 16,0-3 0-16</inkml:trace>
          <inkml:trace contextRef="#ctx0" brushRef="#br0" timeOffset="99717.4694">22816 4163 4 0,'18'0'2'0,"0"-12"6"0,-5 8-3 0,-4 0-4 16,4 0 0-16,0 0 0 15,1-4 1-15,-1 4-3 16,5 0 1-16,-1 0 2 16,6 4 0-16,-1-3 0 15,0-1 0-15,0 0 0 16,5 0 1-16,-1-4-1 15,-4 0 0-15,5 0-1 16,8 0 1-16,1 0-2 16,-10 0 1-16,-4 5-2 15,-4-1 0-15,-5 0-2 16,-4 0 0-16,0 0-2 16,-9 4 0-16</inkml:trace>
          <inkml:trace contextRef="#ctx0" brushRef="#br0" timeOffset="101245.5784">22838 5065 13 0,'31'23'6'0,"0"13"-1"0,-31-29 10 0,14 5-15 16,-6 4 1-16,6 4 0 16,-1-5 1-16,0 1-2 15,1 4 0-15,-1-8 1 16,9-4 0-16,-4-8 0 15,4-8 0-15,-9 0-2 16,9-4 0-16,-8-4-2 16,-1 1 0-16,0-1-3 15,1-4 0-15,-6 0 0 16,1 1 1-16</inkml:trace>
          <inkml:trace contextRef="#ctx0" brushRef="#br0" timeOffset="100333.4077">23007 4241 17 0,'17'12'8'0,"-3"-27"-7"0,-1 18 12 15,-13 9-13-15,9 4 1 16,-5 12 0-16,-4 3 0 16,0 9-2-16,0 3 1 15,0 4 1-15,-4 8 0 16,-5-4 0-16,-4 1 0 15,8 3 0-15,-4-8 0 16,1-4-1-16,3-3 1 16,-4-5-3-16,5-15 1 0,-5 0-4 15,9-9 0-15,0-7-1 16,0 0 0-16</inkml:trace>
          <inkml:trace contextRef="#ctx0" brushRef="#br0" timeOffset="101384.6585">23126 4891 20 0,'-13'12'10'0,"22"27"-15"0,-5-27 22 15,-4 0-17-15,9 4 0 16,-4 0-1-16,-5-5 1 16,8 1-1-16,-3-4 0 15,-1-8-4-15,5 0 0 16,0-4 0-16,4 0 0 15</inkml:trace>
          <inkml:trace contextRef="#ctx0" brushRef="#br0" timeOffset="100738.6961">23126 4371 19 0,'0'-7'9'0,"31"11"-11"16,-17-4 19-16,-1 0-17 15,18-4 0-15,-5 4 0 16,-3-12 1-16,8 0-2 15,-5 4 1-15,-8 0-1 16,4 4 0-16,-9 4-1 0,1-4 1 16,-14 8-2-16,9 0 1 15,-18 4 0-15,4 4 0 16,-12 8 1-16,-10 3 1 16,0 5 0-16,1-1 1 15,-1 1 1-15,5 3 0 16,0-7 0-16,-5-4 1 15,14-5-2-15,9-3 0 16,-1 0 0-16,5 0 0 16,5-4-1-16,-1-12 1 0,9-8-1 15,27 0 0-15,-9-4-2 16,5 1 0-16,-10 3-3 16,-8-8 1-16,4 8-1 15,-4 5 0-15</inkml:trace>
        </inkml:traceGroup>
        <inkml:traceGroup>
          <inkml:annotationXML>
            <emma:emma xmlns:emma="http://www.w3.org/2003/04/emma" version="1.0">
              <emma:interpretation id="{10C13E46-3754-4047-B038-55D764698E77}" emma:medium="tactile" emma:mode="ink">
                <msink:context xmlns:msink="http://schemas.microsoft.com/ink/2010/main" type="inkWord" rotatedBoundingBox="30444,6466 30466,6465 30470,6646 30448,6646"/>
              </emma:interpretation>
              <emma:one-of disjunction-type="recognition" id="oneOf62">
                <emma:interpretation id="interp310" emma:lang="zh-CN" emma:confidence="0">
                  <emma:literal>,</emma:literal>
                </emma:interpretation>
                <emma:interpretation id="interp311" emma:lang="zh-CN" emma:confidence="0">
                  <emma:literal>、</emma:literal>
                </emma:interpretation>
                <emma:interpretation id="interp312" emma:lang="zh-CN" emma:confidence="0">
                  <emma:literal>.</emma:literal>
                </emma:interpretation>
                <emma:interpretation id="interp313" emma:lang="zh-CN" emma:confidence="0">
                  <emma:literal>ⅰ</emma:literal>
                </emma:interpretation>
                <emma:interpretation id="interp31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01549.2726">23476 4899 19 0,'0'8'9'15,"14"24"-13"-15,-14-21 19 0,0 5-16 16,0 4 0-16,-14-1-1 15,14 1 0-15,-4 0 0 16,8-4 1-16,-8-5-4 16,4-3 1-16</inkml:trace>
        </inkml:traceGroup>
        <inkml:traceGroup>
          <inkml:annotationXML>
            <emma:emma xmlns:emma="http://www.w3.org/2003/04/emma" version="1.0">
              <emma:interpretation id="{6AC44932-671C-4682-BF09-775139A580BB}" emma:medium="tactile" emma:mode="ink">
                <msink:context xmlns:msink="http://schemas.microsoft.com/ink/2010/main" type="inkWord" rotatedBoundingBox="30793,5737 31466,5721 31487,6654 30814,6670"/>
              </emma:interpretation>
              <emma:one-of disjunction-type="recognition" id="oneOf63">
                <emma:interpretation id="interp315" emma:lang="zh-CN" emma:confidence="0">
                  <emma:literal>这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出</emma:literal>
                </emma:interpretation>
                <emma:interpretation id="interp318" emma:lang="zh-CN" emma:confidence="0">
                  <emma:literal>㕕</emma:literal>
                </emma:interpretation>
                <emma:interpretation id="interp319" emma:lang="zh-CN" emma:confidence="0">
                  <emma:literal>氼</emma:literal>
                </emma:interpretation>
              </emma:one-of>
            </emma:emma>
          </inkml:annotationXML>
          <inkml:trace contextRef="#ctx0" brushRef="#br0" timeOffset="102765.6371">24150 4269 18 0,'-9'-4'9'0,"4"-20"-12"0,5 24 18 0,0-3-16 15,-8-1 1-15,8 4-1 16,-5-4 1-16,-4 4 0 15,-4 4 0-15,8 3 0 16,-8-3 0-16,0 0 0 16,-5 8 0-16,-8 4 0 15,8 8 1-15,-4 3-1 16,0 5 1-16,4 3-1 16,0-3 0-16,0-1-1 15,-4 1 1-15,9-9-2 16,0 1 0-16,-1 3-3 15,-8-3 0-15</inkml:trace>
          <inkml:trace contextRef="#ctx0" brushRef="#br0" timeOffset="103215.9573">24389 4257 21 0,'0'12'10'0,"13"24"-14"0,-13-33 20 16,-4 17-17-16,-5 0 1 16,4 7-1-16,-8 5 1 15,0 3 0-15,-5 17 0 0,-8-5 0 16,-5 4 0-16,-5-4 0 15,-8 8 0-15,0-3 0 16,-5-5 1-16,4 8 0 16,1-12 0-16,0 1 0 15,17-5 0-15,1-11-1 16,4-9 1-16,4 5-1 16,5-12 0-16,8-4 0 15,5-5 0-15,5-3-1 16,8-7 1-16,5-1 0 15,8-8 0-15,10 0 0 16,3-3 0-16,6-1-1 16,3 4 1-16,-3 4-1 15,-10 0 1-15,10 1-3 16,-14-1 1-16,0 0-4 0,-5 4 1 16</inkml:trace>
          <inkml:trace contextRef="#ctx0" brushRef="#br0" timeOffset="101880.0076">23884 4281 16 0,'0'-12'8'0,"31"12"-9"0,-18 0 15 16,9 4-15-16,5 0 1 16,-1-8 0-16,5 4 1 15,0 0-2-15,5-16 1 16,4 4 0-16,-5-3 0 0,-8-1-1 16,4 0 0-16,-13 4-2 15,8 1 1-15,-8 3-2 16,-5 0 0-16</inkml:trace>
          <inkml:trace contextRef="#ctx0" brushRef="#br0" timeOffset="103456.1288">24376 4761 14 0,'-5'-12'7'0,"10"16"-6"0,-5-4 10 16,0 0-11-16,13 4 1 15,-4 4 0-15,-5 4 0 0,9 4-1 16,5 4 0-16,-5-1 1 15,1 9 0-15,-1 3 0 16,-9 1 0-16,10-1-2 16,-5 1 1-16,-5-9-5 15,1-3 1-15,-5 16-1 16,0-13 0-16</inkml:trace>
        </inkml:traceGroup>
      </inkml:traceGroup>
    </inkml:traceGroup>
    <inkml:traceGroup>
      <inkml:annotationXML>
        <emma:emma xmlns:emma="http://www.w3.org/2003/04/emma" version="1.0">
          <emma:interpretation id="{A7737D9D-9A12-4D2E-9840-BD09ED757559}" emma:medium="tactile" emma:mode="ink">
            <msink:context xmlns:msink="http://schemas.microsoft.com/ink/2010/main" type="paragraph" rotatedBoundingBox="3791,7827 32625,7023 32669,8604 3835,94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5F0EF2-79B7-4506-B61A-FA31411D837A}" emma:medium="tactile" emma:mode="ink">
              <msink:context xmlns:msink="http://schemas.microsoft.com/ink/2010/main" type="line" rotatedBoundingBox="3791,7827 32625,7023 32669,8604 3835,9408"/>
            </emma:interpretation>
          </emma:emma>
        </inkml:annotationXML>
        <inkml:traceGroup>
          <inkml:annotationXML>
            <emma:emma xmlns:emma="http://www.w3.org/2003/04/emma" version="1.0">
              <emma:interpretation id="{31BE4BD7-FD4E-4837-B500-55254BA97C16}" emma:medium="tactile" emma:mode="ink">
                <msink:context xmlns:msink="http://schemas.microsoft.com/ink/2010/main" type="inkWord" rotatedBoundingBox="3792,7894 4591,7872 4625,9070 3826,9092"/>
              </emma:interpretation>
              <emma:one-of disjunction-type="recognition" id="oneOf64">
                <emma:interpretation id="interp320" emma:lang="zh-CN" emma:confidence="0">
                  <emma:literal>屯</emma:literal>
                </emma:interpretation>
                <emma:interpretation id="interp321" emma:lang="zh-CN" emma:confidence="0">
                  <emma:literal>夾</emma:literal>
                </emma:interpretation>
                <emma:interpretation id="interp322" emma:lang="zh-CN" emma:confidence="0">
                  <emma:literal>在</emma:literal>
                </emma:interpretation>
                <emma:interpretation id="interp323" emma:lang="zh-CN" emma:confidence="0">
                  <emma:literal>荏</emma:literal>
                </emma:interpretation>
                <emma:interpretation id="interp324" emma:lang="zh-CN" emma:confidence="0">
                  <emma:literal>农</emma:literal>
                </emma:interpretation>
              </emma:one-of>
            </emma:emma>
          </inkml:annotationXML>
          <inkml:trace contextRef="#ctx0" brushRef="#br0" timeOffset="105874.4981">-2534 6994 8 0,'-4'0'4'0,"4"4"-2"0,0-4 6 16,0 4-8-16,0-4 0 0,0 8 0 15,0 8 1-15,0 3-1 16,0 9 0-16,0 3 0 16,0 5 0-16,-4-1 0 15,-1 9 0-15,1-1 0 16,-1 0 0-16,1-7 1 15,-1-9 0-15,1 1-1 16,4-8 1-16,0-1-1 16,0-3 1-16,0-4 0 15,4-4 0-15,5 0-1 16,5-8 0-16,-1 3-1 16,5-3 1-16,-1-3-1 15,5-1 1-15,1-12-4 16,-1-4 0-16</inkml:trace>
          <inkml:trace contextRef="#ctx0" brushRef="#br0" timeOffset="105377.6388">-3034 6908 11 0,'22'-16'5'0,"18"12"0"0,-27 4 6 15,-4 0-11-15,4 4 0 16,1 4 1-16,-1 11 0 15,-4 1-1-15,0 12 0 16,-5 7 0-16,-4 8 1 0,-4 4 0 16,-5 8 0-16,-9 0-1 15,-4-3 0-15,4-1 0 16,0-12 0-16,5-4-2 16,0-7 1-16,4-8-3 15,0-5 0-15,5-3-1 16,-1-4 0-16</inkml:trace>
          <inkml:trace contextRef="#ctx0" brushRef="#br0" timeOffset="105573.2794">-2830 7270 15 0,'35'-24'7'0,"54"-11"-10"15,-72 23 16-15,5 0-13 16,-4-8 0-16,0 5 0 15,0-1 0-15,4 4-1 0,-5-4 0 16,-3 1 0-16,-1 3 0 16,0-4-2-16,-4 4 1 15,0 4-2-15,0-3 0 16</inkml:trace>
          <inkml:trace contextRef="#ctx0" brushRef="#br0" timeOffset="105122.4577">-2822 6384 10 0,'-4'-12'5'0,"8"-20"-3"0,-4 32 6 0,5-7-8 16,-1-1 1-16,1 4 0 16,4 0 0-16,-5 8-1 15,5 4 0-15,-5 3 1 16,1 13 0-16,-5 8-1 15,-5 3 1-15,-4 8-1 16,-4 5 1-16,-13 11-1 16,-10-4 1-16,1-4 0 15,-1 4 0-15,1 0-1 16,-1-4 1-16,5 1-1 16,0-1 0-16,5-8-2 15,4-7 1-15,4-5-4 16,5-7 1-16</inkml:trace>
          <inkml:trace contextRef="#ctx0" brushRef="#br0" timeOffset="104777.2117">-3136 6596 6 0,'-13'-7'3'0,"4"7"-3"0,9 3 4 0,-5-3-4 16,1 0 0-16,-1 4 0 16,1 4 0-16,4-4-1 15,0 0 1-15,0 0 0 16,4 0 0-16,5-4 0 16,5-4 1-16,-1 0 1 15,0-4 0-15,5 0 0 16,0 1 1-16,8-1-1 15,5-4 0-15,5 0-2 16,3 4 1-16,6-8-1 16,8 5 1-16,-4-1-2 15,-5 0 1-15,0 0 0 16,1-8 1-16,-1 9 0 16,5-1 0-16,-9 0 0 15,-1 4 0-15,-3 0 0 16,-10 0 0-16,-3 4-2 0,-6-3 0 15,-3 3-3-15,-10-4 1 16</inkml:trace>
        </inkml:traceGroup>
        <inkml:traceGroup>
          <inkml:annotationXML>
            <emma:emma xmlns:emma="http://www.w3.org/2003/04/emma" version="1.0">
              <emma:interpretation id="{2D0E7F31-F823-4236-85FB-E232F600D274}" emma:medium="tactile" emma:mode="ink">
                <msink:context xmlns:msink="http://schemas.microsoft.com/ink/2010/main" type="inkWord" rotatedBoundingBox="5065,7877 6086,7848 6124,9182 5102,9210"/>
              </emma:interpretation>
              <emma:one-of disjunction-type="recognition" id="oneOf65">
                <emma:interpretation id="interp325" emma:lang="zh-CN" emma:confidence="0">
                  <emma:literal>程</emma:literal>
                </emma:interpretation>
                <emma:interpretation id="interp326" emma:lang="zh-CN" emma:confidence="0">
                  <emma:literal>裸</emma:literal>
                </emma:interpretation>
                <emma:interpretation id="interp327" emma:lang="zh-CN" emma:confidence="0">
                  <emma:literal>袢</emma:literal>
                </emma:interpretation>
                <emma:interpretation id="interp328" emma:lang="zh-CN" emma:confidence="0">
                  <emma:literal>倮</emma:literal>
                </emma:interpretation>
                <emma:interpretation id="interp329" emma:lang="zh-CN" emma:confidence="0">
                  <emma:literal>秤</emma:literal>
                </emma:interpretation>
              </emma:one-of>
            </emma:emma>
          </inkml:annotationXML>
          <inkml:trace contextRef="#ctx0" brushRef="#br0" timeOffset="109761.7567">-1453 6908 7 0,'-17'23'3'0,"12"-7"0"16,5-16 4-16,0 0-7 16,5 0 1-16,3 0 2 15,6 0 0-15,8 0-3 16,5-4 1-16,-1-4 2 15,5-4 0-15,-4-3-1 16,4 3 1-16,0 0-1 16,4 0 1-16,-4 4-3 15,-4-4 1-15,-1 5-2 16,1-5 1-16,-5 4-1 16,-4 4 0-16,-5 0-1 15,0 0 0-15,-4 0-3 0,-4 0 1 16,-5 4-1-16,-5 4 1 15</inkml:trace>
          <inkml:trace contextRef="#ctx0" brushRef="#br0" timeOffset="110251.6045">-1244 7100 14 0,'0'-39'7'0,"4"19"-5"15,-4 20 12-15,0 0-13 0,0 0 0 16,0 0-2-16,-4 4 0 15,-1 8-1-15,-8 8 0 16,-5 0 0-16,0 7 1 16,-4 1-2-16,0-5 0 15,-9 5-1-15,9-8 0 16,4-5 1-16,0 1 0 16</inkml:trace>
          <inkml:trace contextRef="#ctx0" brushRef="#br0" timeOffset="109116.2981">-1413 6419 14 0,'5'-16'7'0,"12"16"-7"0,-8 4 13 16,5 4-12-16,3 4 0 15,5 8 0-15,-4 3 0 16,-5 9-2-16,1-1 1 16,-5 5 0-16,-1-1 0 15,-3 1-2-15,-1-5 1 16,1-3-2-16,-5-5 1 16,0-3-2-16,0-8 1 15,0 0-1-15,0-4 0 16</inkml:trace>
          <inkml:trace contextRef="#ctx0" brushRef="#br0" timeOffset="109431.5212">-1311 6486 7 0,'27'-35'3'0,"-1"7"1"16,-17 20 6-16,4 0-10 15,5 1 1-15,0 3 2 16,0 0 0-16,-1 4-3 15,1 0 0-15,-5 4 2 16,1 0 1-16,-6 7-3 16,1 9 1-16,-9 4-2 15,-4 7 0-15,-5 5-1 16,-4 7 1-16,-1 0-1 16,-3-7 0-16,3-1 1 0,1-7 0 15,0-5 1-15,0-3 1 16,4-4 0-16,0-4 0 15,0-1-1-15,5-3 1 16,-1-4-3-16,5-4 1 16,0 0-3-16,0 0 1 15</inkml:trace>
          <inkml:trace contextRef="#ctx0" brushRef="#br0" timeOffset="110017.4387">-1218 6864 11 0,'-4'4'5'0,"4"4"-3"0,0-8 8 15,0 4-10-15,0 4 1 16,4 4 0-16,1 7 1 0,-1 1-3 15,0 0 1-15,1 11 1 16,-5 5 1-16,0 11-1 16,0 0 0-16,-5 4 0 15,1 4 0-15,0 1 0 16,-1-1 0-16,1-4-1 16,4-8 0-16,-5-7-1 15,5-9 0-15,-4-7-2 16,-1-4 0-16,1-8-2 15,4-8 0-15</inkml:trace>
          <inkml:trace contextRef="#ctx0" brushRef="#br0" timeOffset="110437.7417">-1244 7081 12 0,'17'-16'6'0,"19"36"-6"15,-23-16 14-15,0 7-13 16,1-3 0-16,-1 4 0 16,0 4 0-16,0 0-2 15,5-5 1-15,-5 1 0 16,1 0 1-16,-1-4-3 15,5-8 1-15,0-8-1 16,8-4 0-16,1-7-2 16,4-9 1-16,0 4-1 15,4-7 0-15</inkml:trace>
          <inkml:trace contextRef="#ctx0" brushRef="#br0" timeOffset="106533.9619">-1732 6309 11 0,'9'-4'5'0,"0"4"-1"0,-9 0 9 0,9 4-12 16,-5 0 0-16,1 4 0 16,-5 4 1-16,0 3-3 15,-5 1 0-15,1 0 1 16,-1 0 1-16,1-1-1 15,0-3 0-15,-1 0 0 16,1-4 0-16,-1-4 0 16,5 0 0-16,0 0 0 15,0-4 0-15,0-4 0 16,0 4 0-16,0 0 0 16,5-8 1-16,-1-4-2 15,1 4 1-15,-1 0 0 16,-4 0 1-16,0 8-1 15,0 0 1-15,0 0-1 16,0 0 0-16,0-7 0 16,0 7 1-16,0 0-1 0,0 0 1 15,0 0-1-15,0 0 0 16,0 0 0-16,0 0 0 16,0 0-1-16,0 0 1 15,0 3 0-15,0 5 0 16,-4 4 0-16,-1 0 0 15,-4 4 0-15,0-1 0 16,1 9 0-16,-6 0 0 16,1-5 0-16,0 13 1 15,-1-5-1-15,1-7 0 0,0 4 0 16,-1-5 0-16,1-3 0 16,4-4 0-16,0 0 0 15,5 0 0-15,0-8-1 16,-1 0 0-16,1 3-2 15,-1-7 0-15,1 4-2 16,4 0 0-16</inkml:trace>
          <inkml:trace contextRef="#ctx0" brushRef="#br0" timeOffset="108801.0763">-1741 6608 6 0,'0'4'3'0,"0"-31"-3"15,0 27 2-15,0 0-3 16,5-8 1-16,-5 8 0 16,0-8 0-16,0 8 0 15,0 0 0-15,0 0 0 16,0 0 1-1,0 0 1 1,0 0 0-16,4 0 0 16,-4 0 0-16,9 4 0 15,-4-4 0-15,-1 4-1 16,0 0 0-16,1 0-1 0,-1 0 1 16,-4 3-1-16,0 1 0 15,5 0 0-15,-1 4 0 16,-4 4 1-16,5 7 0 15,-5 5 0-15,0-4 0 16,0 7 0-16,0 8 0 16,0 9 0-16,0 7 1 15,0 8-2-15,0 4 1 16,-5 4-1-16,1 3 1 16,-1-7-1-16,1 4 1 15,-1-12-1-15,1-3 1 0,0-5-1 16,-1-8 1-16,1-8-3 15,-1-7 1-15,1-4-2 16,4-5 1-16,0-7-3 16,0 0 0-16</inkml:trace>
          <inkml:trace contextRef="#ctx0" brushRef="#br0" timeOffset="106887.7159">-1727 6561 5 0,'0'0'2'0,"4"-4"0"0,-4 4 0 15,0 4-3-15,0-4 0 0,0 0-1 16,0 0 0-16</inkml:trace>
          <inkml:trace contextRef="#ctx0" brushRef="#br0" timeOffset="107976.9874">-1710 6600 5 0,'0'8'2'0,"0"-16"2"0,0 8 3 16,0-8-6-16,0 8 1 15,0 0 1-15,0-7 1 16,0 7-5-16,0 0 1 0,0-8 2 16,0 8 1-16,0 0-1 15,0 0 0-15,0 0-2 16,0 0 1-16,0 0-1 15,0 0 0-15,0 0 0 16,0 0 0-16,0 0 0 16,0 0 0-16,0 0 0 15,0 0 0-15,0 0 0 16,0 0 0-16,5 4 0 16,-5-4 0-16,0 0 0 15,0 0 0-15,0 0 0 16,0 0 0-16,0 0 0 15,0 0 1-15,0 0-2 16,0 0 1-16,0 0 0 16,0 0 0-16,0 0-1 15,0 0 0-15,0 0-2 16,4-8 0-16,-4 8-2 0,0 0 1 16</inkml:trace>
        </inkml:traceGroup>
        <inkml:traceGroup>
          <inkml:annotationXML>
            <emma:emma xmlns:emma="http://www.w3.org/2003/04/emma" version="1.0">
              <emma:interpretation id="{A26A5EDB-4574-4E34-91A1-E23357B08874}" emma:medium="tactile" emma:mode="ink">
                <msink:context xmlns:msink="http://schemas.microsoft.com/ink/2010/main" type="inkWord" rotatedBoundingBox="6267,7981 7291,7953 7322,9085 6299,9113"/>
              </emma:interpretation>
              <emma:one-of disjunction-type="recognition" id="oneOf66">
                <emma:interpretation id="interp330" emma:lang="zh-CN" emma:confidence="0">
                  <emma:literal>加</emma:literal>
                </emma:interpretation>
                <emma:interpretation id="interp331" emma:lang="zh-CN" emma:confidence="0">
                  <emma:literal>怔</emma:literal>
                </emma:interpretation>
                <emma:interpretation id="interp332" emma:lang="zh-CN" emma:confidence="0">
                  <emma:literal>北</emma:literal>
                </emma:interpretation>
                <emma:interpretation id="interp333" emma:lang="zh-CN" emma:confidence="0">
                  <emma:literal>犯</emma:literal>
                </emma:interpretation>
                <emma:interpretation id="interp334" emma:lang="zh-CN" emma:confidence="0">
                  <emma:literal>忆</emma:literal>
                </emma:interpretation>
              </emma:one-of>
            </emma:emma>
          </inkml:annotationXML>
          <inkml:trace contextRef="#ctx0" brushRef="#br0" timeOffset="111039.1663">-686 6911 10 0,'-9'12'5'0,"27"-12"-7"15,-10 0 8-15,1-4-6 16,0-4 0-16,9 1 0 16,-5-1 1-16,5-4-1 15,0 0 1-15,-1 0-1 16,1 0 1-16,4 5-1 16,-4-5 1-16,0 8-1 15,-5-4 1-15,-4 8-1 16,0 0 1-16,-5 8-1 15,1 4 1-15,-5 7-1 16,-5 9 1-16,-4 11-1 0,0 9 1 16,1 7 0-16,-1 12 0 15,0 0-1-15,0-4 1 16,0-4 0-16,5-4 0 16,-1-4-1-16,5-8 0 15,0-3-2-15,5-13 1 16,-1-3-1-16,5-8 0 15,0-12-2-15,4-12 0 16,5-4 0-16,0-8 1 16</inkml:trace>
          <inkml:trace contextRef="#ctx0" brushRef="#br0" timeOffset="110647.8863">-571 6411 14 0,'-4'4'7'0,"26"8"-9"0,-13-8 15 15,-1 0-14-15,1 4 1 16,-4 0-4-16,-1-4 1 15,1 4 1-15,-1 3 0 0</inkml:trace>
          <inkml:trace contextRef="#ctx0" brushRef="#br0" timeOffset="111367.399">-310 6923 13 0,'0'0'6'0,"22"-12"-8"16,-13 9 14-16,5-1-13 16,3 4 1-16,6 0 0 15,-1-4 1-15,0 0-1 16,0 0 1-16,0 0-1 16,-4 0 0-16,0 0-2 15,8-4 1-15,-13 0-3 16,1 0 1-16</inkml:trace>
          <inkml:trace contextRef="#ctx0" brushRef="#br0" timeOffset="111926.7964">-132 7049 9 0,'-9'32'4'0,"-9"23"-4"15,14-35 7-15,-1 7-7 16,-8 9 0-16,4-1 0 0,-4 4 1 16,-1 1-1-16,6-5 0 15,3-11 0-15,1 0 1 16,-1-5 0-16,5-3 0 16,5 0 1-16,8-4 0 15,0-1 1-15,5-3 0 16,9-4 0-16,4-4 0 15,4-4-1-15,5 4 0 16,-5-4-2-16,1 0 1 16,-1-11-1-16,1-5 0 0,-1-8 0 15,1 1 0-15,-5-5 0 16,0 5 0-16,-5-5-2 16,-4 5 1-16,-4-1-4 15,0 8 1-15,-1 5-2 16,1-1 1-16</inkml:trace>
          <inkml:trace contextRef="#ctx0" brushRef="#br0" timeOffset="111503.4951">9 6825 8 0,'0'-4'4'0,"5"20"-1"0,-5-12 5 16,0 7-8-16,0 9 1 16,-5 4 0-16,1 3 0 15,-1 9-2-15,1-1 1 16,-5 8 0-16,5 1 1 15,4-1 0-15,0-7 0 16,0-9-1-16,0-3 1 16,4-5-1-16,5-3 1 0,0-4 0 15,4-4 1-15,5-8-2 16,0-8 1-16,-1 0-2 16,-3-8 1-16,-1-7-3 15,0-1 1-15,-4 4-3 16,0 1 1-16</inkml:trace>
        </inkml:traceGroup>
        <inkml:traceGroup>
          <inkml:annotationXML>
            <emma:emma xmlns:emma="http://www.w3.org/2003/04/emma" version="1.0">
              <emma:interpretation id="{6B72B09F-CBDD-4763-ABEC-6048B6B7C533}" emma:medium="tactile" emma:mode="ink">
                <msink:context xmlns:msink="http://schemas.microsoft.com/ink/2010/main" type="inkWord" rotatedBoundingBox="8376,8103 8705,8093 8737,9217 8408,9226"/>
              </emma:interpretation>
              <emma:one-of disjunction-type="recognition" id="oneOf67">
                <emma:interpretation id="interp335" emma:lang="zh-CN" emma:confidence="0">
                  <emma:literal>P</emma:literal>
                </emma:interpretation>
                <emma:interpretation id="interp336" emma:lang="zh-CN" emma:confidence="0">
                  <emma:literal>p</emma:literal>
                </emma:interpretation>
                <emma:interpretation id="interp337" emma:lang="zh-CN" emma:confidence="0">
                  <emma:literal>卩</emma:literal>
                </emma:interpretation>
                <emma:interpretation id="interp338" emma:lang="zh-CN" emma:confidence="0">
                  <emma:literal>阝</emma:literal>
                </emma:interpretation>
                <emma:interpretation id="interp339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114595.9294">1458 6675 3 0,'-13'4'1'0,"13"-16"3"0,9 8 1 15,-9 4-5-15,4 4 1 16,0 4 0-16,1 4 0 16,-1 12-1-16,1-5 0 15,-5 9 1-15,0 3 0 16,0 9 0-16,4 11 0 16,1 16-1-16,-1 8 1 15,-4 3 0-15,-4 5 0 16,-1-8-1-16,1-4 1 0,-5-8-1 15,4-4 1-15,1-8 0 16,-5-11 0-16,5-5-1 16,-1-7 0-16,1-9-3 15,4-3 0-15,0-4-1 16,-5-4 1-16</inkml:trace>
          <inkml:trace contextRef="#ctx0" brushRef="#br0" timeOffset="114957.6861">1462 6553 5 0,'18'0'2'0,"13"-20"-1"0,-18 20 3 16,5 0-4-16,0 4 0 16,0 4 0-16,4 0 1 15,0 4-1-15,0-4 1 16,0 4 0-16,0-1 1 16,-4 5 0-16,-5 4 0 15,-4 0 0-15,-4 3 1 0,-5 9-1 16,-9-1 1-16,-4 5-2 15,-5 3 1-15,-4 0-2 16,0 5 1-16,-1-1-1 16,1-4 1-16,4-3-3 15,5-5 1-15,0-7-4 16,4-8 1-16</inkml:trace>
        </inkml:traceGroup>
        <inkml:traceGroup>
          <inkml:annotationXML>
            <emma:emma xmlns:emma="http://www.w3.org/2003/04/emma" version="1.0">
              <emma:interpretation id="{868F1F3D-FDF8-4980-9EBB-57DBFF7E6AD5}" emma:medium="tactile" emma:mode="ink">
                <msink:context xmlns:msink="http://schemas.microsoft.com/ink/2010/main" type="inkWord" rotatedBoundingBox="9318,7899 9907,7883 9941,9121 9353,9138"/>
              </emma:interpretation>
              <emma:one-of disjunction-type="recognition" id="oneOf68">
                <emma:interpretation id="interp340" emma:lang="zh-CN" emma:confidence="0">
                  <emma:literal>E</emma:literal>
                </emma:interpretation>
                <emma:interpretation id="interp341" emma:lang="zh-CN" emma:confidence="0">
                  <emma:literal>[</emma:literal>
                </emma:interpretation>
                <emma:interpretation id="interp342" emma:lang="zh-CN" emma:confidence="0">
                  <emma:literal>匚</emma:literal>
                </emma:interpretation>
                <emma:interpretation id="interp343" emma:lang="zh-CN" emma:confidence="0">
                  <emma:literal>工</emma:literal>
                </emma:interpretation>
                <emma:interpretation id="interp3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5347.9664">2348 6415 8 0,'-4'4'4'0,"8"-8"-1"0,-4 4 4 15,0 0-6-15,0 0 0 16,9 0 0-16,-4 0 1 16,8 4-3-16,0-4 0 15,5 0 1-15,0 0 1 16,8-4-1-16,5 0 0 15,5-4 1-15,-1 1 0 0,1-1-1 16,-5-4 1-16,0 4 0 16,0-4 0-16,-5 0 0 15,-4 5 1-15,-8-1-5 16,-1 4 1-16,-4 0-2 16,-5 4 0-16</inkml:trace>
          <inkml:trace contextRef="#ctx0" brushRef="#br0" timeOffset="116043.4647">2450 6451 6 0,'-4'-4'3'0,"0"35"-1"0,4-19 2 16,-5 8-4-16,-4 15 1 15,5 1 1-15,-1-1 0 16,1 4-2-16,0 1 1 16,-1-1 1-16,-4 5 0 15,5-1 0-15,-1 0 1 16,1 4-2-16,-1 16 0 16,1 0 0-16,4 4 0 15,0 0 0-15,0 0 0 16,4-8 0-16,5-3 0 15,0-1 0-15,5-12 0 16,3-4 0-16,10-11 1 0,-1-4-1 16,10-13 1-16,4-3-1 15,4-4 0-15,0-8 0 16,5-8 1-16,-5 1-2 16,-4-5 1-16,-4-8-2 15,-5 5 1-15,-5-1 0 16,-4 4 0-16,1 0-2 15,-6 1 1-15,-3-1-3 16,-6 8 1-16,-3 4-4 16,-5 4 1-16</inkml:trace>
        </inkml:traceGroup>
        <inkml:traceGroup>
          <inkml:annotationXML>
            <emma:emma xmlns:emma="http://www.w3.org/2003/04/emma" version="1.0">
              <emma:interpretation id="{5268E0D0-07B0-4D03-B181-9B3AF4AF5040}" emma:medium="tactile" emma:mode="ink">
                <msink:context xmlns:msink="http://schemas.microsoft.com/ink/2010/main" type="inkWord" rotatedBoundingBox="10288,7928 10848,7913 10873,8794 10312,8810"/>
              </emma:interpretation>
              <emma:one-of disjunction-type="recognition" id="oneOf69">
                <emma:interpretation id="interp345" emma:lang="zh-CN" emma:confidence="0">
                  <emma:literal>X</emma:literal>
                </emma:interpretation>
                <emma:interpretation id="interp346" emma:lang="zh-CN" emma:confidence="0">
                  <emma:literal>x</emma:literal>
                </emma:interpretation>
                <emma:interpretation id="interp347" emma:lang="zh-CN" emma:confidence="0">
                  <emma:literal>ⅹ</emma:literal>
                </emma:interpretation>
                <emma:interpretation id="interp348" emma:lang="zh-CN" emma:confidence="0">
                  <emma:literal>×</emma:literal>
                </emma:interpretation>
                <emma:interpretation id="interp34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17373.4024">3332 6797 7 0,'-9'-8'3'0,"14"-11"3"16,-5 19 0-16,-5-8-6 15,5 0 1-15,0-4 0 16,0 0 0-16,0 4-2 15,0-3 1-15,0-9 1 0,0 0 0 16,5 1 0-16,-1-1 0 16,0 0-1-16,5 0 1 15,0 1-1-15,0 3 1 16,0 4-1-16,-5-4 0 16,5 9-1-16,0 3 1 15,0 0-1-15,0 4 1 16,0 0-1-16,4 4 1 15,0 0 0-15,0 3 0 16,5 13 0-16,4-4 0 16,-4 8 0-16,0 3 1 15,0 5 0-15,-1-1 0 0,5 5-1 16,1 3 0-16,-6-4 1 16,5 1 0-16,-4-1-1 15,9-3 0-15,-10-1 0 16,1-3 1-16,0-5 0 15,-5 5 0-15,0-4-1 16,1-5 1-16,-1 1-1 16,-4 0 1-16,0-5-1 15,0 1 1-15,-1-4-1 16,1 0 0-16,0-4-1 16,-4-4 0-16,3 0-3 15,-3 0 0-15,4-1-1 16,0 5 1-16</inkml:trace>
          <inkml:trace contextRef="#ctx0" brushRef="#br0" timeOffset="117763.6801">3810 6372 12 0,'-4'-16'6'0,"8"8"-10"0,-4 12 12 0,0 8-8 16,0 0 0-16,-4 8 2 16,0-1 1-16,-5 5-3 15,0 7 1-15,-4 1 1 16,-1 11 0-16,-3 8-1 15,-6-3 1 1,-21 26-1 0,4 5 1-16,5-8-1 15,-1-4 0-15,5-4 0 16,0-8 0-16,9-8 0 16,0-7 0-16,0-9-2 15,9-7 1-15,-1-8-4 16,5-1 0-16,5-3-1 15,4-8 0-15</inkml:trace>
        </inkml:traceGroup>
        <inkml:traceGroup>
          <inkml:annotationXML>
            <emma:emma xmlns:emma="http://www.w3.org/2003/04/emma" version="1.0">
              <emma:interpretation id="{504A025A-4658-4695-B6CD-E4CCC2F95D20}" emma:medium="tactile" emma:mode="ink">
                <msink:context xmlns:msink="http://schemas.microsoft.com/ink/2010/main" type="inkWord" rotatedBoundingBox="11392,8082 12058,8063 12088,9130 11422,9148"/>
              </emma:interpretation>
              <emma:one-of disjunction-type="recognition" id="oneOf70">
                <emma:interpretation id="interp350" emma:lang="zh-CN" emma:confidence="0">
                  <emma:literal>公</emma:literal>
                </emma:interpretation>
                <emma:interpretation id="interp351" emma:lang="zh-CN" emma:confidence="0">
                  <emma:literal>分</emma:literal>
                </emma:interpretation>
                <emma:interpretation id="interp352" emma:lang="zh-CN" emma:confidence="0">
                  <emma:literal>∴</emma:literal>
                </emma:interpretation>
                <emma:interpretation id="interp353" emma:lang="zh-CN" emma:confidence="0">
                  <emma:literal>门</emma:literal>
                </emma:interpretation>
                <emma:interpretation id="interp35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19430.865">4945 7187 7 0,'-9'16'3'0,"26"4"2"16,-12-13 0-16,-1 5-6 16,1 4 1-16,-1 4 0 15,1 7 1-15,-1 1-1 0,-4 3 0 16,0-3 1-16,0-4 0 16,-4-1 0-16,-1 1 1 15,1-1-1-15,-1-3 1 16,-12-4-1-16,8 0 1 15,0-5-1-15,0-3 0 16,0 0-4-16,0-4 1 16,-8-4-2-16,3 0 1 15</inkml:trace>
          <inkml:trace contextRef="#ctx0" brushRef="#br0" timeOffset="119085.1197">4887 6510 10 0,'-4'-8'5'0,"4"12"2"15,0-4 4-15,0 0-11 0,8 0 1 16,6 4-1-16,-1 8 1 16,0-1-1-16,9 9 0 15,-4-4 0-15,0 0 0 16,0-5 0-16,-5 1 1 15,0 0-1-15,0 0 1 16,1-4-1-16,-5-4 1 16,0 0-1-16,-5 3 1 15,0-3-3-15,-4 0 1 16,0 4-4-16,-4-4 0 16</inkml:trace>
          <inkml:trace contextRef="#ctx0" brushRef="#br0" timeOffset="118168.9728">4537 6998 12 0,'4'12'6'0,"1"-8"-6"15,-5-4 9-15,4 4-7 16,-4-4 1-16,0 4-1 16,0 4 1-16,0 3-4 15,-4 5 0-15,-1 4 3 16,1 0 0-16,0-5-2 16,-1 5 0-16,1 4 0 15,-1-1 1-15,1 1-1 16,-5 3 1-16,0 5-1 15,0-8 0-15,0 7-3 16,-4-3 1-16,0-1-3 16,0-3 1-16</inkml:trace>
        </inkml:traceGroup>
        <inkml:traceGroup>
          <inkml:annotationXML>
            <emma:emma xmlns:emma="http://www.w3.org/2003/04/emma" version="1.0">
              <emma:interpretation id="{3163D8E2-4283-4785-9E8F-0F76F22AEBD2}" emma:medium="tactile" emma:mode="ink">
                <msink:context xmlns:msink="http://schemas.microsoft.com/ink/2010/main" type="inkWord" rotatedBoundingBox="12424,8294 12767,8284 12770,8378 12427,8388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-</emma:literal>
                </emma:interpretation>
                <emma:interpretation id="interp357" emma:lang="zh-CN" emma:confidence="0">
                  <emma:literal>‐</emma:literal>
                </emma:interpretation>
                <emma:interpretation id="interp358" emma:lang="zh-CN" emma:confidence="0">
                  <emma:literal>ㄧ</emma:literal>
                </emma:interpretation>
                <emma:interpretation id="interp35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9809.6356">5450 6821 16 0,'9'-4'8'0,"66"0"-8"15,-53 0 15-15,5 4-16 16,-1-4 1-16,-4-4 0 15,5-4 1-15,-5 1-1 16,0 3 0-16,0 0-1 16,-4 0 1-16,-5 0-2 15,1 0 1-15,-6 0-2 16,1 0 0-16,-4 8-2 16,-5 0 1-16</inkml:trace>
        </inkml:traceGroup>
        <inkml:traceGroup>
          <inkml:annotationXML>
            <emma:emma xmlns:emma="http://www.w3.org/2003/04/emma" version="1.0">
              <emma:interpretation id="{819474A8-58C1-4538-830E-AC02A3AAFD95}" emma:medium="tactile" emma:mode="ink">
                <msink:context xmlns:msink="http://schemas.microsoft.com/ink/2010/main" type="inkWord" rotatedBoundingBox="12910,7918 13594,7899 13626,9022 12941,9041"/>
              </emma:interpretation>
              <emma:one-of disjunction-type="recognition" id="oneOf72">
                <emma:interpretation id="interp360" emma:lang="zh-CN" emma:confidence="0">
                  <emma:literal>门</emma:literal>
                </emma:interpretation>
                <emma:interpretation id="interp361" emma:lang="zh-CN" emma:confidence="0">
                  <emma:literal>冂</emma:literal>
                </emma:interpretation>
                <emma:interpretation id="interp362" emma:lang="zh-CN" emma:confidence="0">
                  <emma:literal>汀</emma:literal>
                </emma:interpretation>
                <emma:interpretation id="interp363" emma:lang="zh-CN" emma:confidence="0">
                  <emma:literal>㓅</emma:literal>
                </emma:interpretation>
                <emma:interpretation id="interp364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120542.6573">6300 6466 13 0,'5'-15'6'0,"21"19"-8"0,-17-12 12 16,4-4-9-16,5 0 0 15,0 8 0-15,0-4 0 16,4-3-2-16,0 3 0 16,4 0 1-16,-3 0 1 15,-1-4-1-15,-5 4 0 16,1-4-1-16,-5 5 1 0,1 3 0 15,-5 4 1-15,0 4-1 16,-1 3 0-16,-3 1 0 16,-1 8 1-16,-4 8 0 15,0 7 1-15,0 9-2 16,0 7 1-16,0 12 0 16,-4-8 0-16,-1 4-1 15,5 0 1-15,-4 0-1 16,4 5 0-16,0 6 0 15,0 9 1-15,0-8-1 16,0-8 0-16,0-8 1 16,-4-7 0-16,4-9 0 15,-5-3 0-15,1-1 0 16,-1-3 0-16,1-8 0 16,-5-1 0-16,-4-3-1 0,-1-4 1 15,1 4-1-15,-5-9 0 16,1 1-1-16,-6 0 0 15,1 0-4-15,-4 0 1 16,-5-4-2-16,0 0 0 16</inkml:trace>
          <inkml:trace contextRef="#ctx0" brushRef="#br0" timeOffset="120016.7948">5995 6522 11 0,'4'0'5'0,"31"7"-2"0,-26 9 9 0,-4 0-12 15,-1 4 0-15,-4 3 0 16,0 9 1-16,-9 7-1 16,0 1 0-16,-4 3 0 15,0 0 1-15,4 1-1 16,0 3 1-16,0 4-1 16,0-4 1-16,5-7-2 15,0-5 0-15,-1-7-3 16,1-9 1-16,4-3-1 15,0-8 0-15</inkml:trace>
        </inkml:traceGroup>
        <inkml:traceGroup>
          <inkml:annotationXML>
            <emma:emma xmlns:emma="http://www.w3.org/2003/04/emma" version="1.0">
              <emma:interpretation id="{5649B4A2-1316-4402-B4BB-A7E8DF2DDA93}" emma:medium="tactile" emma:mode="ink">
                <msink:context xmlns:msink="http://schemas.microsoft.com/ink/2010/main" type="inkWord" rotatedBoundingBox="14019,7876 15075,7846 15107,8997 14051,9026"/>
              </emma:interpretation>
              <emma:one-of disjunction-type="recognition" id="oneOf73">
                <emma:interpretation id="interp365" emma:lang="zh-CN" emma:confidence="0">
                  <emma:literal>和</emma:literal>
                </emma:interpretation>
                <emma:interpretation id="interp366" emma:lang="zh-CN" emma:confidence="0">
                  <emma:literal>如</emma:literal>
                </emma:interpretation>
                <emma:interpretation id="interp367" emma:lang="zh-CN" emma:confidence="0">
                  <emma:literal>別</emma:literal>
                </emma:interpretation>
                <emma:interpretation id="interp368" emma:lang="zh-CN" emma:confidence="0">
                  <emma:literal>划</emma:literal>
                </emma:interpretation>
                <emma:interpretation id="interp369" emma:lang="zh-CN" emma:confidence="0">
                  <emma:literal>刺</emma:literal>
                </emma:interpretation>
              </emma:one-of>
            </emma:emma>
          </inkml:annotationXML>
          <inkml:trace contextRef="#ctx0" brushRef="#br0" timeOffset="121369.2477">7062 6860 9 0,'-4'8'4'0,"4"-16"-4"16,0 8 8-16,9-4-7 15,4-4 0-15,0 1 1 16,9-1 1-16,5 0-3 15,0-4 1-15,4 0 1 16,0 0 1-16,8-3-1 16,1 3 1-16,0 0-2 15,0-4 1-15,0 0-1 16,4 1 0-16,-13-1-2 16,0 4 1-16,-9 0-3 15,1 1 0-15,-10 3-2 0,0 0 1 16,-4 0-1-16,0 4 0 15</inkml:trace>
          <inkml:trace contextRef="#ctx0" brushRef="#br0" timeOffset="121757.5199">7403 6908 18 0,'23'-24'9'0,"-19"20"-9"0,-4 4 16 16,4 0-17-16,-8 0 0 16,-5 8 1-16,-4 0 0 15,-5 4 0-15,0 11 0 16,-4-3-1-16,-4 7 1 16,-1 1-1-16,-4 7 1 15,0-3-4-15,4-5 1 16,5 1-2-16,5-8 0 15</inkml:trace>
          <inkml:trace contextRef="#ctx0" brushRef="#br0" timeOffset="120992.9782">7332 6313 17 0,'-4'-8'8'0,"13"4"-10"15,-9 4 16-15,9 0-14 16,0 0 1-16,8 0 0 0,-3 4 1 15,3 0-2-15,-3 8 0 16,-5 4 1-16,-5 3 1 16,-4 5-2-16,0 3 1 15,-9 5-2-15,-4-1 1 16,-5 1-3-16,5-1 1 16,-5 5-3-16,5-1 0 15,-5-3-1-15,-4-1 1 16</inkml:trace>
          <inkml:trace contextRef="#ctx0" brushRef="#br0" timeOffset="121547.3704">7576 6589 13 0,'0'7'6'0,"5"-18"-2"0,-5 11 13 15,0 0-17-15,0 0 1 16,0 7-1-16,0 5 1 15,-5 4-2-15,1 4 1 0,-1 11 1 16,1 1 0-16,-1 7-1 16,1 4 1-16,-5 5 0 15,0 15 0-15,5 8 0 16,-5-4 0-16,0-1-1 16,0-3 1-16,0-3 0 15,1-5 0-15,-1-4-1 16,-5-16 0-16,-3-3-2 15,3-9 1-15,1-7-3 16,0-4 0-16,0-8-3 16,-1-4 1-16</inkml:trace>
          <inkml:trace contextRef="#ctx0" brushRef="#br0" timeOffset="121952.6583">7563 6923 13 0,'53'-15'6'0,"9"7"-2"16,-49 4 10-16,1 4-15 15,-1 0 1-15,0 0-2 16,1 4 1-16,-6 0 0 16,1 0 1-16,-4-1-4 15,-1 5 1-15,-4 0-1 16,0-4 0-16</inkml:trace>
          <inkml:trace contextRef="#ctx0" brushRef="#br0" timeOffset="122402.9792">7833 6604 19 0,'0'-8'9'0,"5"24"-14"0,-1-12 20 16,5 8-15-16,0 12 0 15,-5-1-1-15,1 5 1 16,-1-1 0-16,-4 1 0 15,0-1-1-15,0-3 1 16,-4-8-2-16,4 0 1 0,0-5 0 16,0-7 0-16,0-4-1 15,4-11 1-15,0-1 0 16,5-4 0-16,0-8 1 16,4-3 0-16,1-1 0 15,-1-3 0-15,0-1 1 16,5 9 0-16,4 3 0 15,-4 4 1-15,4 4-1 16,0 4 0-16,0 4 0 16,-8 8 1-16,-6 8-2 15,6 8 1-15,-19 0-1 16,-12 11 1-16,-1-3 0 16,-4-1 0-16,0 1-1 15,-1-1 1-15,1-3-1 16,0-4 1-16,0-5-2 15,4-3 0-15,1-4-4 0,-1-8 0 16</inkml:trace>
        </inkml:traceGroup>
        <inkml:traceGroup>
          <inkml:annotationXML>
            <emma:emma xmlns:emma="http://www.w3.org/2003/04/emma" version="1.0">
              <emma:interpretation id="{E2BE9122-EDE3-435B-B785-2989544A70EB}" emma:medium="tactile" emma:mode="ink">
                <msink:context xmlns:msink="http://schemas.microsoft.com/ink/2010/main" type="inkWord" rotatedBoundingBox="15567,7583 16535,7555 16572,8866 15603,8893"/>
              </emma:interpretation>
              <emma:one-of disjunction-type="recognition" id="oneOf74">
                <emma:interpretation id="interp370" emma:lang="zh-CN" emma:confidence="0">
                  <emma:literal>发</emma:literal>
                </emma:interpretation>
                <emma:interpretation id="interp371" emma:lang="zh-CN" emma:confidence="0">
                  <emma:literal>芮</emma:literal>
                </emma:interpretation>
                <emma:interpretation id="interp372" emma:lang="zh-CN" emma:confidence="0">
                  <emma:literal>齿</emma:literal>
                </emma:interpretation>
                <emma:interpretation id="interp373" emma:lang="zh-CN" emma:confidence="0">
                  <emma:literal>者</emma:literal>
                </emma:interpretation>
                <emma:interpretation id="interp374" emma:lang="zh-CN" emma:confidence="0">
                  <emma:literal>籽</emma:literal>
                </emma:interpretation>
              </emma:one-of>
            </emma:emma>
          </inkml:annotationXML>
          <inkml:trace contextRef="#ctx0" brushRef="#br0" timeOffset="124640.0695">8617 6821 12 0,'-4'8'6'0,"8"8"-6"15,1-13 8-15,4 9-8 16,-1 4 0-16,1 4 0 15,0 3 0-15,0 1 0 16,0 0 1-16,0 11 0 16,-5 0 0-16,-4 9 0 0,0-13 0 15,0 1 0-15,-4-1 0 16,-1-7 0-16,1 0 0 16,-1-9-1-16,1-3 1 15,0-4-1-15,4-12 0 16,0-4-1-16,0-12 1 15,0-3-1-15,0-13 1 16,0 1-1-16,4 0 1 16,5-5 0-16,4 1 1 15,9 3 0-15,14 5 0 16,-1 3 0-16,1 5 0 0,-1 7-1 16,1 8 0-16,-5 8 0 15,-9 4 0-15,0 4 0 16,-9 4 0-16,-4 11-1 15,-13-3 1-15,-5 8 0 16,-5-1 1-16,-3 1-1 16,-1-1 1-16,5-3-1 15,-1-8 1-15,1-5-1 16,4-7 0-16,5-4-1 16,-1-8 1-16,10-7-1 15,4-1 0-15,4-4 0 16,5-3 0-16,4-1 0 15,9 4 1-15,0 1-1 16,-5 7 1-16,1 4 0 16,0 8 1-16,-10 8-1 15,1 4 0-15,-5 3 0 0,1 5 0 16,-6 0 0-16,1 3 1 16,-4-3-1-16,-1-8 0 15,1 0 0-15,-1-4 0 16,-4-1-1-16,0-7 1 15,4-11-1-15,5-5 1 16,0 0-1-16,4-4 1 16,1-3 0-16,-1-1 1 15,0 1-1-15,5-1 1 16,0 0-1-16,0 1 1 0,-1 3-1 16,-3 4 1-16,3 1-1 15,1 3 0-15,0 8 0 16,-1 0 1-16,6 4-1 15,-1 8 1-15,-5 4 0 16,-3 7 0-16,-1 5 0 16,-9-1 0-16,1 17 0 15,-5-1 1-15,-9 5-2 16,-4-1 1-16,-1 0 0 16,1 0 0-16,4-7-2 15,0-9 1-15,-4-3-5 16,4 0 1-16,-4-5-2 15,4-7 1-15</inkml:trace>
          <inkml:trace contextRef="#ctx0" brushRef="#br0" timeOffset="123694.3974">9180 6100 13 0,'4'4'6'15,"1"-4"-5"-15,-5 0 10 0,0 4-11 16,0 0 1-16,-5 4-1 15,1 8 0-15,-5 3-2 16,-4 5 1-16,-5 0 0 16,-9 3 1-16,-4 1-1 15,-4-1 0-15,-5 1 0 16,0-4 0-16,-8-1 1 16,-1 5 0-16,4-5 0 15,6 1 1-15,8-4-1 16,-5-5 0-16,14 1 1 15,0-4 0-15,4-4 0 16,9 0 0-16,5-4-1 16,4-4 1-16,9-4-1 0,13-4 1 15,18-4-1-15,13-8 1 16,4 1 0-16,6-5 0 16,-1-4 0-16,0 5 1 15,4-1-1-15,0 1 1 16,1-1-1-16,4 0 0 15,-5 5-1-15,-4-1 1 16,-13 8-2-16,-9 0 0 16,-9 4-1-16,-13 4 0 15,-5 1-3-15,-9 3 0 16</inkml:trace>
          <inkml:trace contextRef="#ctx0" brushRef="#br0" timeOffset="123214.0551">8666 6018 15 0,'-4'-4'7'0,"12"11"-7"16,-3-7 9-16,4 8-10 15,8 8 0-15,14 0 0 16,-4 4 1-16,4 3 0 0,-4 5 0 16,-1-1 0-16,-4 1 0 15,-4-5-1-15,0-3 0 16,-5 0-3-16,0 0 1 16</inkml:trace>
        </inkml:traceGroup>
        <inkml:traceGroup>
          <inkml:annotationXML>
            <emma:emma xmlns:emma="http://www.w3.org/2003/04/emma" version="1.0">
              <emma:interpretation id="{33193D51-1FBE-4F68-8C49-05EBF6B88AB1}" emma:medium="tactile" emma:mode="ink">
                <msink:context xmlns:msink="http://schemas.microsoft.com/ink/2010/main" type="inkWord" rotatedBoundingBox="16963,7690 18151,7657 18181,8723 16992,8756"/>
              </emma:interpretation>
              <emma:one-of disjunction-type="recognition" id="oneOf75">
                <emma:interpretation id="interp375" emma:lang="zh-CN" emma:confidence="0">
                  <emma:literal>缀</emma:literal>
                </emma:interpretation>
                <emma:interpretation id="interp376" emma:lang="zh-CN" emma:confidence="0">
                  <emma:literal>裰</emma:literal>
                </emma:interpretation>
                <emma:interpretation id="interp377" emma:lang="zh-CN" emma:confidence="0">
                  <emma:literal>綴</emma:literal>
                </emma:interpretation>
                <emma:interpretation id="interp378" emma:lang="zh-CN" emma:confidence="0">
                  <emma:literal>谧</emma:literal>
                </emma:interpretation>
                <emma:interpretation id="interp379" emma:lang="zh-CN" emma:confidence="0">
                  <emma:literal>涰</emma:literal>
                </emma:interpretation>
              </emma:one-of>
            </emma:emma>
          </inkml:annotationXML>
          <inkml:trace contextRef="#ctx0" brushRef="#br0" timeOffset="125542.2167">10075 6191 16 0,'-5'0'8'0,"10"-8"-10"16,-5 8 13-16,4 0-12 15,5 4 1-15,4 0 0 16,-4 4 0-16,0 3 0 16,0 5 0-16,-5 4-1 15,-8 0 1-15,0 3 0 16,-5 1 0-16,0 7 0 15,-4-3 0-15,4 0 1 16,-5-1 0-16,1 1-1 16,0-5 1-16,4 1-1 15,0-4 1-15,0 3-1 16,0-11 1-16,5 0-2 16,-1-4 1-16,5 0 0 0,5-4 0 15,-1-4 0-15,5-4 0 16,5 0-1-16,-1-8 1 15,18 4 0-15,-5 0 0 16,1-8 0-16,0 8 1 16,-10 1-2-16,1 3 1 15,-5 8-1-15,1-4 1 16,-6 7-1-16,-8 9 1 16,-4 0-1-16,-18 8 1 15,9-1 0-15,-5 5 0 0,0 3 1 16,0-3 0-16,5-1-1 15,0-3 0-15,0 0 0 16,4-9 1-16,0 5-1 16,4-4 0-16,5-4 0 15,0 0 0-15,0-5 0 16,5 1 1-16,-1 0-1 16,1 0 0-16,-1 4 0 15,1 0 0-15,-5 7 0 16,0-3 0-16,-5 0 0 15,1 4 0-15,-1 3 0 16,-4 1 1-16,1-1-1 16,3 1 1-16,1-8 0 15,-1 0 0-15,1-5 0 16,4-3 0-16,0-4-1 16,0 0 1-16,0-4-1 15,9-8 1-15,4-4-2 0,5-3 0 16,4-1-2-16,4-4 1 15,1-7-3-15,8-5 1 16,1-3-1-16,4-5 0 16</inkml:trace>
          <inkml:trace contextRef="#ctx0" brushRef="#br0" timeOffset="125915.9765">10509 6144 16 0,'-4'-4'8'0,"4"0"-13"0,0 4 17 0,0 0-13 16,8-4 0-16,1 0 0 15,5 0 1-15,-1 0 0 16,0 4 1-16,5 0-2 16,0-4 1-16,4 0 1 15,0 0 0-15,-4 4 0 16,-1 0 0-16,-3-4 0 15,-1 4 1-15,-4 0-1 16,0 0 1-16,-5 4-1 16,-4 4 0-16,-4 8 0 15,-10 7 0-15,-3 9-1 16,-6 3 1-16,-3 13 0 16,-5-1 0-16,4 4-1 0,1-4 1 15,-10 8-1-15,1-7 1 16,-1-5-1-16,5-4 0 15,5-7-4-15,4-9 1 16,4-3-3-16,5-8 1 16</inkml:trace>
          <inkml:trace contextRef="#ctx0" brushRef="#br0" timeOffset="127237.416">10372 6911 12 0,'-9'0'6'0,"35"-19"-7"15,-8 11 10-15,0-4-8 16,4-4 1-16,5 1 0 15,-1-1 1-15,1-4-4 16,4 0 1-16,0 5 1 16,0-1 1-16,-9 4-2 15,0 4 1-15,-4 8-1 16,-5 8 1-16,-4 0-1 16,-5 4 1-16,-8 4-1 15,-5 3 1-15,-4 9-1 16,-5-1 1-16,-4 9-1 0,0-5 1 15,-9 13-1-15,9-13 1 16,-5 9-2-16,-4-13 0 16,4-3-2-16,5-5 0 15,0-3 0-15,4-8 1 16,5-4 0-16,4-12 0 16,5-8 0-16,4 1 1 15,4-5 3-15,10 4 1 16,-1 0-1-16,0 1 1 15,5-1-1-15,0 0 0 0,-1 4 0 16,5 1 0-16,1 3-2 16,-1 4 1-16,0 4-2 15,-4 0 1-15,4 0-1 16,-5 4 0-16,1 0-3 16,-5 0 1-16,1-1-2 15,-1-3 0-15</inkml:trace>
          <inkml:trace contextRef="#ctx0" brushRef="#br0" timeOffset="126552.4324">10469 6226 16 0,'-4'4'8'0,"4"-8"-13"16,0 4 12-16,9 4-6 16,-1 0 1-16,6 4 0 15,-1 4 0-15,5 0-3 16,-1 7 1-16,-3 9 1 16,-1-1 1-16,0 5-1 15,1-8 1-15,-6-1-2 0,6 1 1 16,-5-1-4-16,-1 1 1 15,1-4-3-15,-4-4 0 16</inkml:trace>
          <inkml:trace contextRef="#ctx0" brushRef="#br0" timeOffset="127702.7493">10815 6821 13 0,'13'-12'6'0,"27"0"-4"16,-27 4 10-16,5-3-11 15,-5 3 1-15,9 0 0 16,0 4 0-16,1-4-3 0,-1 8 0 15,0 4 1-15,-4 4 1 16,4 4-1-16,-5 3 0 16,-3 1-1-16,-14 8 1 15,-5-1 0-15,-4 5 0 16,1 0 0-16,-15 15 0 16,1-4-1-16,-4 1 1 15,-10-5-2-15,1 0 1 16,-1-7-1-16,5-8 0 15,5-8-1-15,4-5 0 16,0-7 2-16,-1-4 0 0,10-11 0 16,4-1 0-16,5-8 1 15,4 1 1-15,4 3 1 16,5 0 0-16,0 5 0 16,9-1 1-16,8 0 1 15,5 4 0-15,5 4-1 16,-1 1 1-16,1 3-3 15,3 4 1-15,1 0-1 16,-4 0 0-16,-10 0-3 16,1 4 1-16,-5-1-4 15,0 1 1-15,-4 0-2 16,4 8 0-16</inkml:trace>
          <inkml:trace contextRef="#ctx0" brushRef="#br0" timeOffset="126712.0441">10775 6175 15 0,'13'-20'7'0,"49"5"-8"0,-44 11 12 0,0 0-10 15,4 0 0-15,0 4-1 16,0 4 1-16,0 4-2 16,-4 3 0-16,0 9 1 15,-10-4 1-15,1 4-2 16,-9 3 1-16,-4 9 0 15,-5-5 0-15,-4 5 0 16,-5-5 0-16,-9-3-1 16,-4 0 0-16,5-5-1 15,-1-3 1-15,1-12-1 16,4-4 1-16,-1-8-1 16,6-8 0-16,3 1 1 15,5-5 0-15,5 4 1 0,4 0 1 16,9 5 0-16,0-1 0 15,9 0 0-15,4 4 1 16,4 0-1-16,1 0 1 16,-1 0-1-16,-3 4 0 15,-1 4-2-15,-5-3 0 16,-3 3-3-16,-1 0 0 16</inkml:trace>
        </inkml:traceGroup>
        <inkml:traceGroup>
          <inkml:annotationXML>
            <emma:emma xmlns:emma="http://www.w3.org/2003/04/emma" version="1.0">
              <emma:interpretation id="{4B7DA947-4E3F-465C-880C-F676BBB62C8A}" emma:medium="tactile" emma:mode="ink">
                <msink:context xmlns:msink="http://schemas.microsoft.com/ink/2010/main" type="inkWord" rotatedBoundingBox="18375,7619 19068,7600 19100,8781 18408,8800"/>
              </emma:interpretation>
              <emma:one-of disjunction-type="recognition" id="oneOf76">
                <emma:interpretation id="interp380" emma:lang="zh-CN" emma:confidence="0">
                  <emma:literal>区</emma:literal>
                </emma:interpretation>
                <emma:interpretation id="interp381" emma:lang="zh-CN" emma:confidence="0">
                  <emma:literal>匹</emma:literal>
                </emma:interpretation>
                <emma:interpretation id="interp382" emma:lang="zh-CN" emma:confidence="0">
                  <emma:literal>匞</emma:literal>
                </emma:interpretation>
                <emma:interpretation id="interp383" emma:lang="zh-CN" emma:confidence="0">
                  <emma:literal>远</emma:literal>
                </emma:interpretation>
                <emma:interpretation id="interp38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131683.084">11594 6266 9 0,'-13'19'4'0,"0"9"-4"0,13-12 4 0,-5 7-4 16,-3 9 0-16,-1 3 0 16,-5 5 0-16,5 7 0 15,-4 4 1-15,0 0 0 16,0-4 1-16,-1 5 0 16,1 3 1-16,0 0-1 15,4-4 1-15,4 4 0 16,1-11 0-16,4-1-1 15,0 0 0-15,4-7-1 16,1-5 1-16,8-3-2 16,5-1 1-16,22-11 0 15,4 0 0-15,0-4-1 16,14-5 1-16,-5-7-1 16,0-3 1-16,-4-1-1 15,0 0 1-15,-1-8-1 0,-8 4 1 16,-9-4-2-16,-4 4 1 15,-5 4-1-15,-4-4 0 16,-5 8-2-16,-4 0 0 16,-5-7-4-16,-4 7 1 15</inkml:trace>
          <inkml:trace contextRef="#ctx0" brushRef="#br0" timeOffset="131261.7827">11488 6167 16 0,'4'0'8'0,"10"-20"-8"16,-5 17 13-16,8 3-13 15,1-4 0-15,4 0 1 16,5 4 0-16,-1-4-2 15,10 4 1-15,4 0 0 16,0-4 1-16,-1 0-1 16,-3 0 1-16,-1 0-1 15,5 0 0-15,-4 0 0 16,-5-4 1-16,-5-4-1 16,1 5 1-16,-5-1-1 0,-4-4 0 15,-5 0-3-15,0 4 1 16,-4 4-3-16,-4 0 0 15</inkml:trace>
          <inkml:trace contextRef="#ctx0" brushRef="#br0" timeOffset="131953.7743">11789 6466 20 0,'5'-11'10'0,"-10"-1"-17"16,5 12 18-16,9 4-12 15,0 12 1-15,-9 7 0 16,0 9 0-16,-9 7 0 15,0 0 1-15,-4 9-1 16,0-9 1-16,-5 0 0 16,0-7 0-16,1-1-3 15,3-7 1-15,5-4-4 16,1-4 1-16</inkml:trace>
          <inkml:trace contextRef="#ctx0" brushRef="#br0" timeOffset="132388.5826">11904 6545 11 0,'9'4'5'0,"0"-16"-6"0,-4 20 6 15,-1 0-4-15,1 12 1 16,-1 3-1-16,0 5 1 16,1 0-3-16,-1-1 1 15,1-3 0-15,-1-5 1 16,1-3 0-16,3-4 0 15,6-4-1-15,-1-4 1 0,5-4-2 16,-1-8 0-16,1-4-1 16,0 0 0-16,0-7-2 15,-1-1 1-15</inkml:trace>
        </inkml:traceGroup>
        <inkml:traceGroup>
          <inkml:annotationXML>
            <emma:emma xmlns:emma="http://www.w3.org/2003/04/emma" version="1.0">
              <emma:interpretation id="{65BE7DF2-D2B5-47B2-988A-392112FD04A9}" emma:medium="tactile" emma:mode="ink">
                <msink:context xmlns:msink="http://schemas.microsoft.com/ink/2010/main" type="inkWord" rotatedBoundingBox="19421,7617 20098,7598 20130,8737 19453,8756"/>
              </emma:interpretation>
              <emma:one-of disjunction-type="recognition" id="oneOf77">
                <emma:interpretation id="interp385" emma:lang="zh-CN" emma:confidence="0">
                  <emma:literal>西</emma:literal>
                </emma:interpretation>
                <emma:interpretation id="interp386" emma:lang="zh-CN" emma:confidence="0">
                  <emma:literal>酉</emma:literal>
                </emma:interpretation>
                <emma:interpretation id="interp387" emma:lang="zh-CN" emma:confidence="0">
                  <emma:literal>丙</emma:literal>
                </emma:interpretation>
                <emma:interpretation id="interp388" emma:lang="zh-CN" emma:confidence="0">
                  <emma:literal>㐁</emma:literal>
                </emma:interpretation>
                <emma:interpretation id="interp389" emma:lang="zh-CN" emma:confidence="0">
                  <emma:literal>两</emma:literal>
                </emma:interpretation>
              </emma:one-of>
            </emma:emma>
          </inkml:annotationXML>
          <inkml:trace contextRef="#ctx0" brushRef="#br0" timeOffset="132526.1772">12449 6199 17 0,'14'-4'8'0,"43"-12"-13"15,-43 12 18-15,3 0-13 0,5-8 0 16,5 8 0-16,0 0 1 15,4-3-2-15,0-1 1 16,0 0 0-16,-5 0 1 16,1 4-1-16,-1-8 1 15,10-4-2-15,-10 1 1 16,1 3-2-16,-5 4 1 16,-4 0-4-16,-5 0 1 15</inkml:trace>
          <inkml:trace contextRef="#ctx0" brushRef="#br0" timeOffset="132748.8388">12494 6415 7 0,'-18'12'3'0,"22"39"1"16,-4-39 2-16,0 8-5 15,0 15 1-15,9 1 0 16,0 7 1-16,-4-4-4 16,8 5 1-16,-9 3 1 15,-4 0 1-15,0 4-2 16,0-3 1-16,0 7-1 16,0-12 1-16,0-7-2 15,0-5 0-15,-4-11-3 16,-1-8 0-16</inkml:trace>
          <inkml:trace contextRef="#ctx0" brushRef="#br0" timeOffset="133182.6441">12569 6652 13 0,'4'-12'6'0,"14"-16"-3"0,-9 16 9 16,4 1-12-16,5-1 0 15,17-8 1 1,-3 0 1-16,-1 5-2 16,0-5 0-16,8 4 1 15,-3 0 0-15,-1 5 0 16,1 3 0-16,-1-4 0 16,-4 4 0-16,-4-4-1 15,-1 4 0-15,-4 8 0 16,1 4 0-16,-6 8 0 15,1 8 1-15,-5 11-1 16,-4 9 0-16,-4 15-1 16,-5-4 1-16,0 0 1 15,9 4 0-15,-18-4-1 16,0 9 1-16,-4 3 0 16,-1-4 0-16,1-12 0 15,0-4 0-15,4-7-1 16,-5-5 1-16,6-3-3 0,-1-13 1 15,-5-7-2-15,-3-4 0 16,-1-12-4-16,-4-11 1 16,4-13 0-16,5-3 0 15</inkml:trace>
          <inkml:trace contextRef="#ctx0" brushRef="#br0" timeOffset="133452.8369">12791 6151 19 0,'-5'-11'9'0,"5"-1"-15"0,0 12 20 0,0 4-15 16,0 4 0-16,0 7 0 15,0 13 0-15,0 3 2 16,0 13 0-16,-4 7-1 16,-5 8 1-16,0 8 0 15,0 0 1-15,-4 0-1 16,0-8 0-16,-5-4-1 15,5-4 0-15,-1-7-2 16,5-9 1-16,0-7-4 16,5-9 1-16,0-3-1 15,-1-8 1-15,5-8-1 16,5-12 1-16</inkml:trace>
          <inkml:trace contextRef="#ctx0" brushRef="#br0" timeOffset="133828.1034">12720 6860 10 0,'0'0'5'0,"22"-8"-5"16,-13 4 7-16,8-3-7 15,1-1 1-15,4-4-1 16,14 0 1-16,-5-4-3 16,0 1 1-16,0 3-1 15,-9 0 0-15,0-4-1 16,-4 8 0-16</inkml:trace>
          <inkml:trace contextRef="#ctx0" brushRef="#br0" timeOffset="133993.7213">12813 6974 11 0,'-22'36'5'0,"4"-1"-6"0,18-27 11 16,0 0-10-16,0 0 0 15,0-4 0-15,0 0 0 16,4 0-1-16,5-8 1 16,4-8-2-16,1 0 1 15,3-4-2-15,14-7 0 16</inkml:trace>
          <inkml:trace contextRef="#ctx0" brushRef="#br0" timeOffset="133618.4541">12901 6447 16 0,'40'8'8'0,"-13"3"-14"0,-18-3 20 15,-1 4-14-15,1 0 1 16,0 0-1-16,0 0 0 16,-5 11-3-16,1-3 0 15,-5 0-1-15,0-9 1 16</inkml:trace>
        </inkml:traceGroup>
        <inkml:traceGroup>
          <inkml:annotationXML>
            <emma:emma xmlns:emma="http://www.w3.org/2003/04/emma" version="1.0">
              <emma:interpretation id="{A53C167F-0971-446F-96C8-6005C1238FD7}" emma:medium="tactile" emma:mode="ink">
                <msink:context xmlns:msink="http://schemas.microsoft.com/ink/2010/main" type="inkWord" rotatedBoundingBox="20232,7738 20522,7730 20546,8597 20256,8605"/>
              </emma:interpretation>
              <emma:one-of disjunction-type="recognition" id="oneOf78">
                <emma:interpretation id="interp390" emma:lang="zh-CN" emma:confidence="0">
                  <emma:literal>工</emma:literal>
                </emma:interpretation>
                <emma:interpretation id="interp391" emma:lang="zh-CN" emma:confidence="0">
                  <emma:literal>l</emma:literal>
                </emma:interpretation>
                <emma:interpretation id="interp392" emma:lang="zh-CN" emma:confidence="0">
                  <emma:literal>2</emma:literal>
                </emma:interpretation>
                <emma:interpretation id="interp393" emma:lang="zh-CN" emma:confidence="0">
                  <emma:literal>Ⅰ</emma:literal>
                </emma:interpretation>
                <emma:interpretation id="interp394" emma:lang="zh-CN" emma:confidence="0">
                  <emma:literal>乙</emma:literal>
                </emma:interpretation>
              </emma:one-of>
            </emma:emma>
          </inkml:annotationXML>
          <inkml:trace contextRef="#ctx0" brushRef="#br0" timeOffset="134429.0333">13349 6226 12 0,'9'-27'6'0,"8"11"-7"15,-8 12 12-15,0 0-9 16,0 0 0-16,0 0 0 15,0 4 1-15,4 0-4 16,-4 4 0-16,0 4 2 16,0 4 1-16,-1 4-2 15,-3 3 0-15,-5 5 0 16,0 11 0-16,-5 13-1 16,-3 3 1-16,-6 0-1 15,-4 4 1-15,-4 8 0 16,0-8 0-16,0 0-1 15,0-3 1-15,4-1 0 16,5-4 0-16,0-4-1 0,4-7 1 16,0 3 0-16,9-15 1 15,0 7-1-15,4-11 0 16,5-4 1-16,4-4 0 16,1-9 0-16,3-3 1 15,6-3-1-15,-1-1 1 16,4-8-1-16,1 0 1 15,-5 0-1-15,-4 0 0 16,0-3-4-16,4-1 1 16,4 0-4-16,1-11 1 15</inkml:trace>
        </inkml:traceGroup>
        <inkml:traceGroup>
          <inkml:annotationXML>
            <emma:emma xmlns:emma="http://www.w3.org/2003/04/emma" version="1.0">
              <emma:interpretation id="{F4BFE9AB-64EA-47C6-8CDE-79E5D12461D6}" emma:medium="tactile" emma:mode="ink">
                <msink:context xmlns:msink="http://schemas.microsoft.com/ink/2010/main" type="inkWord" rotatedBoundingBox="20783,7586 21638,7562 21668,8620 20813,8644"/>
              </emma:interpretation>
              <emma:one-of disjunction-type="recognition" id="oneOf79">
                <emma:interpretation id="interp395" emma:lang="zh-CN" emma:confidence="0">
                  <emma:literal>的</emma:literal>
                </emma:interpretation>
                <emma:interpretation id="interp396" emma:lang="zh-CN" emma:confidence="0">
                  <emma:literal>约</emma:literal>
                </emma:interpretation>
                <emma:interpretation id="interp397" emma:lang="zh-CN" emma:confidence="0">
                  <emma:literal>約</emma:literal>
                </emma:interpretation>
                <emma:interpretation id="interp398" emma:lang="zh-CN" emma:confidence="0">
                  <emma:literal>妁</emma:literal>
                </emma:interpretation>
                <emma:interpretation id="interp399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135704.9382">14013 6018 20 0,'0'-4'10'0,"18"15"-11"0,-9-7 17 15,0 4-17-15,0 4 0 0,-5 0-1 16,-4 4 0-16,-4 3 1 16,-5 5 0-16,-5 3-1 15,-3 9 0-15,-1-1 0 16,0-3 0-16,-4 3 0 15,-4-7 1-15,8-4 1 16,0-5 0-16,5 1 0 16,4-8 1-16,0 0-1 15,5-1 1-15,-1-7-1 16,5-4 1-16,0 8-1 16,14-4 1-16,-1 4-1 15,0 4 1-15,0 4-1 16,1 7 0-16,-5 9 0 15,-1 7 0-15,-3 8 1 16,-1-3 0-16,-4 3 0 16,0 4 0-16,-4-4 0 0,-5 5 0 15,-4-1 0-15,-1-4 0 16,1-8-1-16,0-3 0 16,0-13-1-16,-1-7 1 15,5-4-1-15,1-4 1 16,3-16-1-16,5-8 1 15,9-3-1-15,9-13 0 16,-1-3 1-16,1-1 0 16,4-7 0-16,0 7 1 15,1 1-1-15,-1 7 0 16,0 1 0-16,0 7 0 0,-4 4 0 16,-5 12 0-16,-4 12 0 15,-5 8 0-15,-4 4 0 16,-4 3 0-16,-5 9 0 15,0-5 1-15,0 1-1 16,0-8 1-16,1-5-1 16,3 5 0-16,1-12 0 15,-1 0 0-15,5-16-1 16,9-8 1-16,4-11-1 16,5-9 1-16,4-15 0 15,5-12 0-15,4-4-1 16,-5 4 1-16,10-4 0 15,-1 8 0-15,-4 12 0 16,-4 11 0-16,-5 9-1 16,-4 7 0-16,-5 8 0 15,-4 12 0-15,-5 8 0 0,-4 8 0 16,0 4 1-16,0-1 0 16,0 1 1-16,-4 0 0 15,8-8 0-15,1 3 0 16,-1-3 0-16,10 0 1 15,8 0-2-15,-5-4 1 16,1-1-1-16,4 1 1 16,0 4-1-16,9-4 1 15,-4-4-1-15,0 4 0 16,-5 0 0-16,0 4 1 0,-4 3-1 16,-1 1 0-16,-3 8 0 15,-1-1 1-15,-4 5 0 16,-5-1 0-16,-4 5-1 15,0 3 1-15,-4 5-1 16,-5-5 0-16,0 1-1 16,0 3 0-16,-4-7-3 15,-5-1 0-15,1-3-2 16,-1-5 1-16</inkml:trace>
          <inkml:trace contextRef="#ctx0" brushRef="#br0" timeOffset="135915.0911">14403 6750 21 0,'5'4'10'0,"17"8"-13"0,-13-12 20 15,4 0-19-15,0 4 0 16,0 0-6-16,5 0 0 15,4-1 7-15,5 5 1 16</inkml:trace>
        </inkml:traceGroup>
        <inkml:traceGroup>
          <inkml:annotationXML>
            <emma:emma xmlns:emma="http://www.w3.org/2003/04/emma" version="1.0">
              <emma:interpretation id="{C843FEAF-4D23-4CCB-BB7B-81545EE424C5}" emma:medium="tactile" emma:mode="ink">
                <msink:context xmlns:msink="http://schemas.microsoft.com/ink/2010/main" type="inkWord" rotatedBoundingBox="22126,7324 23196,7295 23236,8713 22166,8743"/>
              </emma:interpretation>
              <emma:one-of disjunction-type="recognition" id="oneOf80">
                <emma:interpretation id="interp400" emma:lang="zh-CN" emma:confidence="0">
                  <emma:literal>情</emma:literal>
                </emma:interpretation>
                <emma:interpretation id="interp401" emma:lang="zh-CN" emma:confidence="0">
                  <emma:literal>㥼</emma:literal>
                </emma:interpretation>
                <emma:interpretation id="interp402" emma:lang="zh-CN" emma:confidence="0">
                  <emma:literal>㯊</emma:literal>
                </emma:interpretation>
                <emma:interpretation id="interp403" emma:lang="zh-CN" emma:confidence="0">
                  <emma:literal>㥠</emma:literal>
                </emma:interpretation>
                <emma:interpretation id="interp404" emma:lang="zh-CN" emma:confidence="0">
                  <emma:literal>惜</emma:literal>
                </emma:interpretation>
              </emma:one-of>
            </emma:emma>
          </inkml:annotationXML>
          <inkml:trace contextRef="#ctx0" brushRef="#br0" timeOffset="136960.8503">15325 6569 16 0,'-9'0'8'0,"9"-4"-12"16,0 4 17-16,0 4-14 16,0 4 1-16,0 4-2 15,-5 7 1-15,-4 5 1 16,-8 3 0-16,-1 1-2 15,0-4 0-15,1-5-2 16,-1 1 1-16,0-4 0 16,0-4 0-16</inkml:trace>
          <inkml:trace contextRef="#ctx0" brushRef="#br0" timeOffset="137146.9633">15378 6612 15 0,'22'0'7'0,"22"8"-9"0,-30 4 17 16,3 0-14-16,5 3 0 15,1 9 0-15,-1-4 0 16,4-1-2-16,-4-3 1 16,5-4-1-16,4 0 1 15,0-4-2-15,-4-4 0 16,-5-4-2-16,0 0 1 0,-4-12-2 15,-1 0 1-15</inkml:trace>
          <inkml:trace contextRef="#ctx0" brushRef="#br0" timeOffset="136959.8503">15378 6033 13 0,'0'-8'6'0,"4"-3"-2"15,-4 11 10-15,0 0-13 16,0 0 1-16,5-4-1 15,-1 4 1-15,1 8-3 16,3 3 0-16,1 5 1 16,0 8 1-16,4 7-1 15,1 13 0-15,-5 15 1 16,-1 4 0-16,1 8 0 16,-4 3 0-16,-1 9-1 15,1-4 1-15,-1-4 0 0,0-5 0 16,1 1-1-16,-5-8 0 15,0-7 0-15,0-1 1 16,0-8-2-16,0-8 1 16,0-3-3-16,-5-13 0 15,5-3-2-15,-4-4 0 16,0-4-2-16,-1-5 1 16</inkml:trace>
          <inkml:trace contextRef="#ctx0" brushRef="#br0" timeOffset="137851.9829">15590 6585 8 0,'-17'7'4'0,"8"5"-4"16,9-8 8-16,4-4-7 15,5 0 0-15,9 0 2 16,17-8 0-16,18 0-3 0,1-7 0 15,3-1 2-15,1 0 1 16,-1-7-1-16,1-1 0 16,-5-4-2-16,-4 5 1 15,-5-1-2-15,-4 1 0 16,-9 3-3-16,-9 4 1 16,-4 8-2-16,-5-4 1 15</inkml:trace>
          <inkml:trace contextRef="#ctx0" brushRef="#br0" timeOffset="138364.337">15803 6644 10 0,'-4'8'5'0,"-1"23"-3"0,5-19 9 15,0 4-10-15,0 3 1 16,0 5 0-16,0 3 1 15,0 5-4-15,-4 0 1 16,-1 3 1-16,1 4 1 0,0-3-1 16,-5 7 0-16,4-7-2 15,1-5 1-15,-1-7-3 16,1-1 1-16,0-3-3 16,-1-8 0-16,1-4 0 15,-1 0 0-15</inkml:trace>
          <inkml:trace contextRef="#ctx0" brushRef="#br0" timeOffset="139239.9532">15754 6817 12 0,'23'-12'6'0,"8"-27"-5"16,-18 31 12-16,5-4-13 15,4 4 1-15,9 0 1 16,-5 0 0-16,1 4-3 15,-1 4 1-15,-3 0 1 0,-1-3 1 16,0 6-1-16,0 1 0 16,-4 8-1-16,-1 4 1 15,-3-4-1-15,-1 4 1 16,0 3 0-16,-4 9 0 16,-4-1-1-16,-1 5 0 15,-4 7 0-15,0-3 1 16,-4-1-1-16,-1-3 1 15,-4 3-3-15,1-7 1 16,-6-5-2-16,1-7 1 0,0 0-2 16,-1-8 0-16,-3-8 1 15,-6-8 0-15,-3 0 1 16,4-8 1-16,0-7 1 16,4-5 1-16,5-4-1 15,4 1 1-15,4-1 0 16,5 1 0-16,5-1-1 15,4 9 1-15,-1 3-1 16,6 4 1-16,-5 5-1 16,-1 3 1-16,1 4-1 15,-9 4 0-15,5 8 0 16,-5 3 0-16,-9 5 0 16,0 0 1-16,5 0 0 15,-5-1 1-15,4 1-1 16,5-8 1-16,5 0-2 15,-1-4 1-15,5-4-3 16,4-8 1-16,5-4-3 0,4-11 1 16,5-1-1-16,8-4 0 15</inkml:trace>
          <inkml:trace contextRef="#ctx0" brushRef="#br0" timeOffset="137612.2945">15799 6297 5 0,'-5'24'2'0,"14"-40"2"0,0 16 3 15,9 0-7-15,4-4 1 0,9 0 1 16,0 0 0-16,0-4-3 16,4-4 1-16,-4-3 1 15,0-1 0-15,-4 4-2 16,-5 0 0-16,-4 4-1 16,-5 1 0-16,-4 3-1 15,-9 4 0-15</inkml:trace>
          <inkml:trace contextRef="#ctx0" brushRef="#br0" timeOffset="137403.155">15830 6025 17 0,'-9'-11'8'0,"35"22"-12"16,-12-15 17-16,12-3-13 15,1 3 0-15,-1-4 0 16,5 8 0-16,0-8 0 16,-4 0 0-16,0 0 0 15,-1 0 0-15,-4 0-1 0,-4 4 0 16,-5 1-3-16,-4-1 1 15,0-4-1-15,-9 8 0 16</inkml:trace>
          <inkml:trace contextRef="#ctx0" brushRef="#br0" timeOffset="138109.1532">16011 5738 14 0,'-4'-4'7'0,"13"20"-10"15,-5-12 13-15,1 7-10 16,-1 9 0-16,0 16 0 16,-4 7 1-16,0 0-1 15,0 5 0-15,-4 3-1 16,0 0 1-16,-5 4-2 16,-5 4 1-16,-3-4-3 15,3 0 1-15</inkml:trace>
        </inkml:traceGroup>
        <inkml:traceGroup>
          <inkml:annotationXML>
            <emma:emma xmlns:emma="http://www.w3.org/2003/04/emma" version="1.0">
              <emma:interpretation id="{43CA2861-7186-4D15-80A0-90E369A9D841}" emma:medium="tactile" emma:mode="ink">
                <msink:context xmlns:msink="http://schemas.microsoft.com/ink/2010/main" type="inkWord" rotatedBoundingBox="23343,7734 24049,7714 24071,8513 23365,8533"/>
              </emma:interpretation>
              <emma:one-of disjunction-type="recognition" id="oneOf81">
                <emma:interpretation id="interp405" emma:lang="zh-CN" emma:confidence="0">
                  <emma:literal>况</emma:literal>
                </emma:interpretation>
                <emma:interpretation id="interp406" emma:lang="zh-CN" emma:confidence="0">
                  <emma:literal>沉</emma:literal>
                </emma:interpretation>
                <emma:interpretation id="interp407" emma:lang="zh-CN" emma:confidence="0">
                  <emma:literal>況</emma:literal>
                </emma:interpretation>
                <emma:interpretation id="interp408" emma:lang="zh-CN" emma:confidence="0">
                  <emma:literal>次</emma:literal>
                </emma:interpretation>
                <emma:interpretation id="interp409" emma:lang="zh-CN" emma:confidence="0">
                  <emma:literal>沈</emma:literal>
                </emma:interpretation>
              </emma:one-of>
            </emma:emma>
          </inkml:annotationXML>
          <inkml:trace contextRef="#ctx0" brushRef="#br0" timeOffset="139893.917">16406 6273 18 0,'-5'4'9'0,"5"-4"-15"0,0 0 18 0,9-4-12 16,0 4 0-16,0 0-2 15,4 0 1-15,-4 4 0 16,4 0 0-16,0 4-2 15,-4 4 1-15,0 0-1 16,0 8 1-16,-9 3 0 16,-4 5 1-16,4 11 0 15,-5 1 1-15,-4-1 1 16,-4 8 0-16,0-7 1 16,-5-1 1-16,5-4-1 15,-1-7 1-15,6-8-1 16,-1-5 1-16,0 1-2 15,4-4 1-15,10-8-2 0,4-8 1 16,4-4-1-16,5-12 1 16,-1-3-1-16,6-17 0 15,-1 1 0-15,4-12 1 16,5-8-1-16,0 4 0 16,-4 3 0-16,-5 5 0 15,-4 4 0-15,-5 7 1 16,0 9-1-16,-4 3 1 15,0 8-1-15,-4 5 0 16,-5 11 0-16,4 7 1 16,-4 9-1-16,0 8 0 0,0 7-1 15,0 5 1-15,0-1 0 16,0 1 1-16,0-9-1 16,0-7 0-16,0-4 0 15,0-1 1-15,4-7-1 16,1-4 0-16,-1-12-1 15,5-3 1-15,4-13-1 16,1-4 1-16,3-3-1 16,1-5 1-16,4 1-1 15,5 0 1-15,-1 3 0 16,-3 4 0-16,-1 9 0 16,0 3 1-16,-4 0-1 15,-5 8 0-15,0 8 0 16,-4 8 0-16,-4 8 0 15,-5 0 0-15,-5 3 0 16,-4 1 0-16,-4 4-1 0,0-5 1 16,-1 9-2-16,1-8 1 15,-5-1-1-15,5-7 0 16,0 0 0-16,4 0 1 16,0-4 1-16,0 0 0 15,5 0 2-15,-1-1 0 16,1 1-1-16,-1 0 1 15,1 8 0-15,-5 0 1 16,0 7-2-16,0 9 0 16,1 7 0-16,-1 1 0 0,-5-5 0 15,6-4 0-15,-19 13-1 16,9-9 1-16,-4 9-2 16,-4-5 1-16,3-4-3 15,6-7 0-15,3-8-2 16,1-1 0-16,4-7-1 15,5-4 0-15</inkml:trace>
          <inkml:trace contextRef="#ctx0" brushRef="#br0" timeOffset="140149.0988">16809 6652 9 0,'17'-20'4'0,"1"32"-4"15,-9-8 8-15,0-4-9 16,-5 11 1-16,1 9 1 15,-5 4 1-15,0 3-1 16,0 5 0-16,0-1 1 0,0 1 1 16,4-1-1-16,1-7 1 15,-1 0-1-15,5-5 0 16,0-7-1-16,4 0 1 16,0-8-2-16,1-4 0 15,3-4 0-15,6-4 0 16,3-4-1-16,1-11 0 15,-1 3-5-15,5-4 1 16</inkml:trace>
        </inkml:traceGroup>
        <inkml:traceGroup>
          <inkml:annotationXML>
            <emma:emma xmlns:emma="http://www.w3.org/2003/04/emma" version="1.0">
              <emma:interpretation id="{651B0A70-663F-43AD-84A1-2221CB51C33C}" emma:medium="tactile" emma:mode="ink">
                <msink:context xmlns:msink="http://schemas.microsoft.com/ink/2010/main" type="inkWord" rotatedBoundingBox="24204,7703 24685,7689 24717,8819 24236,8833"/>
              </emma:interpretation>
              <emma:one-of disjunction-type="recognition" id="oneOf82">
                <emma:interpretation id="interp410" emma:lang="zh-CN" emma:confidence="0">
                  <emma:literal>下</emma:literal>
                </emma:interpretation>
                <emma:interpretation id="interp411" emma:lang="zh-CN" emma:confidence="0">
                  <emma:literal>F</emma:literal>
                </emma:interpretation>
                <emma:interpretation id="interp412" emma:lang="zh-CN" emma:confidence="0">
                  <emma:literal>不</emma:literal>
                </emma:interpretation>
                <emma:interpretation id="interp413" emma:lang="zh-CN" emma:confidence="0">
                  <emma:literal>万</emma:literal>
                </emma:interpretation>
                <emma:interpretation id="interp414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140420.7908">17234 6218 20 0,'-4'0'10'0,"26"-4"-12"16,-13 0 16-16,8 1-15 15,6 3 1-15,3-4-1 16,1 0 1-16,4 0 0 16,4-4 0-16,1 0 0 15,-1 0 0-15,0-4-1 16,-4 4 1-16,-4 1-1 15,-5-1 1-15,0 4-3 16,-4 0 0-16,-5 0-2 16,-4 4 0-16</inkml:trace>
          <inkml:trace contextRef="#ctx0" brushRef="#br0" timeOffset="140704.4933">17495 6262 16 0,'-4'4'8'0,"4"7"-10"0,4-7 14 16,-4 12-12-16,0 8 0 15,0 7 1-15,0 13 0 16,-4 11-1-16,0 4 0 0,-1 8 0 16,-4 0 0-16,0 4 0 15,1-5 1-15,-1 9-1 16,0 8 0-16,0-12 0 15,5-12 0-15,-1-4 0 16,1-12 1-16,-1-7-3 16,1-13 1-16,4-7-2 15,0-4 1-15,0-4-3 16,0-20 1-16</inkml:trace>
          <inkml:trace contextRef="#ctx0" brushRef="#br0" timeOffset="140900.6329">17540 6667 21 0,'0'0'10'0,"13"4"-14"0,-4 0 21 16,0 0-17-16,4 4 0 16,0-4 0-16,1 8 0 15,-1-4-2-15,5 3 1 16,-5-3-3-16,0-4 1 15,14 0-2-15,4-4 0 16</inkml:trace>
        </inkml:traceGroup>
        <inkml:traceGroup>
          <inkml:annotationXML>
            <emma:emma xmlns:emma="http://www.w3.org/2003/04/emma" version="1.0">
              <emma:interpretation id="{AA3DF918-B58B-44BC-8864-55C163233311}" emma:medium="tactile" emma:mode="ink">
                <msink:context xmlns:msink="http://schemas.microsoft.com/ink/2010/main" type="inkWord" rotatedBoundingBox="25210,8355 25383,8351 25393,8710 25220,8715"/>
              </emma:interpretation>
              <emma:one-of disjunction-type="recognition" id="oneOf83">
                <emma:interpretation id="interp415" emma:lang="zh-CN" emma:confidence="0">
                  <emma:literal>,</emma:literal>
                </emma:interpretation>
                <emma:interpretation id="interp416" emma:lang="zh-CN" emma:confidence="0">
                  <emma:literal>丿</emma:literal>
                </emma:interpretation>
                <emma:interpretation id="interp417" emma:lang="zh-CN" emma:confidence="0">
                  <emma:literal>’</emma:literal>
                </emma:interpretation>
                <emma:interpretation id="interp418" emma:lang="zh-CN" emma:confidence="0">
                  <emma:literal>'</emma:literal>
                </emma:interpretation>
                <emma:interpretation id="interp419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41815.2833">18381 6793 18 0,'-4'4'9'0,"4"-16"-13"0,0 16 17 15,0-4-13-15,0 0 1 16,0 0-1-16,0 0 1 16,0 0-2-16,4 4 1 15,1-4 1-15,4 4 0 16,-5 4-1-16,1 4 1 16,-5 0 0-16,4 4 0 0,-4 3 0 15,-4 1 1-15,-5 4-1 16,0 3 0-16,-4 5-1 15,-5 3 1-15,0-7-3 16,-4 7 1-16,4-7-3 16,1-9 0-16,-1 1-2 15,0-4 0-15</inkml:trace>
        </inkml:traceGroup>
        <inkml:traceGroup>
          <inkml:annotationXML>
            <emma:emma xmlns:emma="http://www.w3.org/2003/04/emma" version="1.0">
              <emma:interpretation id="{92698328-A487-4FE6-AB21-A48E60C7A6F2}" emma:medium="tactile" emma:mode="ink">
                <msink:context xmlns:msink="http://schemas.microsoft.com/ink/2010/main" type="inkWord" rotatedBoundingBox="25507,7429 26408,7404 26439,8494 25538,8519"/>
              </emma:interpretation>
              <emma:one-of disjunction-type="recognition" id="oneOf84">
                <emma:interpretation id="interp420" emma:lang="zh-CN" emma:confidence="0">
                  <emma:literal>还</emma:literal>
                </emma:interpretation>
                <emma:interpretation id="interp421" emma:lang="zh-CN" emma:confidence="0">
                  <emma:literal>近</emma:literal>
                </emma:interpretation>
                <emma:interpretation id="interp422" emma:lang="zh-CN" emma:confidence="0">
                  <emma:literal>正</emma:literal>
                </emma:interpretation>
                <emma:interpretation id="interp423" emma:lang="zh-CN" emma:confidence="0">
                  <emma:literal>迁</emma:literal>
                </emma:interpretation>
                <emma:interpretation id="interp424" emma:lang="zh-CN" emma:confidence="0">
                  <emma:literal>迂</emma:literal>
                </emma:interpretation>
              </emma:one-of>
            </emma:emma>
          </inkml:annotationXML>
          <inkml:trace contextRef="#ctx0" brushRef="#br0" timeOffset="145165.6651">18550 6549 6 0,'0'8'3'0,"13"8"-4"0,-4-12 6 16,0 0-5-16,9 4 0 15,-5-8 0-15,5 3 1 16,4 5-1-16,-5-4 0 16,6 4 0-16,-6 0 1 15,-3 0-1-15,-6 0 1 16,1 4-1-16,-4-1 1 15,-5 1-1-15,-9 8 0 16,0 0 0-16,-4-5 0 16,-1-3-1-16,-3 4 1 0,-5-4-1 15,4 0 0-15,0-5 1 16,5 1 0-16,4 0 0 16,0-4 1-16,0 0 0 15,5 0 1-15,4-4 0 16,9 0 0-16,4 0 0 15,5 0 1-15,8 0-2 16,1-4 0-16,-1 0 0 16,5 4 1-16,0 4 0 15,5 0 0-15,8 4-1 16,1 0 0-16,-6 4 1 16,6-1 0-16,8 1 0 15,-4 0 0-15,-1-4-1 16,-8 0 0-16,0 0 0 15,0 0 1-15,-5 3-2 16,1-7 1-16,-5 0-1 0,-9-4 0 16,5 0-4-16,-5 0 1 15,4-4-4-15,-4 8 1 16</inkml:trace>
          <inkml:trace contextRef="#ctx0" brushRef="#br0" timeOffset="144172.4589">18554 6218 7 0,'9'4'3'0,"27"4"-3"16,-23-4 3-16,0 0-6 16,0 0 0-16</inkml:trace>
          <inkml:trace contextRef="#ctx0" brushRef="#br0" timeOffset="142956.5975">18714 5958 4 0,'-18'-3'2'0,"27"-1"3"0,-9 4-1 16,9 4-3-16,-9-12 1 16,0 8-1-16,0 0 1 15,0 0-3-15,0 0 1 16,4-8 1-16,-4 8 0 16,0 0-1-16,0 0 0 15,-4 0 0-15,4 0 1 0,0 0-1 16,0 0 1-16,9-8-1 15,-9 8 1-15,8 0-1 16,1 0 0-16,0 0 0 16,4 0 1-16,-4-4-1 15,0 0 0-15,0-4 0 16,0 4 1-16,4 0-1 16,-4 0 1-16,0-4-1 15,0 5 1-15,0-1-1 16,0 0 0-16,-1 0 0 15,1-4 1-15,-9 8-2 16,5-4 1-16,-1 0 0 16,-4 4 1-16,0 0 0 15,0 0 0-15,0 0 0 16,0 0 0-16,0 0 0 16,0 0 0-16,0 0-1 0,0 0 1 15,0 0-1-15,0 0 1 16,0 0-1-16,0 0 0 15,0 0-1-15,5-4 1 16,3-4 0-16,6 8 0 16,3 4-1-16,1-4 1 15,0 0 0-15,0 0 0 16,-1 0 0-16,1 4 1 16,-5-4-1-16,1 0 1 15,3 0-1-15,-3 0 0 16,12 4 0-16,-13-4 1 0,10-4-1 15,-10 4 1-15,5 4-1 16,-9-4 0-16,4 0-1 16,-9-4 0-16,5 4-2 15,-9 0 0-15,5 0-2 16,-5-8 0-16</inkml:trace>
          <inkml:trace contextRef="#ctx0" brushRef="#br0" timeOffset="143543.5147">19015 6065 9 0,'0'0'4'0,"9"-12"-1"16,-9 12 5-16,0 0-7 16,0 0 1-16,0 0 0 15,0 0 0-15,0 0-3 16,0 0 0-16,0 0 2 15,0 4 0-15,0 8-1 16,-5 0 1-16,1 3 0 16,0 5 1-16,-5 4-1 15,0 7 1-15,-4-3-1 16,-1 3 1-16,1 1-1 16,0-1 0-16,-5 1 0 15,5-5 0-15,-1 1-2 16,6-8 0-16,-1-5-2 15,4-3 0-15,1 0-2 0,-1-4 0 16,1-4-1-16,4-4 1 16</inkml:trace>
          <inkml:trace contextRef="#ctx0" brushRef="#br0" timeOffset="143924.7833">19015 6258 16 0,'9'-4'8'0,"-5"0"-13"0,-4 4 18 15,9 4-13-15,-4 8 0 16,-1 3 0-16,0 13 1 0,1 3-1 16,-1 9 0-16,-4 3 1 15,0 8 0-15,0 1 0 16,0-1 0-16,0-8-1 16,0-4 0-16,0-3-3 15,0-9 1-15,-4-7-3 16,4-4 1-16</inkml:trace>
          <inkml:trace contextRef="#ctx0" brushRef="#br0" timeOffset="144048.3708">19197 6435 18 0,'22'-20'9'0,"22"20"-11"16,-31-4 16-16,10 4-14 0,-6 0 1 15,10-4 0-15,-5 4 1 16,-4-7-4-16,-1 3 0 16,-3 4-1-16,-5-4 0 15,4 0-2-15,-13 4 0 16</inkml:trace>
        </inkml:traceGroup>
        <inkml:traceGroup>
          <inkml:annotationXML>
            <emma:emma xmlns:emma="http://www.w3.org/2003/04/emma" version="1.0">
              <emma:interpretation id="{B655C226-20CD-4DE6-96CF-DBAC0D05EB93}" emma:medium="tactile" emma:mode="ink">
                <msink:context xmlns:msink="http://schemas.microsoft.com/ink/2010/main" type="inkWord" rotatedBoundingBox="26624,7312 27635,7284 27667,8443 26656,8471"/>
              </emma:interpretation>
              <emma:one-of disjunction-type="recognition" id="oneOf85">
                <emma:interpretation id="interp425" emma:lang="zh-CN" emma:confidence="0">
                  <emma:literal>能</emma:literal>
                </emma:interpretation>
                <emma:interpretation id="interp426" emma:lang="zh-CN" emma:confidence="0">
                  <emma:literal>於</emma:literal>
                </emma:interpretation>
                <emma:interpretation id="interp427" emma:lang="zh-CN" emma:confidence="0">
                  <emma:literal>征</emma:literal>
                </emma:interpretation>
                <emma:interpretation id="interp428" emma:lang="zh-CN" emma:confidence="0">
                  <emma:literal>死</emma:literal>
                </emma:interpretation>
                <emma:interpretation id="interp42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45403.8359">19773 5777 16 0,'0'-27'8'0,"0"23"-6"16,0 4 11-16,0 0-14 0,4-4 1 16,-4 4-2-16,9 0 0 15,0 8 2-15,-9 7 0 32,-9 33-1-32,-4-9 0 15,-1 1 1-15,1-5 0 16,0-4 0-16,-5 1 1 15,0-4 0-15,5-5 0 16,4-3-1-16,0-4 1 16,5-5-2-16,-1 1 1 0,10-4 0 15,4 0 0-15,8-8-1 16,1 0 1-16,4-4-2 16,14-4 1-16,-5-4 0 15,0 1 0-15,0-1-1 16,-5-4 0-16,1 4-1 15,-5 0 0-15,0 4 0 16,-8 1 1-16,-1 3 0 16,-4 4 1-16,0-4 0 15,-5-4 1-15,0 8 1 16,-4 0 0-16,0 0 1 16,9 0 0-16,0 4-1 15,4 4 1-15,5 0-1 16,4-1 1-16,-4 1-2 15,0-4 1-15,-5 4-4 16,0 4 1-16</inkml:trace>
          <inkml:trace contextRef="#ctx0" brushRef="#br0" timeOffset="146619.6993">19843 6242 7 0,'-26'16'3'0,"-1"31"-1"0,23-31 3 16,-1 11-4-16,1 13 0 0,0 3 1 16,-1 8 0-16,1 4-2 15,-5 4 1-15,0-7 1 16,0-5 1-16,5 0-1 15,-1-8 0-15,1-3-1 16,-1-8 1-16,1-5-3 16,0-7 1-16,4-4 0 15,-5-4 1-15,5-8-1 16,5-12 1-16,3-4-1 16,1-8 1-16,5-19 0 15,-6-4 1-15,10-12-2 16,9 0 0-16,-1-4 0 15,5 0 0-15,0 15-1 16,0 9 1-16,0 8-1 0,5 7 1 16,-5 4-1-16,-5 16 1 15,1 8-1-15,-5 8 1 16,-4 16 0-16,-5 3 1 16,-8 8-1-16,-5 1 1 15,-14-1 0-15,-3 1 0 16,-1 3-1-16,-9-4 1 15,5-7-1-15,4-9 0 16,1-3-1-16,-1-8 1 16,5-4-1-16,-1-8 1 15,10-16-1-15,4-12 0 0,4-19-1 16,10-20 0-16,8-8 0 16,9 1 1-16,4-5-1 15,5-4 0-15,0 0 1 16,0-3 1-16,0 3 1 15,4 8 0-15,-9 20 0 16,-3 4 1-16,-6 12-3 16,-4 3 1-16,-4 24-2 15,0 12 1-15,-9 24 0 16,-1 11 0-16,-8 1 0 16,0 11 1-16,0-4 2 15,0 5 1-15,0-1-2 16,0-4 1-16,0-3-1 15,0-1 1-15,0-4-1 16,5-11 0-16,4-8-1 16,0-4 1-16,4-4 0 0,9-8 0 15,5-8-1-15,-1 0 0 16,1-4-1-16,-1 0 1 16,-4 0-1-16,-8 1 0 15,-5-1-1-15,-1 0 0 16,-8 0-1-16,-4 0 1 15,-5 8 0-15,-13 4 1 16,-5 12-1-16,1 0 0 16,-1 8 1-16,1 7 0 15,-1 9 1-15,1 3 0 16,-1 8 0-16,9 1 1 0,1 3 1 16,3 4 0-16,5 0 0 15,5-4 1-15,0-7-1 16,4-13 1-16,4-3-1 15,5-5 0-15,4-7-1 16,5-4 0-16,0-8-1 16,4 0 1-16,9-12-2 15,4 0 1-15,1-4 0 16,-1-4 0-16,-4-7-1 16,-4-5 1-16,-5 1-1 15,-5-1 1-15,-8 0 0 16,-4 1 0-16,-5-5-2 15,-5 5 0-15,-4 7 0 16,-4 8 1-16,-5 12 0 16,-8 8 1-16,-5 4-1 0,4 8 1 15,1-1 1-15,4 13 1 16,-1-5-1-16,6-7 0 16,3 0-3-16,1 0 0 15,4-5-2-15,5 1 0 16</inkml:trace>
        </inkml:traceGroup>
        <inkml:traceGroup>
          <inkml:annotationXML>
            <emma:emma xmlns:emma="http://www.w3.org/2003/04/emma" version="1.0">
              <emma:interpretation id="{C41C107A-0B57-4159-9E79-3BF3714F465E}" emma:medium="tactile" emma:mode="ink">
                <msink:context xmlns:msink="http://schemas.microsoft.com/ink/2010/main" type="inkWord" rotatedBoundingBox="27809,7157 28984,7124 29017,8297 27842,8329"/>
              </emma:interpretation>
              <emma:one-of disjunction-type="recognition" id="oneOf86">
                <emma:interpretation id="interp430" emma:lang="zh-CN" emma:confidence="0">
                  <emma:literal>如</emma:literal>
                </emma:interpretation>
                <emma:interpretation id="interp431" emma:lang="zh-CN" emma:confidence="0">
                  <emma:literal>泓</emma:literal>
                </emma:interpretation>
                <emma:interpretation id="interp432" emma:lang="zh-CN" emma:confidence="0">
                  <emma:literal>品</emma:literal>
                </emma:interpretation>
                <emma:interpretation id="interp433" emma:lang="zh-CN" emma:confidence="0">
                  <emma:literal>㣌</emma:literal>
                </emma:interpretation>
                <emma:interpretation id="interp434" emma:lang="zh-CN" emma:confidence="0">
                  <emma:literal>昴</emma:literal>
                </emma:interpretation>
              </emma:one-of>
            </emma:emma>
          </inkml:annotationXML>
          <inkml:trace contextRef="#ctx0" brushRef="#br0" timeOffset="148541.5687">21217 5580 19 0,'18'16'9'0,"4"35"-12"16,-22-27 18-16,0 15-15 15,-9 5 1-15,-13 11-1 16,8 0 1-16,-8 4-1 16,0 0 0-16,-9 4 1 15,0 0 0-15,0 12 0 16,0-12 0-16,0 8 0 16,0-4 0-16,4-4-1 0,1-8 1 15,8-8-3-15,0-11 1 16,1-9-3-16,8-3 1 15,4-12-2-15,5-8 0 16,0-4-1-16,9-12 1 16</inkml:trace>
          <inkml:trace contextRef="#ctx0" brushRef="#br0" timeOffset="149397.1754">20889 6065 16 0,'-9'-4'8'0,"14"0"-11"15,-5 8 15-15,0-4-12 16,0 0 1-16,8-4 0 0,1-4 0 15,5 0-1-15,8 0 0 16,4-4 0-16,5 1 1 16,5-1-1-16,8 4 0 15,9 0 0-15,0-4 1 16,-8 4 0-16,12 1 0 16,1 7-1-16,-14-12 1 15,-4 4-2-15,-4 4 1 16,-10-4-3-16,-4 0 0 15,0 4-3-15,-4 4 1 16</inkml:trace>
          <inkml:trace contextRef="#ctx0" brushRef="#br0" timeOffset="147250.1478">21009 5970 7 0,'-5'0'3'0,"10"8"-1"0,-5-8 3 0,4-4-3 15,14 0 0-15,-1 4 2 16,10-4 0-16,17 4-4 15,5 0 0-15,0-4 3 16,4 0 1-16,5-3-2 16,-10-5 1-16,-3 4-2 15,-1-4 1-15,-9 0-2 16,5 0 1-16,-13 9-3 16,-9-1 1-16,-1-4-2 15,-3 4 0-15,-10 4-2 16,-4 0 0-16</inkml:trace>
          <inkml:trace contextRef="#ctx0" brushRef="#br0" timeOffset="148241.3538">21133 5986 16 0,'-9'-4'8'0,"18"0"-13"0,-9 4 13 0,4-8-9 16,1 0 1-16,3 1-1 16,6-5 1-16,8 0 0 15,4-4 0-15,10-4 0 16,4 1 0-16,13-5 1 16,-9 8 0-16,-4 1 0 15,4-1 0-15,-4 4 0 16,0-4 1-16,-4 8-1 15,-5 8 0-15,-9 12-1 16,4 4 0-16,-12 4 0 16,-6 3 0-16,-8 9 1 15,-4 7 0-15,-5 1-1 16,0 3 1-16,-4 4 0 16,-5 4 0-16,1 4-1 0,-1 8 1 15,-13 0-1-15,0 1 1 31,-18 18 0-31,14-19 0 16,-5 8-1-16,13-20 1 16,-8-11 0-16,-5-9 0 15,9-3-1-15,4-9 0 16,1-3-3-16,8-4 1 16,-4-8-2-16,0-8 0 15,4-16-2-15,5-7 0 16</inkml:trace>
          <inkml:trace contextRef="#ctx0" brushRef="#br0" timeOffset="149021.9103">21788 5903 16 0,'9'-4'8'15,"4"44"-9"-15,-8-28 16 0,-1 3-15 16,-4 13 0-16,0 3 0 16,-4 5 0-16,-5 3 0 15,0 1 0-15,-4 7 0 16,0-8 0-16,-1-3 0 15,5-9 1-15,1-3-2 16,3-4 1-16,1-5-1 16,-1-7 1-16,5-4 0 15,5-12 0-15,4-7-1 16,-1-5 1-16,6-4 0 16,-1-3 0-16,9-5 0 15,0 1 0-15,5-1 0 16,0 8 0-16,4 5 0 0,-9 3 1 15,13 8-1-15,-13 4 1 16,-4 4 0-16,-5 8 0 16,-4 4 0-16,-9 4 0 15,-4 3 0-15,-14 9 0 16,0-1 0-16,-8 1 1 16,-5 0-2-16,9-1 1 15,-1-7-3-15,1 0 1 16,0-9-4-16,0 1 0 15,-5-4-2-15,14-8 1 0</inkml:trace>
        </inkml:traceGroup>
        <inkml:traceGroup>
          <inkml:annotationXML>
            <emma:emma xmlns:emma="http://www.w3.org/2003/04/emma" version="1.0">
              <emma:interpretation id="{00702266-15C3-40FB-B00D-13CC56F79F74}" emma:medium="tactile" emma:mode="ink">
                <msink:context xmlns:msink="http://schemas.microsoft.com/ink/2010/main" type="inkWord" rotatedBoundingBox="28983,7285 29651,7266 29680,8314 29013,8333"/>
              </emma:interpretation>
              <emma:one-of disjunction-type="recognition" id="oneOf87">
                <emma:interpretation id="interp435" emma:lang="zh-CN" emma:confidence="0">
                  <emma:literal>上</emma:literal>
                </emma:interpretation>
                <emma:interpretation id="interp436" emma:lang="zh-CN" emma:confidence="0">
                  <emma:literal>A</emma:literal>
                </emma:interpretation>
                <emma:interpretation id="interp437" emma:lang="zh-CN" emma:confidence="0">
                  <emma:literal>i</emma:literal>
                </emma:interpretation>
                <emma:interpretation id="interp438" emma:lang="zh-CN" emma:confidence="0">
                  <emma:literal>士</emma:literal>
                </emma:interpretation>
                <emma:interpretation id="interp439" emma:lang="zh-CN" emma:confidence="0">
                  <emma:literal>圡</emma:literal>
                </emma:interpretation>
              </emma:one-of>
            </emma:emma>
          </inkml:annotationXML>
          <inkml:trace contextRef="#ctx0" brushRef="#br0" timeOffset="151120.4008">22045 6750 14 0,'-9'16'7'0,"9"-24"-9"0,9 8 16 15,5 0-14-15,-1 0 1 16,9 0-1-16,5 0 1 15,-1-4-1-15,5 4 0 16,5-4 1-16,-1 0 0 16,5 0 0-16,-5 0 1 15,1-4-1-15,-5 4 1 0,0 4-1 16,-9-4 0-16,0 4-1 16,-4 0 0-16,-5-4-1 15,-8 4 1-15,8 4-2 16,-4 0 0-16,-5 4-4 15,-4-4 0-15</inkml:trace>
          <inkml:trace contextRef="#ctx0" brushRef="#br0" timeOffset="150501.9638">22471 5773 10 0,'-14'-15'5'0,"10"-13"-2"15,4 20 6-15,0 8-8 16,0-8 0-16,0 8 0 16,0 0 0-16,0-8-1 15,0 8 0-15,4 12 1 16,1 12 1-16,-1 7-1 16,1 25 1-16,-5-1 0 15,0 8 1-15,0 4-1 16,-5 0 0-16,1 7 0 15,-1 5 0-15,-4 0-1 0,-4-4 1 16,0-12-2-16,0-4 1 16,-1-4-2-16,5-12 1 15,1-11-3-15,-1-1 1 16,4-15-3-16,1 0 1 16,-5-8-2-16,9-12 0 15,9-8 0-15,-5-12 1 16</inkml:trace>
          <inkml:trace contextRef="#ctx0" brushRef="#br0" timeOffset="150977.7989">22453 6218 16 0,'4'-8'8'0,"1"-7"-8"0,-5 15 18 0,9-4-18 16,-5 4 1-16,9 0 0 15,-4 0 0-15,4 0-2 16,5 0 1-16,4 0 0 15,0 0 1-15,5 0-2 16,-5 0 1-16,-4 0-2 16,-5 0 1-16,1 0-2 15,-1 0 0-15,-4 0-2 16,-9 4 0-16,0 4 0 16,-5 3 0-16</inkml:trace>
        </inkml:traceGroup>
        <inkml:traceGroup>
          <inkml:annotationXML>
            <emma:emma xmlns:emma="http://www.w3.org/2003/04/emma" version="1.0">
              <emma:interpretation id="{B3A04FD6-376E-41F3-9DED-A38C120F35D7}" emma:medium="tactile" emma:mode="ink">
                <msink:context xmlns:msink="http://schemas.microsoft.com/ink/2010/main" type="inkWord" rotatedBoundingBox="30223,7240 30784,7224 30824,8655 30263,8671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p</emma:literal>
                </emma:interpretation>
                <emma:interpretation id="interp442" emma:lang="zh-CN" emma:confidence="0">
                  <emma:literal>P</emma:literal>
                </emma:interpretation>
                <emma:interpretation id="interp443" emma:lang="zh-CN" emma:confidence="0">
                  <emma:literal>卩</emma:literal>
                </emma:interpretation>
                <emma:interpretation id="interp44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61154.1643">23423 5903 12 0,'9'0'6'0,"-13"-11"-1"0,4 11 7 15,4-8-12-15,0 0 1 16,-4 8 0-16,0 0 0 15,0 0-1-15,0-4 0 16,0 4 1-16,0 0 1 16,0 0-1-16,0 8 0 0,-4 0 0 15,8 3 0-15,-4 1-1 16,5 4 1-16,-10 4-1 16,5 11 0-16,0 1 0 15,-4 11 0-15,0 8 0 16,-1-8 1-16,-4 48-2 15,9 4 1-15,-4-1 0 16,-5-7 0-16,5-1-1 16,-5-11 1-16,0-8 0 15,0-16 0-15,0 12 0 16,0-8 1-16,-4-3-1 16,8-13 0-16,-3-11 0 15,-1-1 0-15,0-7-3 16,4-8 1-16,1-1-4 15,0-7 1-15,-5-4-1 0,9-11 1 16</inkml:trace>
          <inkml:trace contextRef="#ctx0" brushRef="#br0" timeOffset="161590.467">23428 5864 10 0,'4'-24'5'0,"36"-23"-6"0,-27 23 9 0,5 5-8 16,0-1 0-16,-1-4 0 15,5 5 1-15,1 7-1 16,-6 4 0-16,10 4 0 15,-1 4 1-15,-3 8 0 16,3 4 1-16,5 7 0 16,-13 5 0-16,9 0 0 15,-10 3 1-15,-3 9-1 16,-10-5 1-16,-4 9-2 16,-9 3 1-16,-9-4-1 15,-4 1 0-15,-4-1 0 16,-1-3 0-16,-8-1-1 15,8 0 0-15,-13 1 0 0,9-5 0 16,0-3-1-16,5-8 0 16,3-9-2-16,1-3 0 15,5-4-3-15,8 0 1 16,9-4-1-16,13-12 1 16</inkml:trace>
        </inkml:traceGroup>
        <inkml:traceGroup>
          <inkml:annotationXML>
            <emma:emma xmlns:emma="http://www.w3.org/2003/04/emma" version="1.0">
              <emma:interpretation id="{E87087A0-73F1-45EB-B162-CF1BE298C8F6}" emma:medium="tactile" emma:mode="ink">
                <msink:context xmlns:msink="http://schemas.microsoft.com/ink/2010/main" type="inkWord" rotatedBoundingBox="30950,7144 31844,7119 31881,8426 30987,8451"/>
              </emma:interpretation>
              <emma:one-of disjunction-type="recognition" id="oneOf89">
                <emma:interpretation id="interp445" emma:lang="zh-CN" emma:confidence="0">
                  <emma:literal>日</emma:literal>
                </emma:interpretation>
                <emma:interpretation id="interp446" emma:lang="zh-CN" emma:confidence="0">
                  <emma:literal>政</emma:literal>
                </emma:interpretation>
                <emma:interpretation id="interp447" emma:lang="zh-CN" emma:confidence="0">
                  <emma:literal>习</emma:literal>
                </emma:interpretation>
                <emma:interpretation id="interp448" emma:lang="zh-CN" emma:confidence="0">
                  <emma:literal>㺭</emma:literal>
                </emma:interpretation>
                <emma:interpretation id="interp449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62369.0207">24291 5714 10 0,'-17'32'5'0,"-23"-9"-2"0,31-19 5 15,5 8-7-15,-5 8 0 16,0 0 1-16,-4 3 0 16,-1 5-3-16,1 7 1 15,-5 5 2-15,1 3 0 0,-1 4-1 16,-4-4 1-16,4 5-1 16,9 15 1-16,-13 0-1 15,9 4 0-15,-1-4-1 16,5-8 1-16,5-8-1 15,8-4 1-15,1-3-1 16,8-9 1-16,0-7 0 16,5-8 1-16,4-8-1 15,0-5 0-15,5-3 0 16,0 0 1-16,-1-3-2 16,1-5 1-16,-5-4-2 15,5 0 1-15,-14-4-2 16,9 4 1-16,-9 1-4 15,1-1 1-15,-1-4-3 16,0-4 1-16</inkml:trace>
          <inkml:trace contextRef="#ctx0" brushRef="#br0" timeOffset="161904.7021">24096 5730 13 0,'5'-4'6'0,"17"-12"-4"16,-17 12 12-16,12-3-14 15,1 3 0-15,-5 0 0 16,14-4 0-16,-9 4 0 16,-1-4 0-16,10 0 0 15,-1-4 1-15,-3 0-1 16,12 5 1-16,-8-5-1 16,8 0 1-16,-8 0-1 15,8 4 1-15,-8 0-1 16,-5 1 0-16,-4 3-2 15,-5 0 0-15,-4 0-3 0,-9 4 1 16</inkml:trace>
          <inkml:trace contextRef="#ctx0" brushRef="#br0" timeOffset="162941.4332">24628 6179 20 0,'0'12'10'0,"18"4"-13"0,-14-13 20 15,-4 5-17-15,0 4 1 16,0 8-1-16,-4 11 1 15,-5 5-2-15,0-9 1 16,-4 25 1-16,0-1 0 16,-1 8 0-16,1 0 0 15,4-8 0-15,-4-4 1 0,0-3-1 16,-1-9 0-16,10-3 0 16,-5-5 0-16,0-3-1 15,0-4 1-15,0-9-1 16,0 1 0-16,5-8-1 15,-9-4 0-15,4 0-2 16,-4-8 0-16,8 0-4 16,-4-3 1-16,0-13-1 15,9-12 0-15</inkml:trace>
          <inkml:trace contextRef="#ctx0" brushRef="#br0" timeOffset="162564.1591">24540 5860 15 0,'22'4'7'0,"4"-16"-7"0,-12 8 11 0,12 0-12 16,5 4 1-16,0 0-1 15,-4 0 1-15,-5 0 0 16,4 0 1-16,-3 4-1 15,-1 0 1-15,-5-4-1 16,-3-4 0-16,3 4-3 16,-12 0 1-16,8 4-2 15,-13 0 0-15</inkml:trace>
        </inkml:traceGroup>
        <inkml:traceGroup>
          <inkml:annotationXML>
            <emma:emma xmlns:emma="http://www.w3.org/2003/04/emma" version="1.0">
              <emma:interpretation id="{99DA1897-F35A-4774-9E5C-D007E967703B}" emma:medium="tactile" emma:mode="ink">
                <msink:context xmlns:msink="http://schemas.microsoft.com/ink/2010/main" type="inkWord" rotatedBoundingBox="32046,7096 32484,7084 32518,8303 32080,8315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]</emma:literal>
                </emma:interpretation>
                <emma:interpretation id="interp452" emma:lang="zh-CN" emma:confidence="0">
                  <emma:literal>〕</emma:literal>
                </emma:interpretation>
                <emma:interpretation id="interp453" emma:lang="zh-CN" emma:confidence="0">
                  <emma:literal>丿</emma:literal>
                </emma:interpretation>
                <emma:interpretation id="interp454" emma:lang="zh-CN" emma:confidence="0">
                  <emma:literal>7</emma:literal>
                </emma:interpretation>
              </emma:one-of>
            </emma:emma>
          </inkml:annotationXML>
          <inkml:trace contextRef="#ctx0" brushRef="#br0" timeOffset="163571.3766">25248 5525 16 0,'5'4'8'0,"17"16"-10"0,-13-16 15 16,-5 4-13-16,10 0 0 16,-1-4 0-16,0-1 0 15,5 1 0-15,0 0 0 16,-5 0 0-16,9-4 1 0,-4 0-1 16,-1 0 0-16,-3 0 0 15,-1 0 0-15,0 0 0 16,-8 0 0-16,4 0-1 15,4 0 1-15,-13 4 0 16,9 4 0-16,-9 0 0 16,0 4 1-16,-9 4-1 15,9-1 1-15,-13 5-1 16,4 11 0-16,4 9 0 16,-4 3 0-16,-4 12-1 15,0 4 1-15,-5 0 0 16,0 4 0-16,5 0 1 15,0-3 0-15,0 6 0 16,8-6 1-16,-4-1-1 16,0-4 1-16,-4 0-1 15,9-4 1-15,-5-4-1 16,-4-7 0-16,8-9-1 0,-4 1 1 16,-4-9-1-16,4 1 1 15,5-8 0-15,-5-4 0 16,-5-1 0-16,10 1 0 15,-9-12-1-15,-1 4 0 16,-3 0-1-16,-1-8 0 16,-4-4-3-16,9 0 0 15,-10 0-3-15,10 1 0 16</inkml:trace>
        </inkml:traceGroup>
        <inkml:traceGroup>
          <inkml:annotationXML>
            <emma:emma xmlns:emma="http://www.w3.org/2003/04/emma" version="1.0">
              <emma:interpretation id="{08766847-3C9A-4954-BF99-3C545C97D686}" emma:medium="tactile" emma:mode="ink">
                <msink:context xmlns:msink="http://schemas.microsoft.com/ink/2010/main" type="inkWord" rotatedBoundingBox="32636,8408 32663,8407 32664,8442 32637,8443"/>
              </emma:interpretation>
              <emma:one-of disjunction-type="recognition" id="oneOf91">
                <emma:interpretation id="interp455" emma:lang="zh-CN" emma:confidence="0">
                  <emma:literal>,</emma:literal>
                </emma:interpretation>
                <emma:interpretation id="interp456" emma:lang="zh-CN" emma:confidence="0">
                  <emma:literal>.</emma:literal>
                </emma:interpretation>
                <emma:interpretation id="interp457" emma:lang="zh-CN" emma:confidence="0">
                  <emma:literal>。</emma:literal>
                </emma:interpretation>
                <emma:interpretation id="interp458" emma:lang="zh-CN" emma:confidence="0">
                  <emma:literal>」</emma:literal>
                </emma:interpretation>
                <emma:interpretation id="interp45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64080.7398">25678 6845 10 0,'0'-4'5'0,"9"4"-3"0,-9 0 5 16,0 0-5-16,0 0 1 15,0 0 1-15,0 0 0 16,0 0-5-16,0 4 1 16,0-4 2-16,0 0 1 15,0 3-2-15,0 1 1 0,0 0-1 16,0-4 0-16,0 4-1 15,0-4 0-15,0 4 0 16,0-4 0-16,0 4-2 16,0-4 1-16,-9 4-4 15,9-4 1-15,-4 4-2 16,-10-4 1-16</inkml:trace>
        </inkml:traceGroup>
      </inkml:traceGroup>
    </inkml:traceGroup>
    <inkml:traceGroup>
      <inkml:annotationXML>
        <emma:emma xmlns:emma="http://www.w3.org/2003/04/emma" version="1.0">
          <emma:interpretation id="{4B22D228-6424-4B0D-ACE8-3EE4BA1F079F}" emma:medium="tactile" emma:mode="ink">
            <msink:context xmlns:msink="http://schemas.microsoft.com/ink/2010/main" type="paragraph" rotatedBoundingBox="3615,10133 33589,9227 33709,13207 3735,14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BEDBF5-E028-4867-B063-3EC91F666956}" emma:medium="tactile" emma:mode="ink">
              <msink:context xmlns:msink="http://schemas.microsoft.com/ink/2010/main" type="line" rotatedBoundingBox="3615,10133 33223,9238 33288,11370 3679,12265"/>
            </emma:interpretation>
          </emma:emma>
        </inkml:annotationXML>
        <inkml:traceGroup>
          <inkml:annotationXML>
            <emma:emma xmlns:emma="http://www.w3.org/2003/04/emma" version="1.0">
              <emma:interpretation id="{496C86C0-E190-47ED-9F3B-478AD06BB1BC}" emma:medium="tactile" emma:mode="ink">
                <msink:context xmlns:msink="http://schemas.microsoft.com/ink/2010/main" type="inkWord" rotatedBoundingBox="3623,10419 4492,10393 4529,11623 3661,11649"/>
              </emma:interpretation>
              <emma:one-of disjunction-type="recognition" id="oneOf92">
                <emma:interpretation id="interp460" emma:lang="zh-CN" emma:confidence="0">
                  <emma:literal>这</emma:literal>
                </emma:interpretation>
                <emma:interpretation id="interp461" emma:lang="zh-CN" emma:confidence="0">
                  <emma:literal>逑</emma:literal>
                </emma:interpretation>
                <emma:interpretation id="interp462" emma:lang="zh-CN" emma:confidence="0">
                  <emma:literal>迩</emma:literal>
                </emma:interpretation>
                <emma:interpretation id="interp463" emma:lang="zh-CN" emma:confidence="0">
                  <emma:literal>迨</emma:literal>
                </emma:interpretation>
                <emma:interpretation id="interp464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173388.4683">-3344 9152 10 0,'0'-12'5'0,"8"16"-8"0,1 0 7 0,0 12-4 16,5-4 0-16,-1 4 0 15,0-1 1-15,0 5-1 16,1 11 0-16,-5 1-1 16,4 3 1-16,-13 9-2 15,-9-1 1-15,5 0-1 16,-5 5 0-16,4-1 0 15,-4-8 0-15,5-3 1 16,0-5 1-16,-1-3 0 16,1-9 1-16,4 1 0 15,0 0 1-15,0-8 0 16,4-1 0 0,18-3-1-1,5-4 0-15,-5-4-1 16,0 0 1-16,0-4-1 15,0 4 1-15,-4 0-1 16,-5 0 0-16,1 4 0 0,-5 0 1 16,-5 4-1-16,-4 4 1 15,-4 4 0-15,-1 7 0 16,-4 5-1-16,-4-1 1 16,0 1 0-16,-1 0 1 15,1-9-1-15,0 5 1 16,4-8-1-16,-4-5 0 15,4 1 0-15,0-4 0 16,5 4 0-16,-1-8 0 16,1 0-3-16,-1 0 1 15,5-4-1-15,0 0 1 0,5 4 0 16,-1-4 0-16,5-4 0 16,4 4 0-16,1 0 1 15,8 0 0-15,0-4 0 16,4 4 1-16,14 0 0 15,5 0 0-15,3 0 0 16,1 0 1-16,0 0-1 16,0 0 1-16,-5 0-1 15,-4 0 0-15,-5 0 0 16,1 0 0-16,-5 0-1 16,0-4 1-16,4-4-1 15,-4 0 0-15,-4 0-2 16,-1 0 1-16,-4 1-4 15,1-1 1-15</inkml:trace>
          <inkml:trace contextRef="#ctx0" brushRef="#br0" timeOffset="172247.6571">-3114 9522 11 0,'-9'0'5'0,"18"20"-13"15,0-24 9-15,4-8-1 16,0 4 0-16,14-3 0 0,0-1 1 15,4 0-2-15,4-4 1 16,5-3 0-16,-5-1 0 16,1 0 0-16,4 0 1 15,-5-3-2-15,-4 7 1 16,-4-4 0-16,-1 1 0 16,-4 3 0-16,-4 4 0 15,0 0 0-15,-5 0 0 16,5 5 0-16,-5 7 1 15,-4-4 0-15,0 4 0 16,-5 0 0-16,1 0 0 0,-1 4-1 16,1 0 1-16,-1 3 0 15,-4 5 0-15,0 4 1 16,0 8 0-16,-4 3 0 16,-1 5 0-16,-4-1 1 15,0 5 0-15,1-5-2 16,-6-3 1-16,1-1-1 15,4 5 0-15,-4-5-1 16,0-3 1-16,-1-4-1 16,1-1 0-16,0 1 0 15,-1 0 1-15,1-5-2 16,0 1 1-16,-5-4-2 16,5 0 1-16,0 0-2 15,-1-4 0-15,1-1-2 16,4 1 0-16</inkml:trace>
          <inkml:trace contextRef="#ctx0" brushRef="#br0" timeOffset="172562.8853">-2888 9613 7 0,'4'-4'3'0,"-4"4"-3"0,9 0 5 16,5 0-6-16,3 4 1 0,-3 0 0 16,12 0 1-16,1 0 0 15,-1 4 0-15,1-1 1 16,-5 1 0-16,0 0 0 16,0 0 0-16,0 0 0 15,1 0 1-15,3 4-2 16,1-1 1-16,-5 1-1 15,0 0 0-15,-4 0-1 16,-5-4 0-16,0 0-2 16,-4-4 0-16,-4 0-3 15,-5-1 1-15</inkml:trace>
          <inkml:trace contextRef="#ctx0" brushRef="#br0" timeOffset="171662.7455">-2835 8837 8 0,'13'12'4'0,"18"19"-1"0,-17-27 4 15,-1 0-7-15,9 0 1 16,-4 4 0-16,0-4 0 16,-1 4-2-16,-3-4 1 15,-1 4 0-15,0-4 1 16,0 0-1-16,-4 0 0 15,0 0-1-15,0-4 0 0,0 3-2 16,-5-3 0-16</inkml:trace>
        </inkml:traceGroup>
        <inkml:traceGroup>
          <inkml:annotationXML>
            <emma:emma xmlns:emma="http://www.w3.org/2003/04/emma" version="1.0">
              <emma:interpretation id="{02B88FC8-B06C-4F17-9E99-D2EB763A7C7B}" emma:medium="tactile" emma:mode="ink">
                <msink:context xmlns:msink="http://schemas.microsoft.com/ink/2010/main" type="inkWord" rotatedBoundingBox="5072,10475 5661,10457 5697,11647 5108,11665"/>
              </emma:interpretation>
              <emma:one-of disjunction-type="recognition" id="oneOf93">
                <emma:interpretation id="interp465" emma:lang="zh-CN" emma:confidence="0">
                  <emma:literal>里</emma:literal>
                </emma:interpretation>
                <emma:interpretation id="interp466" emma:lang="zh-CN" emma:confidence="0">
                  <emma:literal>星</emma:literal>
                </emma:interpretation>
                <emma:interpretation id="interp467" emma:lang="zh-CN" emma:confidence="0">
                  <emma:literal>旯</emma:literal>
                </emma:interpretation>
                <emma:interpretation id="interp468" emma:lang="zh-CN" emma:confidence="0">
                  <emma:literal>呈</emma:literal>
                </emma:interpretation>
                <emma:interpretation id="interp46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174381.177">-1896 8912 4 0,'0'0'2'0,"-4"4"1"16,4 0-3-16,0 8 0 15,0 3 1-15,0 5-1 16,0 8 1-16,0 3-2 16,4 5 1-16,1 3 0 15,-1 4 1-15,5 12-1 16,-5-3 1-16,1-9-1 15,-5 0 1-15,4-15 0 16,-4-5 0-16,0-7 0 16,0-4 0-16,0-8-1 15,0-4 0-15,0-16 0 0,0-15 1 16,0-5-2-16,0-11 1 16,5 0-1-16,-1-4 1 15,5-5 0-15,4 5 0 16,5 12 0-16,9-1 0 15,-1 9 0-15,1-1 1 16,8 9 0-16,5 11 0 16,0 4 0-16,-5 8 0 15,-4 4 0-15,-4 4 0 16,-14 8 0-16,-4 7 0 0,-9 5-1 16,-4 3 1-16,-10 9-2 15,-3-1 1-15,-10 4-1 16,5 5 1-16,0-13 0 15,-5-7 0-15,5-5 0 16,0-7 0-16,0-4 0 16,4-8 0-16,0-8-1 15,5-12 1-15,4 0 0 16,5-7 0-16,4-5-1 16,4 5 1-16,5-1 0 15,4-4 1-15,1 5 0 16,-1 3 0-16,0 0-1 15,1 5 1-15,-1 3-1 16,0 8 0-16,5 4 0 16,-5 8 0-16,0 4 1 15,-4 7 0-15,0 13 0 0,-4 3 1 16,-5 12-1-16,0 1 1 16,-5 3-1-16,1 8 1 15,-1-8-2-15,1 4 1 16,-1 4-1-16,1 4 0 15,0 0 0-15,-1 0 1 16,1-4-1-16,-1-3 0 16,5-9 0-16,-4 0 0 15,4-15-1-15,0-5 1 16,0-7-2-16,0-4 1 16,-5-8-2-16,1-5 1 0,0-3-3 15,-1-11 1-15,1-1 0 16,-5-12 0-16</inkml:trace>
          <inkml:trace contextRef="#ctx0" brushRef="#br0" timeOffset="174980.6002">-1882 9644 10 0,'0'0'5'0,"4"-4"-9"16,0 1 11-16,10-1-6 15,3-4 1-15,6 0 1 16,3 4 1-16,5-4-5 16,5 0 1-16,-1 0 2 15,9 0 0-15,1 1-1 0,-1-5 1 16,-4 0-1-16,-5 4 0 16,-4-4-1-16,-4 8 1 15,-5 0-1-15,-4 4 1 16,-5-4-1-16,-4 12 1 15,-9 8-2-15,-4 0 1 16,-5 3-2-16,-5 5 1 16,-8 4-1-16,-9 3 1 15,-9 1-1-15,0 7 0 16,1 8 1-16,-1 1 0 0,0-1 1 16,4 0 1-16,5-11 0 15,0-5 0-15,9-7 0 16,5-5 0-16,3 1 0 15,1-4 1-15,4-4-1 16,0-5 0-16,5 1-1 16,4-4 0-16,4-8 1 15,5-7 0-15,9-1-1 16,4-4 0-16,5-4 1 16,8 1 0-16,5-1 0 15,0 4 1-15,4 4-2 16,0 1 1-16,-4-1-1 15,0 4 1-15,-5 0-1 16,-3 8 1-16,-10-4-1 16,0 0 0-16,0 4 0 15,-9 0 0-15,1 0-1 0,-6 0 0 16,-3 0-4-16,-5 0 1 16,4 4-2-16,1-4 0 15</inkml:trace>
        </inkml:traceGroup>
        <inkml:traceGroup>
          <inkml:annotationXML>
            <emma:emma xmlns:emma="http://www.w3.org/2003/04/emma" version="1.0">
              <emma:interpretation id="{CF4F6F1C-0D30-40A5-BE02-F7478B987ED2}" emma:medium="tactile" emma:mode="ink">
                <msink:context xmlns:msink="http://schemas.microsoft.com/ink/2010/main" type="inkWord" rotatedBoundingBox="6611,10498 7005,10486 7045,11826 6652,11838">
                  <msink:destinationLink direction="with" ref="{096084A1-2F2E-42B7-A33A-60639E364993}"/>
                </msink:context>
              </emma:interpretation>
              <emma:one-of disjunction-type="recognition" id="oneOf94">
                <emma:interpretation id="interp470" emma:lang="zh-CN" emma:confidence="0">
                  <emma:literal>P</emma:literal>
                </emma:interpretation>
                <emma:interpretation id="interp471" emma:lang="zh-CN" emma:confidence="0">
                  <emma:literal>p</emma:literal>
                </emma:interpretation>
                <emma:interpretation id="interp472" emma:lang="zh-CN" emma:confidence="0">
                  <emma:literal>卩</emma:literal>
                </emma:interpretation>
                <emma:interpretation id="interp473" emma:lang="zh-CN" emma:confidence="0">
                  <emma:literal>i</emma:literal>
                </emma:interpretation>
                <emma:interpretation id="interp474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181345.5613">-363 8959 4 0,'0'4'2'0,"0"-8"1"15,0 4 3-15,0 0-6 16,0 0 1-16,0 0-1 16,0 4 1-16,0 0-2 15,0 0 1-15,0 0 0 16,0 4 1-16,0 4-1 0,0-1 1 16,5 5-1-16,-5 4 1 15,4 7 0-15,0 5 1 16,1 3-1-16,-1 21 1 15,1 3-1-15,-1 8 1 16,-4-8-1-16,5 4 0 16,-1 0-1-16,0 4 1 15,-4 3-1-15,5-3 0 16,-5-4 0-16,0-4 1 16,0-3-1-16,0 3 1 0,0-12-1 15,0 4 1-15,0-8-1 16,0-3 0-16,0-5 0 15,0-11 1-15,0-4-1 16,0-5 0-16,0 1-1 16,0-4 1-16,0-4-2 15,0 0 0-15,0 0-2 16,0-8 0-16,0-8-1 16,0-8 1-16</inkml:trace>
          <inkml:trace contextRef="#ctx0" brushRef="#br0" timeOffset="181826.4003">-336 8951 3 0,'-5'-4'1'0,"10"0"0"0,-5 4 0 15,0 0-2-15,9 0 1 16,-1-3 0-16,1 3 0 16,9-4 0-16,4 0 1 15,9 0 0-15,0 4 0 16,0 0 1-16,5 4 0 0,-5 0 0 15,4 0 1-15,-8-1-1 16,-5 5 0-16,-4 0-1 16,-1 4 1-16,-8 0 0 15,0 4 0-15,-5 3 0 16,-4 1 0-16,-8 8 0 16,-1 3 1-16,-5-3-1 15,-3 15 0-15,-1-12-1 16,0-3 0-16,1 0-1 15,-6-5 1-15,10-3-1 16,0 0 1-16,-5-9-2 16,9 5 0-16,-4-8-2 15,4-4 1-15,5 0-4 16,-1 0 1-16</inkml:trace>
        </inkml:traceGroup>
        <inkml:traceGroup>
          <inkml:annotationXML>
            <emma:emma xmlns:emma="http://www.w3.org/2003/04/emma" version="1.0">
              <emma:interpretation id="{9B09E8BC-851D-4375-BF68-504BE0422EBB}" emma:medium="tactile" emma:mode="ink">
                <msink:context xmlns:msink="http://schemas.microsoft.com/ink/2010/main" type="inkWord" rotatedBoundingBox="7548,10064 7908,10053 7955,11632 7595,11642">
                  <msink:destinationLink direction="with" ref="{096084A1-2F2E-42B7-A33A-60639E364993}"/>
                </msink:context>
              </emma:interpretation>
              <emma:one-of disjunction-type="recognition" id="oneOf95">
                <emma:interpretation id="interp475" emma:lang="zh-CN" emma:confidence="0">
                  <emma:literal>1</emma:literal>
                </emma:interpretation>
                <emma:interpretation id="interp476" emma:lang="zh-CN" emma:confidence="0">
                  <emma:literal>[</emma:literal>
                </emma:interpretation>
                <emma:interpretation id="interp477" emma:lang="zh-CN" emma:confidence="0">
                  <emma:literal>I</emma:literal>
                </emma:interpretation>
                <emma:interpretation id="interp478" emma:lang="zh-CN" emma:confidence="0">
                  <emma:literal>Ⅰ</emma:literal>
                </emma:interpretation>
                <emma:interpretation id="interp47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82997.7358">727 8703 10 0,'-18'16'5'0,"14"0"-4"16,4-12 6-16,-5 0-7 15,1 0 1-15,0-1 0 0,-1 5 0 16,5 0-1-16,-4 8 1 15,-1 8 0-15,5-5 1 16,-4 1 0-16,4 8 0 16,0-1-1-16,0 5 1 15,0-1-1-15,4 12 0 16,-4 9 0-16,0 7 0 16,-4 8-1-16,4 4 1 15,0 3-1-15,-5 9 0 16,1 0 0-16,0 3 0 15,-1-11 0-15,1-4 1 0,-1-4-1 16,1-12 0-16,-1-8 0 16,1-3 1-16,4-13-1 15,-4-7 1-15,4-4-1 16,0-1 1-16,0-7-1 16,4 0 0-16,9-4 0 15,5 0 0-15,0-8-1 16,8-4 1-16,1 0 0 15,-5 0 0-15,0 0 0 16,0 4 0-16,0-8 0 16,1 0 0-16,-1 8 0 15,-4-4 0-15,-1 0 0 16,-8 4 0-16,4 0 0 16,-4 0 0-16,0 0-3 15,-4 0 1-15,-1 4-4 0,-4-4 1 16</inkml:trace>
          <inkml:trace contextRef="#ctx0" brushRef="#br0" timeOffset="182441.8403">585 8648 9 0,'-9'12'4'0,"9"-24"-3"0,0 12 4 16,0 0-6-16,0 0 1 15,9 0 0-15,5 4 0 16,3-8 0-16,1 4 1 16,9-4 0-16,4-4 0 15,0 0 0-15,-5-3 0 16,1-1 0-16,-1-4 1 0,1 0-1 15,-5-3 0 1,5-5-1 0,-5 8 0-16,-4 4-3 15,-5-3 0-15</inkml:trace>
        </inkml:traceGroup>
        <inkml:traceGroup>
          <inkml:annotationXML>
            <emma:emma xmlns:emma="http://www.w3.org/2003/04/emma" version="1.0">
              <emma:interpretation id="{695B9415-B447-4E71-AADA-A85F09F0F711}" emma:medium="tactile" emma:mode="ink">
                <msink:context xmlns:msink="http://schemas.microsoft.com/ink/2010/main" type="inkWord" rotatedBoundingBox="8116,10473 8471,10463 8495,11258 8140,11269">
                  <msink:destinationLink direction="with" ref="{096084A1-2F2E-42B7-A33A-60639E364993}"/>
                </msink:context>
              </emma:interpretation>
              <emma:one-of disjunction-type="recognition" id="oneOf96">
                <emma:interpretation id="interp480" emma:lang="zh-CN" emma:confidence="0">
                  <emma:literal>0</emma:literal>
                </emma:interpretation>
                <emma:interpretation id="interp481" emma:lang="zh-CN" emma:confidence="0">
                  <emma:literal>。</emma:literal>
                </emma:interpretation>
                <emma:interpretation id="interp482" emma:lang="zh-CN" emma:confidence="0">
                  <emma:literal>°</emma:literal>
                </emma:interpretation>
                <emma:interpretation id="interp483" emma:lang="zh-CN" emma:confidence="0">
                  <emma:literal>◇</emma:literal>
                </emma:interpretation>
                <emma:interpretation id="interp48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83598.1648">1263 8912 18 0,'-27'0'9'0,"23"-8"-12"16,4 8 15-16,0 0-13 15,0 0 1-15,0 8-1 16,-4 4 0-16,-1 4 0 15,-8 3 1-15,4 5-1 16,0 3 0-16,-4 5 0 16,0 7 0-16,8 9 0 15,-4 15 0-15,9-4 1 16,0 8 0-16,14-8-1 16,-1-4 1-16,0-8 0 15,0-4 0-15,5 1 0 16,0-9 0-16,0-7 0 0,4-5 0 15,0-3 1-15,-4-8 0 16,4-4 0-16,-4-4 0 16,-1-4-1-16,5-8 0 15,-4-8 0-15,0 0 1 16,0-11-1-16,-5-9 0 16,0-3 0-16,0-8 1 15,-4 3 0-15,-4-3 0 16,-5 4 0-16,0-9 0 15,-5 1-1-15,-8 4 1 16,0 4 0-16,-5-1 0 0,0 9-1 16,1 7 0-16,-6 5 0 15,6 3 0-15,-1 4-2 16,0 5 1-16,1 3-4 16,3 4 0-16</inkml:trace>
        </inkml:traceGroup>
        <inkml:traceGroup>
          <inkml:annotationXML>
            <emma:emma xmlns:emma="http://www.w3.org/2003/04/emma" version="1.0">
              <emma:interpretation id="{F80D2D4F-EB49-4DC1-8AE3-47586EEE75A3}" emma:medium="tactile" emma:mode="ink">
                <msink:context xmlns:msink="http://schemas.microsoft.com/ink/2010/main" type="inkWord" rotatedBoundingBox="8678,10128 8683,10128 8683,10147 8678,10147">
                  <msink:destinationLink direction="with" ref="{096084A1-2F2E-42B7-A33A-60639E364993}"/>
                </msink:context>
              </emma:interpretation>
              <emma:one-of disjunction-type="recognition" id="oneOf97">
                <emma:interpretation id="interp485" emma:lang="zh-CN" emma:confidence="0">
                  <emma:literal>.</emma:literal>
                </emma:interpretation>
                <emma:interpretation id="interp486" emma:lang="zh-CN" emma:confidence="0">
                  <emma:literal>‘</emma:literal>
                </emma:interpretation>
                <emma:interpretation id="interp487" emma:lang="zh-CN" emma:confidence="0">
                  <emma:literal>“</emma:literal>
                </emma:interpretation>
                <emma:interpretation id="interp488" emma:lang="zh-CN" emma:confidence="0">
                  <emma:literal>'</emma:literal>
                </emma:interpretation>
                <emma:interpretation id="interp48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83973.4272">1706 8577 5 0,'-4'4'2'0,"8"-16"2"0,-4 12-2 0,0 0-3 16,0 0 0-16,0 0 0 15,0 0 1-15,0 0 0 16,0-8 0-16,0 12-2 16,0-4 1-16</inkml:trace>
        </inkml:traceGroup>
        <inkml:traceGroup>
          <inkml:annotationXML>
            <emma:emma xmlns:emma="http://www.w3.org/2003/04/emma" version="1.0">
              <emma:interpretation id="{1AC240CC-16F5-4A21-9EEE-8CF3A9700BE0}" emma:medium="tactile" emma:mode="ink">
                <msink:context xmlns:msink="http://schemas.microsoft.com/ink/2010/main" type="inkWord" rotatedBoundingBox="9171,10814 9449,10805 9472,11553 9193,11562">
                  <msink:destinationLink direction="with" ref="{096084A1-2F2E-42B7-A33A-60639E364993}"/>
                </msink:context>
              </emma:interpretation>
              <emma:one-of disjunction-type="recognition" id="oneOf98">
                <emma:interpretation id="interp490" emma:lang="zh-CN" emma:confidence="0">
                  <emma:literal>7</emma:literal>
                </emma:interpretation>
                <emma:interpretation id="interp491" emma:lang="zh-CN" emma:confidence="0">
                  <emma:literal>〉</emma:literal>
                </emma:interpretation>
                <emma:interpretation id="interp492" emma:lang="zh-CN" emma:confidence="0">
                  <emma:literal>,</emma:literal>
                </emma:interpretation>
                <emma:interpretation id="interp493" emma:lang="zh-CN" emma:confidence="0">
                  <emma:literal>)</emma:literal>
                </emma:interpretation>
                <emma:interpretation id="interp4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1644.6061">2220 9282 13 0,'-18'-8'6'0,"14"-11"0"15,4 19 6-15,0 0-12 16,0-4 0-16,0 4-1 16,0-4 1-16,0 4 0 15,4 4 0-15,1 0 0 16,4 3 0-16,-1 1 0 16,1-4 1-16,5 0 0 15,-1 4 0-15,5 4 0 16,-1 0 0-16,5-4-1 15,-4 3 1-15,0 1-1 16,0 0 1-16,-1 4-1 16,-3-4 1-16,-1 7-1 0,0 5 1 15,5-8 0-15,-9-1 0 16,0 1 0-16,0 0 1 16,-5-4-1-16,0 3 0 15,-4-3 0-15,0 8 1 16,0-8 0-16,-4 0 1 15,0-1-1-15,-5 5 0 16,0 0 0-16,-9 0 1 16,-4 3-2-16,0 5 1 15,0 0-1-15,-1-5 0 16,-3 5-1-16,4 0 0 0,0 7-2 16,4-3 0-16,5 3-2 15,-1-3 1-15,1 3-7 16,9-3 1-16,4 3 0 15,8-7 1-15</inkml:trace>
        </inkml:traceGroup>
        <inkml:traceGroup>
          <inkml:annotationXML>
            <emma:emma xmlns:emma="http://www.w3.org/2003/04/emma" version="1.0">
              <emma:interpretation id="{60528D3E-01CF-45B7-A544-479C548EAB56}" emma:medium="tactile" emma:mode="ink">
                <msink:context xmlns:msink="http://schemas.microsoft.com/ink/2010/main" type="inkWord" rotatedBoundingBox="10309,10609 10692,10598 10714,11298 10331,11310">
                  <msink:destinationLink direction="with" ref="{096084A1-2F2E-42B7-A33A-60639E364993}"/>
                </msink:context>
              </emma:interpretation>
              <emma:one-of disjunction-type="recognition" id="oneOf99">
                <emma:interpretation id="interp495" emma:lang="zh-CN" emma:confidence="0">
                  <emma:literal>n</emma:literal>
                </emma:interpretation>
                <emma:interpretation id="interp496" emma:lang="zh-CN" emma:confidence="0">
                  <emma:literal>ⅱ</emma:literal>
                </emma:interpretation>
                <emma:interpretation id="interp497" emma:lang="zh-CN" emma:confidence="0">
                  <emma:literal>ㄦ</emma:literal>
                </emma:interpretation>
                <emma:interpretation id="interp498" emma:lang="zh-CN" emma:confidence="0">
                  <emma:literal>丬</emma:literal>
                </emma:interpretation>
                <emma:interpretation id="interp499" emma:lang="zh-CN" emma:confidence="0">
                  <emma:literal>廾</emma:literal>
                </emma:interpretation>
              </emma:one-of>
            </emma:emma>
          </inkml:annotationXML>
          <inkml:trace contextRef="#ctx0" brushRef="#br0" timeOffset="186047.9048">3443 9136 6 0,'-9'-7'3'0,"-9"7"2"0,18-4 2 16,-4-4-6-16,4 4 1 15,-5 0 1-15,5 0 0 16,-4 0-4-16,4 0 1 16,-5 4 2-16,1 0 0 15,4 4-1-15,0-4 0 16,4 12-1 0,5 11 1-16,0 13-1 15,-4-1 0-15,-5 5 0 16,0 15 1-16,0 4-1 15,-5 0 0-15,1 0 0 16,-5-8 1-16,0 0-1 16,5-7 1-16,-5-9-1 15,4-7 0-15,-4-9 0 16,5 1 1-16,0-8-2 16,-1-8 1-16,5-4-1 15,0-16 1-15,5-11-1 16,3-9 0-16,6-7 0 15,3-8 0-15,1-8 1 16,0 3 0-16,0-3-1 16,4 0 1-16,0 4 0 15,0 8 0-15,-4 0 0 0,0 3 1 16,-5 13-1 0,0 3 0-16,-4 9 0 0,4 3 1 15,-4 4-1-15,0 8 0 16,0 4 1-16,0 4 0 15,0 4-1-15,-1 4 1 16,-3 11 0-16,-1 5 0 16,1 7-1-16,-1 13 1 15,-4 7-1-15,0 0 1 16,0 0-1-16,0 0 0 16,-4 4 0-16,4 0 0 0,0-4 0 15,0-15 1-15,0-9-1 16,0-3 0-16,0-9-1 15,4-3 1-15,1-8-2 16,3-8 1-16,6-8-4 16,-5-8 0-16,4-3 0 15,0-1 0-15</inkml:trace>
        </inkml:traceGroup>
        <inkml:traceGroup>
          <inkml:annotationXML>
            <emma:emma xmlns:emma="http://www.w3.org/2003/04/emma" version="1.0">
              <emma:interpretation id="{B0C20B24-88F4-4D0A-A0C7-15254F9E1B4D}" emma:medium="tactile" emma:mode="ink">
                <msink:context xmlns:msink="http://schemas.microsoft.com/ink/2010/main" type="inkWord" rotatedBoundingBox="10847,10516 11249,10504 11268,11134 10866,11147">
                  <msink:destinationLink direction="with" ref="{096084A1-2F2E-42B7-A33A-60639E364993}"/>
                </msink:context>
              </emma:interpretation>
              <emma:one-of disjunction-type="recognition" id="oneOf100">
                <emma:interpretation id="interp500" emma:lang="zh-CN" emma:confidence="0">
                  <emma:literal>e</emma:literal>
                </emma:interpretation>
                <emma:interpretation id="interp501" emma:lang="zh-CN" emma:confidence="0">
                  <emma:literal>七</emma:literal>
                </emma:interpretation>
                <emma:interpretation id="interp502" emma:lang="zh-CN" emma:confidence="0">
                  <emma:literal>乇</emma:literal>
                </emma:interpretation>
                <emma:interpretation id="interp503" emma:lang="zh-CN" emma:confidence="0">
                  <emma:literal>l</emma:literal>
                </emma:interpretation>
                <emma:interpretation id="interp50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186510.2315">3895 9274 8 0,'-14'16'4'0,"41"-8"-5"0,-23-8 7 16,10 4-7-16,3 4 1 16,1 0 0-16,4-5 0 15,0-3 0-15,5 4 1 16,0-4 0-16,-5-4 0 15,4-3 1-15,1-5 0 16,-5 0 0-16,0-8 0 16,-4 1 0-16,0-5 1 15,-5 0-2-15,0-3 1 16,-4-5-2-16,0 1 1 16,-5-1-1-16,1 5 1 0,-5-1-3 15,-5 1 1-15,1 3-1 16,-5 8 0-16,-4 4 0 15,-5 5 0-15,-4 7 0 16,0 7 1-16,-5 5 1 16,5 4 1-16,0 4 1 15,0-1 0-15,4 5-1 16,0 4 1-16,9 11 0 16,1 0 0-16,3 5-1 15,1-5 0-15,4 4-1 16,4 1 1-16,5-9-1 15,0 4 1-15,4-11-2 16,0 4 1-16,5-5 0 16,0-7 1-16,4-1-1 15,0-3 0-15,0 0-1 16,-4-4 1-16,0-4-1 0,-1-4 1 16,-3-8-3-16,-1 0 1 15,0-4-3-15,-4-8 1 16,0-8-1-16,0 1 1 15</inkml:trace>
        </inkml:traceGroup>
        <inkml:traceGroup>
          <inkml:annotationXML>
            <emma:emma xmlns:emma="http://www.w3.org/2003/04/emma" version="1.0">
              <emma:interpretation id="{58B4EE07-7AD6-4929-B7D4-9F487AC69CE5}" emma:medium="tactile" emma:mode="ink">
                <msink:context xmlns:msink="http://schemas.microsoft.com/ink/2010/main" type="inkWord" rotatedBoundingBox="11370,10440 11844,10425 11867,11189 11394,11204">
                  <msink:destinationLink direction="with" ref="{096084A1-2F2E-42B7-A33A-60639E364993}"/>
                </msink:context>
              </emma:interpretation>
              <emma:one-of disjunction-type="recognition" id="oneOf101">
                <emma:interpretation id="interp505" emma:lang="zh-CN" emma:confidence="0">
                  <emma:literal>x</emma:literal>
                </emma:interpretation>
                <emma:interpretation id="interp506" emma:lang="zh-CN" emma:confidence="0">
                  <emma:literal>X</emma:literal>
                </emma:interpretation>
                <emma:interpretation id="interp507" emma:lang="zh-CN" emma:confidence="0">
                  <emma:literal>Ⅹ</emma:literal>
                </emma:interpretation>
                <emma:interpretation id="interp508" emma:lang="zh-CN" emma:confidence="0">
                  <emma:literal>×</emma:literal>
                </emma:interpretation>
                <emma:interpretation id="interp50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87291.2893">4772 8916 17 0,'-13'8'8'0,"4"-4"-10"15,4 0 15-15,1 4-14 16,-5 3 1-16,0 5-1 15,-4 4 1-15,-5-1 0 16,0 1 1-16,1 8-2 16,-1 7 1-16,0 5 0 15,-4 7 0-15,4-4 0 16,-4 8 0-16,0-3 0 16,4-1 1-16,1 0-1 0,-1-8 0 15,0-3 0-15,5-1 0 16,0 1-1-16,4-13 1 15,0-3-4-15,4-4 1 16,5-4-1-16,0-4 0 16</inkml:trace>
          <inkml:trace contextRef="#ctx0" brushRef="#br0" timeOffset="186930.5366">4413 9014 9 0,'0'-8'4'0,"18"-19"-2"15,-9 19 8-15,-1-4-10 16,1 0 0-16,0 1 0 16,0-1 0-16,4-4 0 15,-4 8 0-15,0-4 0 16,0 4 0-16,0 1-1 16,0 3 1-16,-1 4 0 15,1 4 1-15,0 0-1 16,-4 3 1-16,-1 5 0 15,0 4 1-15,1 8-1 16,4-1 1-16,-5 5-1 16,5 7 1-16,4 12-2 15,1 9 1-15,-6 7-1 16,6 0 1-16,-5 0-1 0,-1-8 0 16,6-4 0-16,-1-8 0 15,5-7 0-15,0-5 0 16,-1-3 0-16,1-12 0 15,0-9 0-15,-1-3 0 16,1-8-3-16,4-7 0 16,5-9-2-16,-5-12 1 15</inkml:trace>
        </inkml:traceGroup>
        <inkml:traceGroup>
          <inkml:annotationXML>
            <emma:emma xmlns:emma="http://www.w3.org/2003/04/emma" version="1.0">
              <emma:interpretation id="{976EE999-C73D-42DF-B8E9-855F064D334A}" emma:medium="tactile" emma:mode="ink">
                <msink:context xmlns:msink="http://schemas.microsoft.com/ink/2010/main" type="inkWord" rotatedBoundingBox="11841,10242 12440,10224 12469,11168 11870,11186">
                  <msink:destinationLink direction="with" ref="{096084A1-2F2E-42B7-A33A-60639E364993}"/>
                </msink:context>
              </emma:interpretation>
              <emma:one-of disjunction-type="recognition" id="oneOf102">
                <emma:interpretation id="interp510" emma:lang="zh-CN" emma:confidence="0">
                  <emma:literal>t</emma:literal>
                </emma:interpretation>
                <emma:interpretation id="interp511" emma:lang="zh-CN" emma:confidence="0">
                  <emma:literal>七</emma:literal>
                </emma:interpretation>
                <emma:interpretation id="interp512" emma:lang="zh-CN" emma:confidence="0">
                  <emma:literal>十</emma:literal>
                </emma:interpretation>
                <emma:interpretation id="interp513" emma:lang="zh-CN" emma:confidence="0">
                  <emma:literal>士</emma:literal>
                </emma:interpretation>
                <emma:interpretation id="interp514" emma:lang="zh-CN" emma:confidence="0">
                  <emma:literal>卞</emma:literal>
                </emma:interpretation>
              </emma:one-of>
            </emma:emma>
          </inkml:annotationXML>
          <inkml:trace contextRef="#ctx0" brushRef="#br0" timeOffset="187621.5209">4878 9113 9 0,'5'4'4'0,"17"0"0"16,-13-8 6-16,4 4-10 16,0 0 0-16,5-4 2 15,0 0 0-15,4 0-2 16,4 0 1-16,10-4 0 15,-1-4 1-15,1 0 0 16,8-3 0-16,0-5-2 16,1 0 1-16,-6 1-1 15,-3 3 0-15,-5 4-1 16,-5 0 1-16,1 4-2 16,-9 1 1-16,-5 3-3 0,-4 0 1 15,0 0-2-15,-9 0 1 16</inkml:trace>
          <inkml:trace contextRef="#ctx0" brushRef="#br0" timeOffset="187981.7771">5241 8664 11 0,'-4'8'5'0,"8"4"-5"0,-4-9 9 0,0 9-9 16,-4 4 1-16,0 12 0 15,-1 3 1-15,-4 8-2 16,0 5 0-16,1 7 2 16,-1 8 0-16,0 16 0 15,0 12 0-15,0 7 0 16,5-11 0-16,4-12-1 15,0-8 1-15,4-12-2 16,1-12 1-16,3-3-1 16,1-13 0-16,5-11-1 15,-1-4 1-15,0-8-2 16,5-4 1-16,8-12-5 16,1-3 1-16,4-13-1 15,4-7 1-15</inkml:trace>
        </inkml:traceGroup>
        <inkml:traceGroup>
          <inkml:annotationXML>
            <emma:emma xmlns:emma="http://www.w3.org/2003/04/emma" version="1.0">
              <emma:interpretation id="{D1AB5A21-ECE5-4B28-999D-CB02B4F9601D}" emma:medium="tactile" emma:mode="ink">
                <msink:context xmlns:msink="http://schemas.microsoft.com/ink/2010/main" type="inkWord" rotatedBoundingBox="12611,9889 13060,9876 13098,11165 12650,11178">
                  <msink:destinationLink direction="with" ref="{096084A1-2F2E-42B7-A33A-60639E364993}"/>
                </msink:context>
              </emma:interpretation>
              <emma:one-of disjunction-type="recognition" id="oneOf103">
                <emma:interpretation id="interp515" emma:lang="zh-CN" emma:confidence="0">
                  <emma:literal>i</emma:literal>
                </emma:interpretation>
                <emma:interpretation id="interp516" emma:lang="zh-CN" emma:confidence="0">
                  <emma:literal>[</emma:literal>
                </emma:interpretation>
                <emma:interpretation id="interp517" emma:lang="zh-CN" emma:confidence="0">
                  <emma:literal>「</emma:literal>
                </emma:interpretation>
                <emma:interpretation id="interp518" emma:lang="zh-CN" emma:confidence="0">
                  <emma:literal>〖</emma:literal>
                </emma:interpretation>
                <emma:interpretation id="interp519" emma:lang="zh-CN" emma:confidence="0">
                  <emma:literal>t</emma:literal>
                </emma:interpretation>
              </emma:one-of>
            </emma:emma>
          </inkml:annotationXML>
          <inkml:trace contextRef="#ctx0" brushRef="#br0" timeOffset="189423.0851">5715 8723 16 0,'-17'27'8'0,"8"-11"-8"15,9-12 17-15,-5 4-16 16,5 8 0-16,0-8 0 15,0 7 0-15,0 1-2 0,0 4 1 16,0 4 0-16,0 7 0 16,0 4 0-16,0 5 0 15,0 7 0-15,0-4 0 16,0 9 0-16,0 11 0 16,-4-12 1-16,4 0 0 15,-4-4-1-15,-1 4 1 16,5-11 0-16,0-5 0 15,0-3-1-15,0-5 1 16,5 1-1-16,-1-8 0 0,5-5 0 16,4-3 0-16,5-4-1 15,0-4 1-15,4-4 0 16,0-4 0-16,4 0 0 16,1 0 0-16,0-4-1 15,-5-4 1-15,13 1-1 16,-8-1 1-16,-1 0-2 15,-3-4 1-15,-1 4-3 16,-5 1 1-16,-3-1-3 16,-1 4 0-16</inkml:trace>
          <inkml:trace contextRef="#ctx0" brushRef="#br0" timeOffset="188987.7766">5684 8487 7 0,'-4'15'3'0,"0"-22"-1"0,4 7 3 16,0 3-5-16,0 1 0 15,-5 4 0-15,5 0 1 16,0-4-1-16,0 0 1 16,5 0 1-16,3-8 0 15,6-4 0-15,3-4 1 16,6-3-1-16,3-1 1 15,5-4-1-15,0 4 1 16,0 1-2-16,0-5 0 0,5 0-1 16,-1 5 0-16,-4-1 0 15,-4 4 0-15,-5 0-3 16,-4 4 1-16,-1 0-3 16,-8 4 1-16,-9 4-1 15,-4 4 0-15</inkml:trace>
        </inkml:traceGroup>
        <inkml:traceGroup>
          <inkml:annotationXML>
            <emma:emma xmlns:emma="http://www.w3.org/2003/04/emma" version="1.0">
              <emma:interpretation id="{B105F890-CBBA-4DF3-8FB9-5F257BE23D78}" emma:medium="tactile" emma:mode="ink">
                <msink:context xmlns:msink="http://schemas.microsoft.com/ink/2010/main" type="inkWord" rotatedBoundingBox="13088,10396 13461,10384 13483,11106 13109,11117">
                  <msink:destinationLink direction="with" ref="{096084A1-2F2E-42B7-A33A-60639E364993}"/>
                </msink:context>
              </emma:interpretation>
              <emma:one-of disjunction-type="recognition" id="oneOf104">
                <emma:interpretation id="interp520" emma:lang="zh-CN" emma:confidence="0">
                  <emma:literal>k</emma:literal>
                </emma:interpretation>
                <emma:interpretation id="interp521" emma:lang="zh-CN" emma:confidence="0">
                  <emma:literal>K</emma:literal>
                </emma:interpretation>
                <emma:interpretation id="interp522" emma:lang="zh-CN" emma:confidence="0">
                  <emma:literal>《</emma:literal>
                </emma:interpretation>
                <emma:interpretation id="interp523" emma:lang="zh-CN" emma:confidence="0">
                  <emma:literal>“</emma:literal>
                </emma:interpretation>
                <emma:interpretation id="interp524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189738.3093">6132 8841 16 0,'-13'-8'8'0,"8"4"-10"0,5 4 14 16,0 0-13-16,0 0 1 16,5 0 0-16,-1 12 1 15,0 0-1-15,-4 8 0 16,5 7 0-16,-5 9 1 15,0-1 0-15,0 8 0 16,0 9 0-16,0 3 0 16,0 8-1-16,0-4 1 0,-5 0-1 15,5-8 1-15,5 0-1 16,-5-11 0-16,0-5-1 16,4-7 0-16,1-5-4 15,-1-3 1-15</inkml:trace>
          <inkml:trace contextRef="#ctx0" brushRef="#br0" timeOffset="190113.5782">6429 8967 18 0,'0'0'9'0,"4"-4"-7"16,-4 4 13-16,-4 4-17 15,-1 8 1-15,-4 8-1 0,-4-1 1 16,-5 9 1-16,-8 3 1 16,4 1-3-16,0 3 1 15,-1 1 1-15,1-5 0 16,0-7 0-16,4-1 0 16,10-3 0-16,-1-8 0 15,-5 4 0-15,10-1 0 16,8-3 0-16,10 0 0 15,-1 0 0-15,9-4 0 16,0-4 1-16,0-4 0 16,1 0-1-16,-1 4 1 0,0-4-1 15,0-8 0-15,0 4 0 16,0-4 0-16,0 0-3 16,-4 0 1-16,0 0-3 15,0 0 1-15</inkml:trace>
        </inkml:traceGroup>
        <inkml:traceGroup>
          <inkml:annotationXML>
            <emma:emma xmlns:emma="http://www.w3.org/2003/04/emma" version="1.0">
              <emma:interpretation id="{33B4275A-3731-47DC-A887-7A8A7457DF96}" emma:medium="tactile" emma:mode="ink">
                <msink:context xmlns:msink="http://schemas.microsoft.com/ink/2010/main" type="inkWord" rotatedBoundingBox="13605,9832 14805,9796 14857,11525 13658,11561">
                  <msink:destinationLink direction="with" ref="{096084A1-2F2E-42B7-A33A-60639E364993}"/>
                </msink:context>
              </emma:interpretation>
              <emma:one-of disjunction-type="recognition" id="oneOf105">
                <emma:interpretation id="interp525" emma:lang="zh-CN" emma:confidence="0">
                  <emma:literal>团</emma:literal>
                </emma:interpretation>
                <emma:interpretation id="interp526" emma:lang="zh-CN" emma:confidence="0">
                  <emma:literal>母</emma:literal>
                </emma:interpretation>
                <emma:interpretation id="interp527" emma:lang="zh-CN" emma:confidence="0">
                  <emma:literal>囡</emma:literal>
                </emma:interpretation>
                <emma:interpretation id="interp528" emma:lang="zh-CN" emma:confidence="0">
                  <emma:literal>囤</emma:literal>
                </emma:interpretation>
                <emma:interpretation id="interp529" emma:lang="zh-CN" emma:confidence="0">
                  <emma:literal>闼</emma:literal>
                </emma:interpretation>
              </emma:one-of>
            </emma:emma>
          </inkml:annotationXML>
          <inkml:trace contextRef="#ctx0" brushRef="#br0" timeOffset="246233.8682">7297 8254 17 0,'-13'-4'8'0,"13"0"-8"16,0 4 9-16,0 0-9 15,0 0 0-15,0 0-1 16,0 0 1-16,0 0-1 16,0 0 0-16,0 0 0 15,9 0 0-15,-1 0-1 16,1 4 1-16,9 0 0 15,4 0 0-15,5 0 1 0,-1 0 0 16,5 0-1-16,9 0 1 16,-9 0 0-16,0-4 0 15,0 4 0-15,0-4 0 16,-4 4 0-16,-5-4 0 16,-4 0 0-16,-1 0 1 15,-3 0-1-15,-1 4 0 16,-4 0 1-16,0 0 1 15,0 0-2-15,0-1 0 16,-1 1 1-16,-3 4 0 16,4 0-1-16,-5 4 0 0,1 0-1 15,-1 0 0-15,0 3 2 16,1 1 0-16,-1 8-1 16,1-1 1-16,-1 5 0 15,-4 11 1-15,0 9-1 16,5 7 0-16,-5 4-1 15,4 4 1-15,0 8-1 16,1-4 0-16,-1 0 0 16,-4 3 0-16,5-3-1 15,-5 0 1-15,0 0 0 16,0 0 0-16,4-12 0 16,-4-3 0-16,0-1 0 15,5-4 0-15,-1 0 0 16,0 1 1-16,1-9-1 15,-1-4 0-15,1-3 0 16,-1-5 0-16,-4 1 0 0,0-8 0 16,5-1 0-16,-5-3 0 15,0 0 0-15,4-4 0 16,-4-1 0-16,0 1 1 16,0 0-1-16,0-4 0 15,0-4 0-15,0 4 1 16,0-4-1-16,0 4 1 15,0-4-1-15,0 0 1 16,0-1 0-16,0 1 0 16,0-4 0-16,-4 0 1 15,-1 4-1-15,1-8 1 0,-5 4-1 16,0 0 0-16,-4 12 0 16,-5-8 0-16,0 0-1 15,1 0 1-15,-10 0-1 16,-4 0 0-16,0 0 0 15,0 0 1-15,0 4-1 16,0-4 1-16,0 0-1 16,-5-1 0-16,14-3-1 15,0 4 1-15,0-4-1 16,4 0 0-16,5 4-3 16,4-4 1-16,9 0-4 15,0 0 1-15</inkml:trace>
          <inkml:trace contextRef="#ctx0" brushRef="#br0" timeOffset="191367.4674">7815 9507 12 0,'0'4'6'0,"9"-8"-5"16,-4 4 7-16,-1 0-7 16,1 4 0-16,3-1 0 15,-3 5 0-15,4 8-1 0,-5-4 0 16,1 4 1-16,-5 3 1 16,0 5-1-16,-5 4 0 15,-4 3 0-15,-4 4 1 16,0 13-2-16,-5-1 1 15,0-4-3-15,1 1 0 16,-10-1-3-16,9-8 0 16</inkml:trace>
          <inkml:trace contextRef="#ctx0" brushRef="#br0" timeOffset="211292.541">7124 9026 5 0,'0'0'2'0,"0"0"0"16,0 0 3-16,0 0-5 15,9 0 1-15,0 0 1 16,0 0 1-16,0 0-3 0,4 0 0 15,0 0 2-15,1 0 1 16,-1 0-1-16,0 0 1 16,0-4-1-16,1 0 0 15,-1 0-1-15,0 0 1 16,-4 0-1-16,0 1 0 16,0 3-1-16,-5-4 1 15,-4 4-1-15,0 0 0 16,5 0 0-16,-5 0 1 15,0 0-1-15,0 0 0 16,0 0 0-16,0 0 0 0,0 0-2 16,0 0 1-16,4 0-3 15,5 0 0-15,4-4-1 16,10 4 0-16</inkml:trace>
          <inkml:trace contextRef="#ctx0" brushRef="#br0" timeOffset="212254.2225">7656 8829 8 0,'0'-4'4'0,"9"4"-3"0,-9 0 6 16,0 0-7-16,0 0 1 15,4-4 0-15,-4 4 0 16,-4 0-1-16,4 0 0 16,4 4 1-16,-4 0 1 15,-4 0-1-15,8 0 1 16,1 8-1-16,-5-4 1 15,4 0-1-15,-4 4 1 16,0-1-1-16,4 5 0 16,-4 0 0-16,0 0 0 0,5 3-1 15,-5 5 1-15,0 0-1 16,4 7 1-16,-4 4-1 16,0 9 1-16,0-1-2 15,0 0 1-15,0-7 0 16,0-1 0-16,0-3 0 15,-4-9 1-15,-1-3-1 16,5-4 0-16,0 0 0 16,0-5 0-16,0-3 0 15,0-4 0-15,0 0-1 16,0-4 0-16,5-4 0 16,-1-11 1-16,-4-1-1 15,0-8 0-15,5-3 0 16,-1-5 1-16,-4-7 0 15,0 3 0-15,-4 1-1 16,-1-9 1-16,5 5-1 0,0 0 1 16,0 3-1-16,-4 1 1 15,4 11 0-15,-5-3 0 16,1 3-1-16,0 4 1 16,-1 1 0-16,5 7 1 15,0 4-1-15,0 0 0 16,0 0 0-16,0 8 0 15,0 0 0-15,5 4 1 16,-1 4-1-16,0 4 0 16,-4 0 0-16,5-1 1 0,-5 5-1 15,0 8 0-15,4-1 0 16,1 9 1-16,-5 3-1 16,0 9 1-16,4 7-1 15,-4-4 0-15,0 8 0 16,0-4 1-16,0-7-1 15,-4-1 0-15,4-7 0 16,-5-5 1-16,1-7-1 16,-1-5 0-16,1 1-1 15,4-12 0-15,-4 4-3 16,8-4 1-16,-4-8-2 16,4-8 1-16</inkml:trace>
          <inkml:trace contextRef="#ctx0" brushRef="#br0" timeOffset="213219.41">7700 8758 1 0,'9'-8'0'0,"-18"8"2"0,9 0-3 16,0-7 1-16,0-1 0 15,-4 4 2-15,4 0 0 16,0 0-1-16,0 0 0 16,-9-4 0-16,9 8 1 15,0 0-1-15,0 0 1 0,-5-4-1 16,5 4 0-16,0 4-1 16,0 4 0-16,5 0 1 15,-5 8 0-15,4 3 0 16,1 9 1-16,-1-5 0 15,-4 1 1-15,0 4-2 16,0-1 1-16,0 1-1 16,0-1 0-16,0 1-1 15,0-4 1 1,0 7-5 0,5-7 1-16</inkml:trace>
          <inkml:trace contextRef="#ctx0" brushRef="#br0" timeOffset="212860.1522">7177 8991 5 0,'-4'-4'2'0,"4"8"2"15,0-4 1-15,0 0-5 16,0 0 0-16,0 0 1 0,4 4 0 16,1 0 0-16,4 0 0 15,0-1 1-15,-1 1 0 16,1-4 0-16,5 4 0 16,-1-4 0-16,0 0 0 15,0 0-1-15,1 0 0 16,-1 0-1-16,-4 0 1 15,4 0-1-15,0 0 1 16,5 0-1-16,-4 0 0 16,-1 0 0-16,-4 0 0 15,4 0 0-15,-4 0 1 16,-5 0-1-16,-4 0 0 0,9 0-1 16,-9 0 1-16,9 0-4 15,-9 0 0-15,9-4-1 16,0 0 1-16</inkml:trace>
          <inkml:trace contextRef="#ctx0" brushRef="#br0" timeOffset="190684.4812">6659 8668 13 0,'-18'0'6'0,"72"-16"-7"16,-37 8 8-16,5-4-7 0,9 1 0 16,0-5 0-16,14 4 1 15,-10 0-1-15,-4 4 0 16,-4 0 0-16,-1 1 1 16,-3 3 0-16,-1-4 0 15,-5 4-1-15,-3 0 1 16,-1 0 0-16,-4 8 0 15,0 8-1-15,-5 3 0 16,-4 9 1-16,0 11 0 16,-4 1-1-16,-1 7 1 15,1 1 0-15,-1 7 0 0,1 0-1 16,-5 0 1-16,5 8-1 16,4 0 1-16,0-4-1 15,0 1 0-15,4 7 0 16,1-8 0-16,-5-8 0 15,4 0 1-15,-4-7-1 16,4-9 1-16,1-7 0 16,-5 3 0-16,0-11 0 15,0 0 0-15,0-4 0 16,0 3 0-16,-5 1-1 16,1-8 1-16,-5 4 0 15,-9-4 0-15,-4 0-1 16,-4-1 0-16,-1 5 0 15,-4 0 0-15,0 0-1 16,0-4 1-16,-9 4-3 16,5-5 1-16,4 1-4 0,4-4 0 15</inkml:trace>
        </inkml:traceGroup>
        <inkml:traceGroup>
          <inkml:annotationXML>
            <emma:emma xmlns:emma="http://www.w3.org/2003/04/emma" version="1.0">
              <emma:interpretation id="{64BD33C7-412E-40D0-877A-5C52F84F999B}" emma:medium="tactile" emma:mode="ink">
                <msink:context xmlns:msink="http://schemas.microsoft.com/ink/2010/main" type="inkWord" rotatedBoundingBox="14829,11249 15077,11241 15098,11920 14850,11928">
                  <msink:destinationLink direction="with" ref="{096084A1-2F2E-42B7-A33A-60639E364993}"/>
                </msink:context>
              </emma:interpretation>
              <emma:one-of disjunction-type="recognition" id="oneOf106">
                <emma:interpretation id="interp530" emma:lang="zh-CN" emma:confidence="0">
                  <emma:literal>,</emma:literal>
                </emma:interpretation>
                <emma:interpretation id="interp531" emma:lang="zh-CN" emma:confidence="0">
                  <emma:literal>)</emma:literal>
                </emma:interpretation>
                <emma:interpretation id="interp532" emma:lang="zh-CN" emma:confidence="0">
                  <emma:literal>丿</emma:literal>
                </emma:interpretation>
                <emma:interpretation id="interp533" emma:lang="zh-CN" emma:confidence="0">
                  <emma:literal>〉</emma:literal>
                </emma:interpretation>
                <emma:interpretation id="interp5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51023.1713">7944 9703 7 0,'-5'-7'3'0,"1"-1"0"16,4 4 3-16,0 4-7 15,0 0 1-15,0-4-2 16,0 4 1-16,0 0 1 16,9 4 0-16,0 0 0 15,0 4 0-15,-1-1 0 16,1 5 0-16,5 0 1 15,3 0 1-15,-3 4 1 0,3-1 0 16,1 1 0-16,0 8 0 16,-5 3 0-16,0 9 0 15,-8 3-1-15,-19 1 1 16,1-1-2-16,-5 4 1 16,-4 8-2-16,0-3 1 15,-4-1-2-15,-1 0 0 16,0-7-4-16,1 3 1 15,-1-12-1-15,14-11 0 16</inkml:trace>
        </inkml:traceGroup>
        <inkml:traceGroup>
          <inkml:annotationXML>
            <emma:emma xmlns:emma="http://www.w3.org/2003/04/emma" version="1.0">
              <emma:interpretation id="{086073E7-1633-410B-AEA3-DF687695811E}" emma:medium="tactile" emma:mode="ink">
                <msink:context xmlns:msink="http://schemas.microsoft.com/ink/2010/main" type="inkWord" rotatedBoundingBox="15142,9784 16746,9736 16801,11543 15197,11592">
                  <msink:destinationLink direction="with" ref="{096084A1-2F2E-42B7-A33A-60639E364993}"/>
                </msink:context>
              </emma:interpretation>
              <emma:one-of disjunction-type="recognition" id="oneOf107">
                <emma:interpretation id="interp535" emma:lang="zh-CN" emma:confidence="0">
                  <emma:literal>退</emma:literal>
                </emma:interpretation>
                <emma:interpretation id="interp536" emma:lang="zh-CN" emma:confidence="0">
                  <emma:literal>迮</emma:literal>
                </emma:interpretation>
                <emma:interpretation id="interp537" emma:lang="zh-CN" emma:confidence="0">
                  <emma:literal>涎</emma:literal>
                </emma:interpretation>
                <emma:interpretation id="interp538" emma:lang="zh-CN" emma:confidence="0">
                  <emma:literal>逗</emma:literal>
                </emma:interpretation>
                <emma:interpretation id="interp539" emma:lang="zh-CN" emma:confidence="0">
                  <emma:literal>迡</emma:literal>
                </emma:interpretation>
              </emma:one-of>
            </emma:emma>
          </inkml:annotationXML>
          <inkml:trace contextRef="#ctx0" brushRef="#br0" timeOffset="195128.1485">9171 8904 11 0,'0'0'5'0,"4"4"-1"16,-4-4 8-16,0 0-12 15,0 0 1-15,0 4-1 16,-4 8 0-16,-5 4-2 16,-4 11 1-16,0 5 0 15,-10-1 0-15,-3 5 0 16,-1 3 0-16,-4 0 0 15,5 1 1-15,-1-9 0 0,1-3 0 16,-1-5 0-16,5-3 1 16,9 0 0-16,-1-8 0 15,5-1-1-15,5 1 1 16,-1-4 0-16,5-4 0 16,0 0 0-16,14-4 0 15,4 0 0-15,-1 8 0 16,5-8 0-16,9 0 0 15,0 4 0-15,0-4 1 16,0 4-2-16,-4 0 1 0,0-4-1 16,-1 4 1-16,1 0-1 15,-1-1 1-15,-4-3-1 16,-4 4 1-16,0-4-2 16,-5 0 0-16,-4 0-4 15,0 0 1-15,0 4-2 16,0-8 1-16</inkml:trace>
          <inkml:trace contextRef="#ctx0" brushRef="#br0" timeOffset="194632.7898">8901 8699 7 0,'-5'-4'3'0,"1"-7"5"16,4 3 0-16,0 8-6 15,-4-4 0-15,4 4 0 16,0 0 1-16,0 0-4 16,0 0 0-16,0 0 3 15,0 4 0-15,0 4-1 16,4 7 0-16,0 5-1 16,1 8 1-16,-1 3 0 15,-4 4 0-15,5-3-1 16,-5 3 1-16,0 5-1 15,0 3 1-15,0 8-1 0,-5 4 0 16,5 1 0-16,0 7 1 16,-4-8-1-16,-1 0 0 15,1 4 0-15,-5-12 1 16,9-3-1-16,-4-5 0 16,4-4-1-16,0 1 0 15,4-9-3-15,-4-3 0 16,0-4-2-16,0-5 0 15</inkml:trace>
          <inkml:trace contextRef="#ctx0" brushRef="#br0" timeOffset="195443.3751">9335 9199 9 0,'-9'-4'4'0,"9"16"-3"0,0-12 5 16,5-4-6-16,-1 4 1 16,5-8 0-16,9 8 0 15,-5-3-1-15,5-1 1 16,8 0 1-16,5-4 1 16,5 0-1-16,3-8 1 15,1 4-1-15,0 1 0 16,-4-5-1-16,-5 0 0 15,-5 0-1-15,-4 4 1 16,1 1-1-16,-6 3 0 16,-3 0-2-16,-6 4 0 0,1 4-3 15,-4 0 0-15</inkml:trace>
          <inkml:trace contextRef="#ctx0" brushRef="#br0" timeOffset="262343.1506">8281 8435 7 0,'-5'-7'3'0,"5"11"-1"15,0-4 3-15,0 0-5 0,0 0 0 16,0 0 1-16,-4-4 0 16,4 0-1-16,-5 4 1 15,1 0 0-15,-1 8 1 16,5-1 0-16,0 5 1 16,-4 0-1-16,4 8 0 15,0 3 0-15,-4 13 0 16,-1-1-1-16,1 9 1 15,-1-1-2-15,1 4 1 16,-1 0-1-16,1 8 1 0,0 1-1 16,-1 7 1-16,5 11-1 15,0 5 1-15,0 4-1 16,0 0 1-16,0-9-1 16,0 1 1-16,0-8-1 15,0-8 1-15,0-4-1 16,0-11 1-16,0-9-1 15,0-7 0-15,0-5 0 16,0-7 0 0,0-8-2-1,0-8 1-15,0 0-3 16,9-12 1-16,0-8-3 16,-5 1 1-16</inkml:trace>
          <inkml:trace contextRef="#ctx0" brushRef="#br0" timeOffset="262901.5498">8179 8369 6 0,'-9'-12'3'0,"13"8"0"0,-4 4 2 0,0 0-5 15,-4-4 0-15,4 4-1 16,0 0 0-16,9 0 1 16,0 4 0-16,8 0 0 15,1 0 0-15,4 0 0 16,5 0 0-16,-1-1 1 15,1 1 0-15,-1 0 0 16,1 0 1-16,-5 0-1 16,0 4 1-16,-4 0-1 15,0 8 1-15,-5-1 0 16,-4 1 0-16,0 4-1 16,-5 4 1-16,-4-1-1 15,0 9 1-15,-4-1-1 16,-1 1 1-16,-4 3-2 15,1 1 1-15,-6 3-1 16,1-8 0-16,-5 5 0 16,1-9 1-16,-1-3-1 0,0-4 0 15,0-1 0-15,5-3 0 16,0 0 0-16,4-4 0 16,0-4-2-16,5 0 0 15,-5-5-3-15,4 1 0 16</inkml:trace>
          <inkml:trace contextRef="#ctx0" brushRef="#br0" timeOffset="264024.8464">8715 8282 5 0,'-5'8'2'0,"-4"0"1"16,9-8 3-16,0 4-4 15,-4 3 0-15,0 1 1 16,-1 4 0-16,1 0-4 15,-1 4 1-15,5 7 3 16,-4 13 0-16,-1-1-1 16,5 5 1-16,-4 3-2 0,0 4 1 15,-1 0-1-15,1 9 0 16,4-5-1-16,-5 8 0 16,1 0 0-16,-1 4 0 15,1 8 0-15,0 8 0 16,-1 3 0-16,1 13 0 15,-1-13 0-15,1-3 0 16,-1-4 0-16,1-4 0 16,0-12 0-16,4-8 0 15,0-4 0-15,0-7 0 16,0-1 0-16,0-7 0 0,0-9 0 16,4 1 0-16,0 4-1 15,1-9 1-15,4-3-1 16,0-4 1-16,-1 0-1 15,1-5 0-15,0-3 0 16,0 0 0-16,0-4 0 16,0 0 1-16,8 0 0 15,6 4 0-15,3-4-1 16,1 0 1-16,-1 0-1 16,5 4 1-16,0-4 0 15,5 4 0-15,4 4-1 16,0 0 1-16,-5-4 0 15,0-4 1-15,-4 0 0 16,0-8 0-16,5 0 0 16,-1 4 1-16,-4-4 0 15,0 0 0-15,-8-3-1 0,-1 11 0 16,-5-4 0-16,-3 4 0 16,-1-4-1-16,0 8 0 15,1-4 0-15,-6 0 0 16,1 4-2-16,-9-4 1 15,5 4-5-15,-1-1 0 16</inkml:trace>
          <inkml:trace contextRef="#ctx0" brushRef="#br0" timeOffset="263334.3554">8706 8239 11 0,'0'3'5'0,"4"-10"-4"15,-4 7 5-15,0 0-6 16,0 0 1-16,9-4-1 16,13 0 1-16,-8 0-1 0,3 4 1 15,5 0 0-15,1-4 0 16,-1 4 0-16,0-4 0 16,5 4 0-16,-5 0 1 15,0-4-2-15,0 4 0 16,0-8 0-16,0 4 1 15,-4 4-1-15,0-4 0 16,-5 4 0-16,-4-4 0 16,0 4-1-16,-5 0 0 15,1 0-3-15,-5 0 1 0,0 0-1 16,-9 0 0-16</inkml:trace>
        </inkml:traceGroup>
        <inkml:traceGroup>
          <inkml:annotationXML>
            <emma:emma xmlns:emma="http://www.w3.org/2003/04/emma" version="1.0">
              <emma:interpretation id="{83B3DE40-4E9E-4BA2-BFFF-AA384443BDAB}" emma:medium="tactile" emma:mode="ink">
                <msink:context xmlns:msink="http://schemas.microsoft.com/ink/2010/main" type="inkWord" rotatedBoundingBox="17013,10385 17422,10373 17443,11045 17034,11057">
                  <msink:destinationLink direction="with" ref="{096084A1-2F2E-42B7-A33A-60639E364993}"/>
                </msink:context>
              </emma:interpretation>
              <emma:one-of disjunction-type="recognition" id="oneOf108">
                <emma:interpretation id="interp540" emma:lang="zh-CN" emma:confidence="0">
                  <emma:literal>n</emma:literal>
                </emma:interpretation>
                <emma:interpretation id="interp541" emma:lang="zh-CN" emma:confidence="0">
                  <emma:literal>”</emma:literal>
                </emma:interpretation>
                <emma:interpretation id="interp542" emma:lang="zh-CN" emma:confidence="0">
                  <emma:literal>Ⅱ</emma:literal>
                </emma:interpretation>
                <emma:interpretation id="interp543" emma:lang="zh-CN" emma:confidence="0">
                  <emma:literal>r</emma:literal>
                </emma:interpretation>
                <emma:interpretation id="interp544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96028.7822">10119 8849 18 0,'-13'8'9'0,"13"23"-11"15,0-23 15-15,0 12-13 16,0 4 0-16,0 7 1 0,-5 4 0 16,1 13-2-16,0 3 1 15,-1 0 0-15,1 12 0 16,-1-8 0-16,1 0 1 16,-1-11-1-16,1-5 0 15,0-11 0-15,4-5 1 16,-5-7-1-16,5-4 0 15,0-12-1-15,0-4 0 16,0-20 0-16,0-7 0 16,0-13-1-16,5-7 0 0,3-4 1 15,-3 0 0-15,8-4-1 16,9 0 1-16,0 8 0 16,5 3 1-16,-5 5-1 15,5 4 1-15,-1 3 1 16,-4 5 0-16,1 7 0 15,-1 4 1-15,0 13 0 16,4 7 0-16,-3 3 0 16,-1 9 1-16,-4 8-2 15,-5 4 1-15,0 7-1 16,-4 5 1-16,-5 7-2 16,-4 0 1-16,0 12-1 15,-4 0 1-15,0 1-2 16,-1-9 1-16,-4-8-3 15,5-3 1-15,-1-13-4 16,1 1 0-16</inkml:trace>
        </inkml:traceGroup>
        <inkml:traceGroup>
          <inkml:annotationXML>
            <emma:emma xmlns:emma="http://www.w3.org/2003/04/emma" version="1.0">
              <emma:interpretation id="{FD16FC9A-1561-4598-9D14-1A38E468920C}" emma:medium="tactile" emma:mode="ink">
                <msink:context xmlns:msink="http://schemas.microsoft.com/ink/2010/main" type="inkWord" rotatedBoundingBox="17565,10258 17767,10252 17784,10812 17582,10818">
                  <msink:destinationLink direction="with" ref="{096084A1-2F2E-42B7-A33A-60639E364993}"/>
                </msink:context>
              </emma:interpretation>
              <emma:one-of disjunction-type="recognition" id="oneOf109">
                <emma:interpretation id="interp545" emma:lang="zh-CN" emma:confidence="0">
                  <emma:literal>e</emma:literal>
                </emma:interpretation>
                <emma:interpretation id="interp546" emma:lang="zh-CN" emma:confidence="0">
                  <emma:literal>l</emma:literal>
                </emma:interpretation>
                <emma:interpretation id="interp547" emma:lang="zh-CN" emma:confidence="0">
                  <emma:literal>七</emma:literal>
                </emma:interpretation>
                <emma:interpretation id="interp548" emma:lang="zh-CN" emma:confidence="0">
                  <emma:literal>t</emma:literal>
                </emma:interpretation>
                <emma:interpretation id="interp549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96525.6367">10598 8995 11 0,'4'4'5'0,"0"-8"-4"0,-4 4 6 16,14 0-8-16,-5 0 1 16,4 4 0-16,0-4 0 15,0 4 0-15,-4-4 0 0,5 0-1 16,-1-4 1-16,0-4 1 16,-4 0 0-16,0 0 0 15,0-4 0-15,0 0 0 16,-1 1 0-16,-3-9 0 15,-1 4 1-15,1-11-2 16,-5 3 1-16,0-4-2 16,0 1 0-16,-5-1-1 15,1 5 1-15,-5-1 0 16,5 8 1-16,-5 4 0 16,0 4 0-16,0 8 0 15,0 4 1-15,-4 8-1 16,4 8 1-16,0 4-1 15,0 3 0-15,0 5-1 16,5 3 1-16,0 4 0 16,4 5 1-16,0 3 0 15,0-4 0-15,4 1-1 0,5-5 1 16,0-4-1-16,0 1 1 16,-1-9-2-16,1-7 1 15,5-4-1-15,-1-4 0 16,0-8-2-16,5-12 0 15,0-8-1-15,4-4 0 16</inkml:trace>
        </inkml:traceGroup>
        <inkml:traceGroup>
          <inkml:annotationXML>
            <emma:emma xmlns:emma="http://www.w3.org/2003/04/emma" version="1.0">
              <emma:interpretation id="{2BF499CA-9AB6-4351-99E4-3E9406D69612}" emma:medium="tactile" emma:mode="ink">
                <msink:context xmlns:msink="http://schemas.microsoft.com/ink/2010/main" type="inkWord" rotatedBoundingBox="17922,10131 18715,10107 18740,10912 17947,10936">
                  <msink:destinationLink direction="with" ref="{096084A1-2F2E-42B7-A33A-60639E364993}"/>
                </msink:context>
              </emma:interpretation>
              <emma:one-of disjunction-type="recognition" id="oneOf110">
                <emma:interpretation id="interp550" emma:lang="zh-CN" emma:confidence="0">
                  <emma:literal>灶</emma:literal>
                </emma:interpretation>
                <emma:interpretation id="interp551" emma:lang="zh-CN" emma:confidence="0">
                  <emma:literal>仕</emma:literal>
                </emma:interpretation>
                <emma:interpretation id="interp552" emma:lang="zh-CN" emma:confidence="0">
                  <emma:literal>对</emma:literal>
                </emma:interpretation>
                <emma:interpretation id="interp553" emma:lang="zh-CN" emma:confidence="0">
                  <emma:literal>吡</emma:literal>
                </emma:interpretation>
                <emma:interpretation id="interp55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197188.1064">11417 8565 21 0,'-26'24'10'0,"12"-4"-13"16,10-12 22-16,-1 7-20 15,-3 5 1-15,-1 8 0 16,-5 7 0-16,-3 4-1 16,-5 5 1-16,-1 3-2 15,-3 4 1-15,-10 4 0 16,5 4 0-16,-4 4-1 15,-1-7 1-15,5 3 0 16,0-8 0-16,5-8-1 16,4-7 1-16,4-5-3 15,5-11 0-15</inkml:trace>
          <inkml:trace contextRef="#ctx0" brushRef="#br0" timeOffset="196899.9013">10965 8861 7 0,'5'-8'3'0,"-5"-12"-2"16,0 20 4-16,4-8-5 15,1 0 1-15,-5 8 0 16,4-7 0-16,5-1-2 16,0 0 1-16,4-8 1 15,0 8 0-15,-4 0-1 16,4 4 1-16,1 4 0 16,3 4 0-16,-3 0 0 15,-1 4 1-15,0 8-1 16,1 0 1-16,-6 3-1 15,1 5 1-15,0 7-1 16,-4 9 1-16,-1-1-2 16,1 12 1-16,-1 1-1 15,5-5 0-15,-5 0 0 0,1 0 1 16,-1-11-1-16,5-5 0 16,-5-3-1-16,5-8 1 15,0-9-1-15,0-3 0 16,9-8-3-16,-5-8 0 15,0-11-1-15,1-1 1 16</inkml:trace>
          <inkml:trace contextRef="#ctx0" brushRef="#br0" timeOffset="197456.7987">11395 8774 15 0,'4'-20'7'0,"5"40"-7"0,0-20 12 16,0-4-11-16,0 8 0 0,4-4 0 15,5 0 0-15,4 8-2 16,0 0 1-16,0-4 0 15,1 0 1-15,-1 0-1 16,0 0 0-16,0-12-1 16,5 4 1-16,-5-8-2 15,4 0 0-15,-4-4-3 16,5 5 1-16</inkml:trace>
          <inkml:trace contextRef="#ctx0" brushRef="#br0" timeOffset="197830.5633">11674 8542 17 0,'-13'12'8'0,"13"15"-11"0,0-23 13 15,0 12-10-15,0 4 0 16,0 3-1-16,0 9 1 16,0-1 0-16,0 9 0 15,-5 3 0-15,1-4 1 16,-5 1-1-16,5-1 1 16,-5-4-1-16,0 1 1 0,5-1 0 15,-1 1 0-15,5-5-1 16,0-3 1-16,0-1-1 15,5-7 1-15,-1 0-2 16,5-4 1 0,17-16-4-1,1-8 1-15,8-8-2 16,1-8 1-16</inkml:trace>
        </inkml:traceGroup>
        <inkml:traceGroup>
          <inkml:annotationXML>
            <emma:emma xmlns:emma="http://www.w3.org/2003/04/emma" version="1.0">
              <emma:interpretation id="{CC9D73E6-ABEC-4E88-9189-4D7895886CFF}" emma:medium="tactile" emma:mode="ink">
                <msink:context xmlns:msink="http://schemas.microsoft.com/ink/2010/main" type="inkWord" rotatedBoundingBox="18973,9952 19415,9939 19446,10942 19004,10955">
                  <msink:destinationLink direction="with" ref="{096084A1-2F2E-42B7-A33A-60639E364993}"/>
                </msink:context>
              </emma:interpretation>
              <emma:one-of disjunction-type="recognition" id="oneOf111">
                <emma:interpretation id="interp555" emma:lang="zh-CN" emma:confidence="0">
                  <emma:literal>。</emma:literal>
                </emma:interpretation>
                <emma:interpretation id="interp556" emma:lang="zh-CN" emma:confidence="0">
                  <emma:literal>[</emma:literal>
                </emma:interpretation>
                <emma:interpretation id="interp557" emma:lang="zh-CN" emma:confidence="0">
                  <emma:literal>℃</emma:literal>
                </emma:interpretation>
                <emma:interpretation id="interp558" emma:lang="zh-CN" emma:confidence="0">
                  <emma:literal>i</emma:literal>
                </emma:interpretation>
                <emma:interpretation id="interp55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98505.0436">12161 8518 9 0,'-17'24'4'0,"-5"23"-1"16,17-35 3-16,1 11-6 15,-5 13 1-15,0 7 1 16,-4 1 1-16,-1 3-3 16,1-4 0-16,4 0 2 15,0 1 1-15,1-1-1 16,3 0 0-16,1 5-1 0,4-5 0 16,0 4 0-16,4 0 0 15,1-7 0-15,3-5 0 16,1-3 0-16,5-5 0 15,-1-11 0-15,0 4 0 16,0-12-1-16,10 0 1 16,8-4-1-16,4-12 1 15,0-4-2-15,5-8 1 16,-4-4-2-16,-1-3 0 16,-4-1-4-16,5 1 1 15,-5-5-1-15,0 1 0 0</inkml:trace>
          <inkml:trace contextRef="#ctx0" brushRef="#br0" timeOffset="198503.5423">12073 8435 22 0,'-13'4'11'0,"13"4"-16"0,0-8 23 15,0 0-18-15,0 0 0 16,4-8-1-16,0 4 0 16,5-3 1-16,0 3 0 15,4 4 0-15,1-4 0 16,3 4-1-16,10-4 1 16,4-4-1-16,0 4 1 15,-4-4-3-15,-1 4 1 16,-4-4-3-16,1 0 0 0</inkml:trace>
        </inkml:traceGroup>
        <inkml:traceGroup>
          <inkml:annotationXML>
            <emma:emma xmlns:emma="http://www.w3.org/2003/04/emma" version="1.0">
              <emma:interpretation id="{16988652-3205-4F2A-8E55-B01E8BE01A2C}" emma:medium="tactile" emma:mode="ink">
                <msink:context xmlns:msink="http://schemas.microsoft.com/ink/2010/main" type="inkWord" rotatedBoundingBox="19465,10052 19914,10038 19942,10977 19493,10991">
                  <msink:destinationLink direction="with" ref="{096084A1-2F2E-42B7-A33A-60639E364993}"/>
                </msink:context>
              </emma:interpretation>
              <emma:one-of disjunction-type="recognition" id="oneOf112">
                <emma:interpretation id="interp560" emma:lang="zh-CN" emma:confidence="0">
                  <emma:literal>上</emma:literal>
                </emma:interpretation>
                <emma:interpretation id="interp561" emma:lang="zh-CN" emma:confidence="0">
                  <emma:literal>k</emma:literal>
                </emma:interpretation>
                <emma:interpretation id="interp562" emma:lang="zh-CN" emma:confidence="0">
                  <emma:literal>K</emma:literal>
                </emma:interpretation>
                <emma:interpretation id="interp563" emma:lang="zh-CN" emma:confidence="0">
                  <emma:literal>《</emma:literal>
                </emma:interpretation>
                <emma:interpretation id="interp56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8778.2389">12569 8483 16 0,'-13'4'8'0,"13"31"-11"15,0-19 15-15,4 7-12 16,-4 9 1-16,0 11 0 16,0 5 1-16,0 3-3 15,-4 4 1-15,-1 0 0 16,1 8 1-16,4 4-1 16,-5 8 1-16,1 0-1 0,-5-1 0 15,5-7-2-15,4-12 1 16,-9-15-3-16,9-5 0 15,4-15-1-15,1-12 1 16</inkml:trace>
          <inkml:trace contextRef="#ctx0" brushRef="#br0" timeOffset="199374.1608">12813 8684 12 0,'-5'3'6'0,"14"13"-5"0,-9-12 12 0,-4 12-15 16,-5 4 1-16,-4 7-4 15,-5 5 0-15,-4-5 5 16,-5 5 0-16,-4 3-3 16,4 1 1-16,1-5 1 15,-5 5 1-15,4-5 1 16,5 1 0-16,0-9 1 15,9 5 1-15,4-12 0 16,4-1 1-16,14-3-2 16,0-4 1-16,4-16-1 15,5 4 0-15,4-4 0 16,5-4 0-16,4 1-2 16,4-1 1-16,1-4-1 15,-1 4 1-15,1 0-1 0,-5 1 0 16,0 3 0-16,-5 0 0 15,1 0-1-15,-5 4 1 16,-4 0-5-16,-1 4 0 16</inkml:trace>
        </inkml:traceGroup>
        <inkml:traceGroup>
          <inkml:annotationXML>
            <emma:emma xmlns:emma="http://www.w3.org/2003/04/emma" version="1.0">
              <emma:interpretation id="{4F54CAE5-74AA-477B-A349-9A88D5ACB145}" emma:medium="tactile" emma:mode="ink">
                <msink:context xmlns:msink="http://schemas.microsoft.com/ink/2010/main" type="inkWord" rotatedBoundingBox="19845,9920 20263,9907 20295,10970 19878,10983">
                  <msink:destinationLink direction="with" ref="{096084A1-2F2E-42B7-A33A-60639E364993}"/>
                </msink:context>
              </emma:interpretation>
              <emma:one-of disjunction-type="recognition" id="oneOf113">
                <emma:interpretation id="interp565" emma:lang="zh-CN" emma:confidence="0">
                  <emma:literal>了</emma:literal>
                </emma:interpretation>
                <emma:interpretation id="interp566" emma:lang="zh-CN" emma:confidence="0">
                  <emma:literal>]</emma:literal>
                </emma:interpretation>
                <emma:interpretation id="interp567" emma:lang="zh-CN" emma:confidence="0">
                  <emma:literal>〕</emma:literal>
                </emma:interpretation>
                <emma:interpretation id="interp568" emma:lang="zh-CN" emma:confidence="0">
                  <emma:literal>丁</emma:literal>
                </emma:interpretation>
                <emma:interpretation id="interp56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00472.9421">12977 8388 12 0,'-18'8'6'0,"-4"-4"-2"0,17-4 6 16,1 0-9-16,-1 0 0 16,1 0-1-16,0 0 1 15,-1 0-2-15,5 0 0 16,0 0 1-16,13 0 0 15,5-4-1-15,4 4 1 16,0-4 0-16,9 0 0 0,5 0 0 16,-1 0 1-16,1-4-1 15,-1 1 1-15,-8 3-1 16,-5 0 1-16,0 0-1 16,-4 0 1-16,-5 0-1 15,-4 4 1-15,0-4-1 16,-5 4 1-16,-4 0-1 15,5 4 1-15,-5 0-1 16,-5 4 1-16,1 0-1 16,-1 7 1-16,1 5-2 15,0 0 1-15,-1 3-1 16,1 9 1-16,-1 3 0 16,5 5 0-16,-4 11-1 15,4 0 1-15,0 4 0 16,0 4 0-16,0 4 0 0,0-8 0 15,4 8 0-15,1-4 1 16,-5 4-1-16,4-11 1 16,-4-1-1-16,5-16 1 15,-5-7-1-15,0-1 0 16,0-3 1-16,-5-4 0 16,1-5 0-16,-1-3 0 15,-4-4 0-15,-4-4 0 16,-5 0-1-16,-4 0 1 15,0 0-1-15,0 4 0 16,-9-4 0-16,4 0 0 0,1 0-1 16,-10 0 1-16,5-4-2 15,5 7 0-15,4-3-3 16,4 4 1-16,5 0-2 16,-1 0 0-16</inkml:trace>
        </inkml:traceGroup>
        <inkml:traceGroup>
          <inkml:annotationXML>
            <emma:emma xmlns:emma="http://www.w3.org/2003/04/emma" version="1.0">
              <emma:interpretation id="{90A593B9-F198-4CDC-99C0-1EDC4B2F275B}" emma:medium="tactile" emma:mode="ink">
                <msink:context xmlns:msink="http://schemas.microsoft.com/ink/2010/main" type="inkWord" rotatedBoundingBox="20895,10696 21099,10690 21115,11212 20911,11219">
                  <msink:destinationLink direction="with" ref="{096084A1-2F2E-42B7-A33A-60639E364993}"/>
                </msink:context>
              </emma:interpretation>
              <emma:one-of disjunction-type="recognition" id="oneOf114">
                <emma:interpretation id="interp570" emma:lang="zh-CN" emma:confidence="0">
                  <emma:literal>,</emma:literal>
                </emma:interpretation>
                <emma:interpretation id="interp571" emma:lang="zh-CN" emma:confidence="0">
                  <emma:literal>〉</emma:literal>
                </emma:interpretation>
                <emma:interpretation id="interp572" emma:lang="zh-CN" emma:confidence="0">
                  <emma:literal>'</emma:literal>
                </emma:interpretation>
                <emma:interpretation id="interp573" emma:lang="zh-CN" emma:confidence="0">
                  <emma:literal>)</emma:literal>
                </emma:interpretation>
                <emma:interpretation id="interp57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0113.0164">13973 9192 9 0,'-13'-20'4'0,"13"28"-1"0,0-8 5 16,0 0-8-16,0 0 0 15,0-8-3-15,-4 0 1 16,-1 8 1-16,1-8 0 16,4 8-1-16,-5-4 1 15,5-4 0-15,0 4 1 16,0 0 1-16,-4 0 1 15,4 1 1-15,0 3 1 16,0 0-2-16,0 0 1 0,0 0-1 16,0 0 0-16,0 3-2 15,0-3 0-15,0 0 0 16,0 0 0-16,0 0 0 16,0 0 0-16,0 0 0 15,4 0 0-15,1 4 1 16,4 0 1-16,0 4-2 15,-1 0 1-15,1 0-1 16,5 4 1-16,-6-4-1 16,6 0 1-16,-1 3-1 15,0 1 0-15,1-4 0 16,-6 4 1-16,1-4-1 16,0 0 1-16,0-1-1 15,0 1 0-15,0 0 0 16,-5-4 1-16,1 4-1 0,-1 4 1 15,0-8 0-15,-4 4 1 16,0 0-1-16,0-1 1 16,0 1 0-16,0-4 0 15,-4 8-1-15,0-4 0 16,-1 4 0-16,-4 4 0 16,0-1-1-16,1 1 1 15,-1 0 0-15,-5 3 0 16,1 9-1-16,0-8 1 15,-5 3-1-15,5 1 1 16,0-4-1-16,-1-5 1 0,5 1-2 16,1-4 1-16,-1 0-1 15,4-4 0-15,1 0-1 16,-1-1 0-16,1-3-3 16,0-4 1-16,4 4-3 15,0-4 0-15</inkml:trace>
        </inkml:traceGroup>
        <inkml:traceGroup>
          <inkml:annotationXML>
            <emma:emma xmlns:emma="http://www.w3.org/2003/04/emma" version="1.0">
              <emma:interpretation id="{4EC53433-4C7D-4B45-9839-852AED2D9F63}" emma:medium="tactile" emma:mode="ink">
                <msink:context xmlns:msink="http://schemas.microsoft.com/ink/2010/main" type="inkWord" rotatedBoundingBox="21704,10002 22193,9987 22221,10937 21733,10952">
                  <msink:destinationLink direction="with" ref="{096084A1-2F2E-42B7-A33A-60639E364993}"/>
                </msink:context>
              </emma:interpretation>
              <emma:one-of disjunction-type="recognition" id="oneOf115">
                <emma:interpretation id="interp575" emma:lang="zh-CN" emma:confidence="0">
                  <emma:literal>K</emma:literal>
                </emma:interpretation>
                <emma:interpretation id="interp576" emma:lang="zh-CN" emma:confidence="0">
                  <emma:literal>k</emma:literal>
                </emma:interpretation>
                <emma:interpretation id="interp577" emma:lang="zh-CN" emma:confidence="0">
                  <emma:literal>飞</emma:literal>
                </emma:interpretation>
                <emma:interpretation id="interp578" emma:lang="zh-CN" emma:confidence="0">
                  <emma:literal>上</emma:literal>
                </emma:interpretation>
                <emma:interpretation id="interp579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202154.1376">14744 8443 12 0,'-13'-4'6'0,"13"0"-2"0,0 4 9 16,0 0-13-16,0 0 1 15,0 0 0-15,0 0 0 0,0 0-2 16,0 0 1-16,0 4 0 16,0 0 1-16,0 12-1 15,0 8 1-15,0 7 0 16,0 5 0-16,4 7 0 15,-4 8 0-15,5-4 1 16,-1 9 0-16,-4 7-2 16,5-4 1-16,-1 8-1 15,1-8 1-15,-1 4-1 16,0-4 1-16,-4-8-1 16,0-8 0-16,0-3 0 15,0-5 0-15,0-11-3 16,0-1 1-16,0-3-4 15,0-4 1-15,0-8-1 16,0 0 0-16</inkml:trace>
          <inkml:trace contextRef="#ctx0" brushRef="#br0" timeOffset="202589.9477">15046 8770 13 0,'0'-8'6'0,"8"-11"-4"0,-8 19 12 16,0 4-13-16,0-1 0 15,0 1 0-15,-13 8 0 16,0 0-2-16,-9 12 0 0,4-5 0 16,-4 9 1-16,0 0-1 15,-1-1 1-15,1-3-1 16,0-1 1-16,4-3 0 15,5-4 0-15,0-4 0 16,4-1 1-16,0-3-1 16,0-4 1-16,5 0-1 15,-1 0 0-15,5 0-1 16,5-4 1-16,8 4-1 16,0-4 1-16,5 0 0 15,0 0 1-15,4 0-1 16,9 4 1-16,4 0 0 15,1 0 1-15,4 0-1 16,-9 0 0-16,-5 0-1 16,1 0 1-16,0-1-2 15,-5 1 1-15,-5-4-4 0,6 0 1 16,-6 0-2-16,1 0 0 16</inkml:trace>
        </inkml:traceGroup>
        <inkml:traceGroup>
          <inkml:annotationXML>
            <emma:emma xmlns:emma="http://www.w3.org/2003/04/emma" version="1.0">
              <emma:interpretation id="{ECBA6076-24BF-4BE9-BAF6-483778CE71A7}" emma:medium="tactile" emma:mode="ink">
                <msink:context xmlns:msink="http://schemas.microsoft.com/ink/2010/main" type="inkWord" rotatedBoundingBox="22383,10319 22700,10310 22702,10386 22386,10396">
                  <msink:destinationLink direction="with" ref="{096084A1-2F2E-42B7-A33A-60639E364993}"/>
                </msink:context>
              </emma:interpretation>
              <emma:one-of disjunction-type="recognition" id="oneOf116">
                <emma:interpretation id="interp580" emma:lang="zh-CN" emma:confidence="0">
                  <emma:literal>-</emma:literal>
                </emma:interpretation>
                <emma:interpretation id="interp581" emma:lang="zh-CN" emma:confidence="0">
                  <emma:literal>一</emma:literal>
                </emma:interpretation>
                <emma:interpretation id="interp582" emma:lang="zh-CN" emma:confidence="0">
                  <emma:literal>‐</emma:literal>
                </emma:interpretation>
                <emma:interpretation id="interp583" emma:lang="zh-CN" emma:confidence="0">
                  <emma:literal>、</emma:literal>
                </emma:interpretation>
                <emma:interpretation id="interp58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02920.1832">15413 8829 19 0,'-4'-4'9'0,"8"8"-14"15,-4-4 17-15,5-8-12 16,4 4 0-16,4-3 0 16,0 3 1-16,5 0-2 15,0 0 1-15,-1 4 0 16,1-4 1-16,4-8-1 16,-4 4 0-16,0 8 0 15,-1-8 1-15,10 4-1 16,-9-4 1-16,4 8-2 15,-5-4 1-15,-3 4-3 16,-5-3 0-16,-1 3-2 16,1-4 0-16</inkml:trace>
        </inkml:traceGroup>
        <inkml:traceGroup>
          <inkml:annotationXML>
            <emma:emma xmlns:emma="http://www.w3.org/2003/04/emma" version="1.0">
              <emma:interpretation id="{6C5E655F-27E0-4145-B413-6CACF9D35754}" emma:medium="tactile" emma:mode="ink">
                <msink:context xmlns:msink="http://schemas.microsoft.com/ink/2010/main" type="inkWord" rotatedBoundingBox="22956,9749 23656,9728 23706,11374 23006,11396">
                  <msink:destinationLink direction="with" ref="{096084A1-2F2E-42B7-A33A-60639E364993}"/>
                </msink:context>
              </emma:interpretation>
              <emma:one-of disjunction-type="recognition" id="oneOf117">
                <emma:interpretation id="interp585" emma:lang="zh-CN" emma:confidence="0">
                  <emma:literal>D</emma:literal>
                </emma:interpretation>
                <emma:interpretation id="interp586" emma:lang="zh-CN" emma:confidence="0">
                  <emma:literal>卩</emma:literal>
                </emma:interpretation>
                <emma:interpretation id="interp587" emma:lang="zh-CN" emma:confidence="0">
                  <emma:literal>B</emma:literal>
                </emma:interpretation>
                <emma:interpretation id="interp588" emma:lang="zh-CN" emma:confidence="0">
                  <emma:literal>『</emma:literal>
                </emma:interpretation>
                <emma:interpretation id="interp589" emma:lang="zh-CN" emma:confidence="0">
                  <emma:literal>习</emma:literal>
                </emma:interpretation>
              </emma:one-of>
            </emma:emma>
          </inkml:annotationXML>
          <inkml:trace contextRef="#ctx0" brushRef="#br0" timeOffset="203370.5035">16060 8467 16 0,'-4'12'8'0,"8"-8"-11"16,-4-4 16-16,0 4-12 16,0 0 1-16,0 3 0 15,0 5 1-15,0 8-4 16,0 8 0-16,0-1 2 15,0 16 0-15,0 1-1 16,0-1 0-16,0 0 0 16,0 5 1-16,0-5-1 15,0 0 1-15,0-3-1 16,-4-5 1-16,4 1-2 0,0-5 1 16,0-7-3-16,0-9 1 15,0 1-4-15,0-4 1 16</inkml:trace>
          <inkml:trace contextRef="#ctx0" brushRef="#br0" timeOffset="217966.8639">16255 8298 17 0,'-22'0'8'0,"4"-4"-7"16,18 4 9-16,0-4-11 0,-4 0 1 15,-1 0-1-15,5 0 0 16,-4 0 0-16,-1 0 0 16,5 0-1-16,0 0 0 15,0 0 0-15,0 4 0 16,0 0 1-16,9-8 0 16,0 4 1-16,4 0 1 15,1 1 0-15,3-1 1 16,10 0-1-16,4-4 1 15,0 0-1-15,4 4 0 16,1-4 0-16,-5 0 1 0,0 4-2 16,0-4 0-16,0-3 0 15,-4 7 0-15,-10 4 0 16,1-4 0-16,0 4 0 16,-5 0 0-16,-4 0 0 15,0 0 0-15,-5 4 1 16,5-4 0-16,-9 0-1 15,4 4 1-15,1 0 0 16,-1-1 0-16,-4 1-1 16,0 0 1-16,0 0-1 15,0 4 0-15,0 0 0 16,0 8 0-16,0 3-1 16,-4 9 1-16,4 11 0 15,-5 13 1-15,-3 19-2 16,3 3 1-16,1 1 0 15,-1 0 0-15,-4-4 0 16,5 0 0-16,-9-8 0 0,4-4 0 16,0 4 0-16,0 0 1 15,0 0-1-15,0-4 0 16,1 0 0-16,3-4 1 16,-4-8-1-16,5 5 0 15,-1-9 0-15,1-8 0 16,0-3-1-16,-1-5 1 15,5 1 0-15,-4-8 0 16,4-5 0-16,0-3 0 16,0 0 0-16,0-4 1 0,0 0-1 15,-5 0 0-15,5 0 1 16,0-5 0-16,0 1-1 16,0 0 0-16,-4 0 1 15,-1 0 1-15,1 0-1 16,0 0 1-16,-5 0-1 15,-5 0 1-15,1 0-1 16,-14 0 1-16,1 0-1 16,-1 0 0-16,1 4-1 15,-5-1 1-15,-5 5-2 16,-4 0 1-16,1 0-1 16,-1 4 1-16,9-1-1 15,0 1 0-15,8-4-1 16,1-4 0-16,5 0-4 15,3 0 1-15,5-4-1 16,5-1 0-16</inkml:trace>
        </inkml:traceGroup>
        <inkml:traceGroup>
          <inkml:annotationXML>
            <emma:emma xmlns:emma="http://www.w3.org/2003/04/emma" version="1.0">
              <emma:interpretation id="{64D112C9-92BC-4633-80AF-4D4B9992AA7E}" emma:medium="tactile" emma:mode="ink">
                <msink:context xmlns:msink="http://schemas.microsoft.com/ink/2010/main" type="inkWord" rotatedBoundingBox="24298,9530 25037,9508 25077,10848 24339,10871"/>
              </emma:interpretation>
              <emma:one-of disjunction-type="recognition" id="oneOf118">
                <emma:interpretation id="interp590" emma:lang="zh-CN" emma:confidence="0">
                  <emma:literal>是</emma:literal>
                </emma:interpretation>
                <emma:interpretation id="interp591" emma:lang="zh-CN" emma:confidence="0">
                  <emma:literal>悬</emma:literal>
                </emma:interpretation>
                <emma:interpretation id="interp592" emma:lang="zh-CN" emma:confidence="0">
                  <emma:literal>患</emma:literal>
                </emma:interpretation>
                <emma:interpretation id="interp593" emma:lang="zh-CN" emma:confidence="0">
                  <emma:literal>星</emma:literal>
                </emma:interpretation>
                <emma:interpretation id="interp594" emma:lang="zh-CN" emma:confidence="0">
                  <emma:literal>遑</emma:literal>
                </emma:interpretation>
              </emma:one-of>
            </emma:emma>
          </inkml:annotationXML>
          <inkml:trace contextRef="#ctx0" brushRef="#br0" timeOffset="221581.9352">17451 8593 9 0,'-22'28'4'0,"18"-13"-2"16,4-15 4-16,0 0-6 15,0 0 0-15,8 0 0 16,6-4 0-16,3-4 0 16,6-3 0-16,3-1 0 15,1-12 0-15,8 5 0 16,-4-1 1-16,0-8-1 16,5 5 1-16,4 3-1 0,-5 0 1 15,-4 1-1-15,-4-1 1 16,-10 8 0-16,1 4 0 15,-5 0-1-15,-4 4 1 16,-9 4-1-16,-4 8 1 16,-5 12-1-16,-4 8 0 15,-5 3-1-15,-4 4 1 16,0 1 0-16,4 3 0 16,5 1 0-16,-1-5 1 15,1 1 0-15,4-5 0 16,5-3-1-16,-1-1 1 0,5-3-2 15,0-5 0-15,5-7 0 16,4-4 1-16,8-4 0 16,1 0 0-16,4-8 0 15,-4 0 0-15,0 0 1 16,-5 0 1-16,-4-4-1 16,0 8 0-16,-1-7 0 15,-8 7 1-15,0 0-1 16,0 3 0-16,0 1 0 15,-8 8 0-15,-10 0 0 16,-4 0 0-16,-5 4-1 16,1 3 0-16,-5 5-1 15,-9 4 1-15,0-1 0 16,0 1 0-16,4-1 0 16,1-3 0-16,4-4 0 15,0 3 1-15,0-7-1 0,9 0 0 16,4-5-1-16,5-3 1 15,0 4-2-15,8-8 0 16,10 4 0-16,-1-8 0 16,5 4 0-16,0 0 1 15,4 0 0-15,5 0 1 16,4 0 1-16,4 0 1 16,5 11-1-16,5 1 1 15,4 0-1-15,0 0 1 16,4-5-1-16,5 1 1 15,-5-4-1-15,0 0 0 0,-4-8 0 16,4-4 0-16,1-4-1 16,-5-4 0-16,-5-3-4 15,1-5 0-15,-5 4-2 16,4-7 1-16</inkml:trace>
          <inkml:trace contextRef="#ctx0" brushRef="#br0" timeOffset="220725.8262">17628 7983 12 0,'-4'-8'6'0,"4"12"0"16,0-12 8-16,0 0-13 16,0 8 0-16,-5 0 0 15,5-4 0-15,0 4-2 16,0 0 1-16,0-4 0 15,0 4 1-15,-4 8-2 16,4 4 1-16,-4 11 0 16,4 1 0-16,-5 11 0 15,1-3 0-15,4 3 0 16,0 5 0-16,0-1 0 0,0 0 0 16,-5-7 0-16,1 3 0 15,4-3 0-15,0-4 0 16,0-5 0-16,0 1 0 15,0-12 0-15,0-1 0 16,0-3 0-16,0-4 0 16,-5 0-1-16,5-12 1 15,0-4-1-15,0-3 0 16,0-9 0-16,0-3 1 16,0-5-1-16,0 0 0 0,5-7 0 15,-1 0 0-15,5 7-1 16,0-3 0-16,0 7 1 15,0 1 0-15,4 7-1 16,0 4 1-16,1 4 1 16,3 1 0-16,10 11 0 15,-5 0 0-15,5 7 1 16,-5 9 0-16,4 4 0 16,-3 0 1-16,-6 7-1 15,-8 1 1-15,-4-1-1 16,-5 1 1-16,-5-5-2 15,-8 5 1-15,-5-4-1 16,-4-5 0-16,0 1-1 16,-5-4 1-16,1 0 0 15,4-9 0-15,-1 1 0 16,-3-8 0-16,4 0 0 16,-1-8 0-16,6-3 0 0,3-1 0 15,6-4-2-15,3-4 1 16,5 1 0-16,5-1 1 15,3 4 0-15,6 0 1 16,-1 1-1-16,5 3 1 16,0 0 0-16,-1 0 0 15,10 4-1-15,-5 1 1 16,0 3-3-16,-4 0 0 16,0 4-3-16,-5 0 1 15</inkml:trace>
        </inkml:traceGroup>
        <inkml:traceGroup>
          <inkml:annotationXML>
            <emma:emma xmlns:emma="http://www.w3.org/2003/04/emma" version="1.0">
              <emma:interpretation id="{5A26ADA5-42BF-473E-A6E6-3DB14246E6AE}" emma:medium="tactile" emma:mode="ink">
                <msink:context xmlns:msink="http://schemas.microsoft.com/ink/2010/main" type="inkWord" rotatedBoundingBox="25386,9593 26181,9569 26218,10807 25424,10831"/>
              </emma:interpretation>
              <emma:one-of disjunction-type="recognition" id="oneOf119">
                <emma:interpretation id="interp595" emma:lang="zh-CN" emma:confidence="0">
                  <emma:literal>匹</emma:literal>
                </emma:interpretation>
                <emma:interpretation id="interp596" emma:lang="zh-CN" emma:confidence="0">
                  <emma:literal>正</emma:literal>
                </emma:interpretation>
                <emma:interpretation id="interp597" emma:lang="zh-CN" emma:confidence="0">
                  <emma:literal>匠</emma:literal>
                </emma:interpretation>
                <emma:interpretation id="interp598" emma:lang="zh-CN" emma:confidence="0">
                  <emma:literal>叵</emma:literal>
                </emma:interpretation>
                <emma:interpretation id="interp599" emma:lang="zh-CN" emma:confidence="0">
                  <emma:literal>迟</emma:literal>
                </emma:interpretation>
              </emma:one-of>
            </emma:emma>
          </inkml:annotationXML>
          <inkml:trace contextRef="#ctx0" brushRef="#br0" timeOffset="222602.6644">18762 8270 12 0,'-8'8'6'0,"-10"4"-2"0,18-12 8 16,-5 4-12-16,-3 4 1 15,3-1-1-15,1 9 1 0,-5 4-2 16,0-4 1-16,0 15 0 16,0 9 1-16,-4 3-1 15,-5 8 0-15,1 0 0 16,-6 16 1 0,-16 24 0-1,3-5 1-15,10-11-1 16,3-8 0-16,6-8 0 15,3-8 1-15,6-7-2 16,8-9 1-16,8-3-2 16,10-9 1-16,4-3 0 15,5-8 1-15,4 0-1 16,9-8 0-16,0-4 0 16,-1 3 1-16,1-10-1 15,5-1 0-15,-5 0 0 16,4 4 1-16,-4-4-1 0,0-4 0 15,-5 8 0-15,-4-4 0 16,0 4 0-16,4 1 1 16,-4-5-2-16,-8 0 0 15,-6 8 0-15,-8-4 0 16,4 4-3-16,-8-8 0 16,4 8-2-16,-9 0 0 15</inkml:trace>
          <inkml:trace contextRef="#ctx0" brushRef="#br0" timeOffset="222107.3084">18656 8136 10 0,'5'-4'5'0,"-10"0"-2"15,5 4 6-15,0 0-8 16,5-4 0-16,8 4 0 16,5 0 1-16,-1-4-2 15,5 4 0-15,1-4 1 16,3 1 1-16,10-5-1 15,-1-4 0-15,1 4 0 16,-5 0 0-16,0-4 0 16,-5 0 0-16,1 5 0 15,-5-5 0-15,0 4-2 16,-4 0 1-16,4 4-3 16,-13 0 0-16,0 0-2 15,-5 4 0-15</inkml:trace>
          <inkml:trace contextRef="#ctx0" brushRef="#br0" timeOffset="222947.9082">19006 8164 23 0,'-9'4'11'0,"9"-16"-16"16,0 20 21-16,0 0-17 15,-4-1 1-15,-1 5-1 16,-3 8 0-16,-6 8 0 16,1 3 1-16,0 8-1 15,-5 1 0-15,0 11 0 16,1 12 1-16,-6-8 0 0,6 0 0 15,-1 0 0-15,0-3 0 16,1-9-1-16,3-8 0 16,5-3-3-16,5-12 1 15,4-5-2-15,0-7 1 16</inkml:trace>
          <inkml:trace contextRef="#ctx0" brushRef="#br0" timeOffset="223219.0994">19019 8432 3 0,'-13'27'1'0,"0"28"6"16,13-43-1-16,0 8-5 15,0-1 1-15,4 1 0 16,1 0 1-16,-1-1-3 15,5 1 0-15,0-8 2 16,0 0 1-16,4-4-2 16,0-4 1-16,14-4-1 15,-5-8 0-15,5-4-3 16,-1 0 0-16,5 0-3 16,0-7 1-16</inkml:trace>
        </inkml:traceGroup>
        <inkml:traceGroup>
          <inkml:annotationXML>
            <emma:emma xmlns:emma="http://www.w3.org/2003/04/emma" version="1.0">
              <emma:interpretation id="{533E0D32-8C11-440F-909C-B33ABD49D3E9}" emma:medium="tactile" emma:mode="ink">
                <msink:context xmlns:msink="http://schemas.microsoft.com/ink/2010/main" type="inkWord" rotatedBoundingBox="26541,9607 27854,9567 27890,10746 26577,10786"/>
              </emma:interpretation>
              <emma:one-of disjunction-type="recognition" id="oneOf120">
                <emma:interpretation id="interp600" emma:lang="zh-CN" emma:confidence="0">
                  <emma:literal>配</emma:literal>
                </emma:interpretation>
                <emma:interpretation id="interp601" emma:lang="zh-CN" emma:confidence="0">
                  <emma:literal>䀓</emma:literal>
                </emma:interpretation>
                <emma:interpretation id="interp602" emma:lang="zh-CN" emma:confidence="0">
                  <emma:literal>眈</emma:literal>
                </emma:interpretation>
                <emma:interpretation id="interp603" emma:lang="zh-CN" emma:confidence="0">
                  <emma:literal>畋</emma:literal>
                </emma:interpretation>
                <emma:interpretation id="interp604" emma:lang="zh-CN" emma:confidence="0">
                  <emma:literal>眙</emma:literal>
                </emma:interpretation>
              </emma:one-of>
            </emma:emma>
          </inkml:annotationXML>
          <inkml:trace contextRef="#ctx0" brushRef="#br0" timeOffset="223849.0502">19653 8384 13 0,'-9'8'6'0,"9"8"-5"0,0-8 11 16,0 8-12-16,0 3 0 15,5 5 0-15,-5 11 0 16,0 5 0-16,0 3 1 15,0 4-1-15,0 4 1 16,-5-3-1-16,1 7 1 16,-1-8 0-16,-4-4 0 15,5-3-2-15,-5-5 1 0,5-7-5 16,-1-5 1-16,1-3-1 16,-1-8 1-16</inkml:trace>
          <inkml:trace contextRef="#ctx0" brushRef="#br0" timeOffset="223563.3442">19613 8120 20 0,'-9'4'10'0,"9"-8"-15"0,0 4 19 16,0 0-15-16,9-4 1 16,4 1-1-16,5 3 1 0,0-8 0 15,4 8 0-15,0-8 0 16,5 4 1-16,8 0-1 16,1 4 0-16,-1-4 1 15,5-4 0-15,-5 4-1 16,-4 0 1-16,5-4-1 15,-5 8 0-15,-9-8-1 16,-4 8 0-16,4-3-4 16,-9-5 1-16,-4 0-1 15,-9 8 0-15</inkml:trace>
          <inkml:trace contextRef="#ctx0" brushRef="#br0" timeOffset="225245.0399">19680 9089 19 0,'-5'8'9'0,"5"-12"-16"16,0 4 21-16,9-4-14 15,0 0 0-15,4 0 0 0,5 0 0 16,0-4 0-16,8 5 0 16,1-5-2-16,-1 0 0 15,1 0-2-15,-1 0 0 16</inkml:trace>
          <inkml:trace contextRef="#ctx0" brushRef="#br0" timeOffset="224601.0934">19905 8132 16 0,'-4'-4'8'0,"13"8"-12"0,-5 0 16 15,1 8-12-15,-5 4 1 16,0 11-1-16,-5 5 1 15,-4 7-2-15,-4 8 1 16,-9 9 0-16,0 7 1 16,0 4-1-16,0-4 1 15,-1 0-1-15,1-4 0 16,0-12-1-16,4-8 0 16,5-3-4-16,0-13 1 0</inkml:trace>
          <inkml:trace contextRef="#ctx0" brushRef="#br0" timeOffset="225035.8942">19719 8900 9 0,'-4'-8'4'0,"4"20"-7"0,0-12 8 16,4 0-4-16,5-4 1 0,0-4-1 15,4 4 0-15,5 0-2 16,4-3 0-16,0 3-1 15,-4 0 1-15,0-4-2 16,-5 8 1-16</inkml:trace>
          <inkml:trace contextRef="#ctx0" brushRef="#br0" timeOffset="224299.3677">19733 8467 10 0,'-5'-8'5'0,"10"4"-5"15,-5 4 8-15,9-8-8 16,-1 0 0-16,6 1 0 15,8-1 1-15,4 0-2 16,10-4 1-16,-1 4 0 16,1 0 0-16,4 0 0 0,0 4 1 15,-5-3 0-15,5-1 0 16,-9 0 0-16,-5 4 1 16,-3 0-1-16,-1 4 1 15,-9-4-1-15,0 4 0 16,1 4 0-16,-6 4 1 15,-3 4-1-15,-1 19 0 16,-4 12 0-16,0 9 1 16,0 11-2-16,-4 4 1 15,-1-1-1-15,-3-3 0 0,-1 4 0 16,0-11 0-16,4-1 0 16,-3-8 1-16,3 0-1 15,1-7 0-15,-5-5-1 16,4-7 1-16,1-5-3 15,4-3 1-15,0-4-3 16,0-5 1-16,-9-3-2 16,5-8 1-16</inkml:trace>
          <inkml:trace contextRef="#ctx0" brushRef="#br0" timeOffset="224825.7414">20021 8305 11 0,'-9'4'5'0,"0"16"-1"16,9-12 7-16,0 4-10 15,-4 8 0-15,-1 3 0 16,-4 17 0-16,0-5-2 15,5 8 1-15,-5-3 1 16,5-5 0-16,-1 1-3 16,-4-5 1-16,5 1-2 15,0-5 0-15,-1-11-2 0,1 4 1 16</inkml:trace>
          <inkml:trace contextRef="#ctx0" brushRef="#br0" timeOffset="227183.4255">20535 8018 12 0,'-27'8'6'0,"58"-8"-6"15,-27-4 9-15,5 0-10 16,-4 0 1-16,4 4-1 16,4-4 1-16,-4 4 0 15,13 0 0-15,-4 0-1 16,4 4 1-16,-5 0 0 15,1 0 0-15,4 0 0 16,-8 0 1-16,3 12 0 16,-3-5 0-16,-1 1 0 15,0 8 0-15,-8 0-1 16,-10-1 0-16,-4 1 0 16,1 0 0-16,-6 3-1 0,1 1 1 15,-5-4 0-15,-4-1 0 16,0 1 0-16,4-4 1 15,0-4 0-15,5-1 0 16,0-3-1-16,4 0 1 16,-4 0-1-16,13 0 0 15,-5 0 0-15,1 4 0 16,4 3-1-16,-5 5 1 16,1 4 0-16,0 3 1 15,-1 1-1-15,-4 3 1 16,0 9-1-16,-4 3 1 15,0-4 0-15,0 9 1 0,4-5-1 16,-5-4 1-16,6 5-1 16,-1-9 0-16,0 1 0 15,0-5 0-15,5-3-1 16,4-5 1-16,0-3-2 16,0 0 1-16,4-5-1 15,5 1 1-15,4-4 0 16,9-4 1-16,5 0-1 15,-1-4 1-15,5 0 0 16,9-1 0-16,-4-3 0 16,-1 0 0-16,5 0-1 15,-9 0 1-15,-4-3-1 16,-10-1 1-16,10 4-1 16,-9-4 0-16,-1 0 0 15,-3 4 1-15,-5-4 0 16,-1 4 0-16,-3-4-1 15,-5 4 0-15,0 0-1 0,4-4 0 16,-4-4-4-16,0-8 1 16,0-3-3-16,5-13 0 15</inkml:trace>
        </inkml:traceGroup>
        <inkml:traceGroup>
          <inkml:annotationXML>
            <emma:emma xmlns:emma="http://www.w3.org/2003/04/emma" version="1.0">
              <emma:interpretation id="{8B59E81E-0DF6-4EA4-9548-898A60DF4A0F}" emma:medium="tactile" emma:mode="ink">
                <msink:context xmlns:msink="http://schemas.microsoft.com/ink/2010/main" type="inkWord" rotatedBoundingBox="28393,9439 29318,9411 29351,10516 28426,10544"/>
              </emma:interpretation>
              <emma:one-of disjunction-type="recognition" id="oneOf121">
                <emma:interpretation id="interp605" emma:lang="zh-CN" emma:confidence="0">
                  <emma:literal>的</emma:literal>
                </emma:interpretation>
                <emma:interpretation id="interp606" emma:lang="zh-CN" emma:confidence="0">
                  <emma:literal>丙</emma:literal>
                </emma:interpretation>
                <emma:interpretation id="interp607" emma:lang="zh-CN" emma:confidence="0">
                  <emma:literal>閃</emma:literal>
                </emma:interpretation>
                <emma:interpretation id="interp608" emma:lang="zh-CN" emma:confidence="0">
                  <emma:literal>雨</emma:literal>
                </emma:interpretation>
                <emma:interpretation id="interp609" emma:lang="zh-CN" emma:confidence="0">
                  <emma:literal>内</emma:literal>
                </emma:interpretation>
              </emma:one-of>
            </emma:emma>
          </inkml:annotationXML>
          <inkml:trace contextRef="#ctx0" brushRef="#br0" timeOffset="228356.2526">21695 7864 14 0,'-4'4'7'0,"4"-4"-7"15,0 0 10-15,0 0-11 16,0 0 0-16,0 0-3 16,-5 8 1-16,1 0 2 15,-5 4 0-15,-4 8-2 16,0 3 0-16,-5 1 1 16,0 11 0-16,-4-7 1 15,4-1 1-15,-4-7 2 16,4 0 0-16,5 0-1 0,-5-9 1 15,5-3-1-15,4 4 1 16,0-8-3-16,1 4 1 16,3-8-2-16,1 4 1 15,-1 4 0-15,5-4 0 16,0-4 1-16,0 4 0 16,0 3 2-16,9 1 0 15,0 4 1-15,4 8 0 16,-4 3-1-16,0 9 1 15,-5 7-1-15,10 9 0 16,-10 11-1-16,-4 4 1 16,-4 0-1-16,-1 0 0 0,-4-4 0 15,1-8 0-15,-1-12 0 16,0-3 0-16,0-9-1 16,5-3 1-16,-1-8-1 15,1-4 0-15,-1-5-1 16,5-3 1-16,0-12-2 15,5-7 1-15,8-9-1 16,5-11 0-16,-5-1 1 16,5-3 1-16,-1-1-1 15,1 1 1-15,0 8-1 16,0-1 1-16,-1 4 0 16,1 5 0-16,-5 3-1 15,1 8 1-15,-10 4-1 16,9 8 1-16,-4 12 0 15,-9 4 0-15,0 4 0 0,-4 7 0 16,-5 9 0-16,0-5 1 16,-4-3-1-16,8-1 0 15,-4-3-1-15,5-4 0 16,0-9-3-16,4-7 1 16,4-4-1-16,5-11 0 15</inkml:trace>
          <inkml:trace contextRef="#ctx0" brushRef="#br0" timeOffset="228730.02">21912 8597 18 0,'14'8'9'0,"3"4"-12"15,-3-8 17-15,-1 3-14 16,0 1 0-16,5 4-1 15,0 0 1-15,4 4 0 0,-4-1 0 16,-1-3 0-16,1 0 0 16,0 0 0-16,-5 0 0 15,-4-4 0-15,4 3 0 16,-13-3-3-16,9-8 1 16,-9 4-3-16,13 0 1 15</inkml:trace>
          <inkml:trace contextRef="#ctx0" brushRef="#br0" timeOffset="228499.3753">22045 8136 5 0,'-22'43'2'0,"13"-3"0"16,5-32 4-16,-5 4-6 15,9-1 1-15,0 1 0 16,0 0 0-16,0-4-1 16,9 4 0-16,0-4 1 15,4-1 1-15,5 1-1 16,8 0 0-16,1-4 0 16,-5 0 0-16,13 0 0 15,-8 0 0-15,0 0 0 16,-5 0 0-16,0 0-1 15,-4 0 1-15,-5 4 0 0,9-1 0 16,-9 1 0-16,1 4 0 16,-5 12 0-16,-5-5 1 15,5 5-1-15,-9 12 1 16,0 3 0-16,-9 0 0 16,5 1-1-16,-5 3 0 15,-5 0-1-15,1-3 1 16,0-5-2-16,-9 1 1 15,13-5-2-15,-4 1 0 16,-1-9-2-16,-3 1 1 0,-6-4-3 16,1-5 1-1</inkml:trace>
          <inkml:trace contextRef="#ctx0" brushRef="#br0" timeOffset="228359.2551">22045 8109 3 0,'45'-40'1'0,"-28"1"-3"0,-12 35 2 0</inkml:trace>
        </inkml:traceGroup>
        <inkml:traceGroup>
          <inkml:annotationXML>
            <emma:emma xmlns:emma="http://www.w3.org/2003/04/emma" version="1.0">
              <emma:interpretation id="{9F7F021A-CF3A-4928-8C94-A5C5A3B05E6A}" emma:medium="tactile" emma:mode="ink">
                <msink:context xmlns:msink="http://schemas.microsoft.com/ink/2010/main" type="inkWord" rotatedBoundingBox="29357,10344 29524,10339 29535,10683 29368,10688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'</emma:literal>
                </emma:interpretation>
                <emma:interpretation id="interp612" emma:lang="zh-CN" emma:confidence="0">
                  <emma:literal>’</emma:literal>
                </emma:interpretation>
                <emma:interpretation id="interp613" emma:lang="zh-CN" emma:confidence="0">
                  <emma:literal>〉</emma:literal>
                </emma:interpretation>
                <emma:interpretation id="interp61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77778.2984">22497 8813 6 0,'-9'0'3'0,"9"-15"0"0,0 7 4 0,0 8-6 15,0-8 1-15,0 0 1 16,0 8 1-16,0 0-5 16,0 0 1-16,0 0 1 15,0 0 1-15,14 0-1 16,-14 4 1-16,13 8-3 16,-9 0 1-16,5-12 0 15,-4 8 0-15,-1 3 0 16,5 1 0-16,-5 0 0 15,-4 0 1-15,0 0-1 16,0-1 1-16,-4 5-1 16,-1 0 1-16,-3 4 0 15,-1-1 0-15,0 1-1 16,-4 0 1-16,-1-1-1 16,-3 1 0-16,3 0 0 15,1-4 1-15,-5-1-3 16,5 1 0-16,9-8-2 15,-5 0 0-15,4 0-1 0,1-8 1 16</inkml:trace>
        </inkml:traceGroup>
        <inkml:traceGroup>
          <inkml:annotationXML>
            <emma:emma xmlns:emma="http://www.w3.org/2003/04/emma" version="1.0">
              <emma:interpretation id="{1827C9B4-C73F-4689-972A-D23B4EBBD387}" emma:medium="tactile" emma:mode="ink">
                <msink:context xmlns:msink="http://schemas.microsoft.com/ink/2010/main" type="inkWord" rotatedBoundingBox="29745,9718 30536,9694 30569,10771 29778,10795"/>
              </emma:interpretation>
              <emma:one-of disjunction-type="recognition" id="oneOf123">
                <emma:interpretation id="interp615" emma:lang="zh-CN" emma:confidence="0">
                  <emma:literal>根</emma:literal>
                </emma:interpretation>
                <emma:interpretation id="interp616" emma:lang="zh-CN" emma:confidence="0">
                  <emma:literal>很</emma:literal>
                </emma:interpretation>
                <emma:interpretation id="interp617" emma:lang="zh-CN" emma:confidence="0">
                  <emma:literal>限</emma:literal>
                </emma:interpretation>
                <emma:interpretation id="interp618" emma:lang="zh-CN" emma:confidence="0">
                  <emma:literal>想</emma:literal>
                </emma:interpretation>
                <emma:interpretation id="interp619" emma:lang="zh-CN" emma:confidence="0">
                  <emma:literal>䖖</emma:literal>
                </emma:interpretation>
              </emma:one-of>
            </emma:emma>
          </inkml:annotationXML>
          <inkml:trace contextRef="#ctx0" brushRef="#br0" timeOffset="279059.2079">22989 8313 12 0,'9'-4'6'0,"-5"4"-1"15,-4 0 8-15,0 4-12 0,0 4 0 16,0 0 0-16,-4 4 1 16,-5 4-3-16,5 3 1 15,-5 1 1-15,0 8 0 16,0 3 0-16,0-7 0 16,-13 11-1-16,-5 5 1 15,10-9-2-15,-6-3 1 16,1-5-1-16,9-3 1 15,0-4-3-15,4-4 1 16,0-5-2-16,5-3 0 16,-1-4-1-16,5-8 0 0</inkml:trace>
          <inkml:trace contextRef="#ctx0" brushRef="#br0" timeOffset="278615.3952">22838 8380 11 0,'22'0'5'0,"5"-11"-2"16,-18 7 10-16,-5 0-13 0,10 0 1 15,-6 0 0-15,6 0 0 16,-1 4-2-16,5 0 1 16,0-4 0-16,-1 0 1 15,1 0 0-15,0 0 0 16,8-4-1-16,-8 0 1 16,0 4-1-16,-5 0 1 15,0 0-2-15,-4 4 1 16,-4-3-4-16,-5 3 0 15,0 0-1-15,0 0 1 0</inkml:trace>
          <inkml:trace contextRef="#ctx0" brushRef="#br0" timeOffset="278780.5092">22998 8160 8 0,'0'39'4'0,"0"16"-1"0,4-35 5 16,-4 4-8-16,5 7 1 16,-5 9 0-16,0 11 0 15,0 0-1-15,0 4 0 16,-5 12 1-16,1-4 1 16,-5-8-1-16,9-4 1 15,0 4-1-15,-4-7 1 16,4-1-2-16,-9-4 1 15,9 5-1-15,0-5 1 16,0 0-1-16,0-7 0 0,0-9 0 16,0 1 1-16,0-13-1 15,0-3 0-15,0-4-3 16,0-4 1-16,-5 0-3 16,5-12 1-16</inkml:trace>
          <inkml:trace contextRef="#ctx0" brushRef="#br0" timeOffset="279293.8746">23024 8439 13 0,'9'12'6'0,"5"24"-2"16,-10-28 11-16,5 3-14 15,-5 1 0-15,10 0 0 16,-6 0 0-16,1 0-2 16,5-5 1-16,-10 5 0 15,9-8 1-15,1 0-1 16,-1 0 1-16,-4 0-1 15,0-4 0-15,-5 0-3 0,9 0 1 16,-13 0-4-16,0-4 1 16</inkml:trace>
          <inkml:trace contextRef="#ctx0" brushRef="#br0" timeOffset="281034.6126">23326 8601 12 0,'0'4'6'0,"13"-8"-2"15,0 0 11-15,-4 0-15 16,4-4 1-16,-4-4 0 16,5 0 0-16,-1 1-2 15,0-1 1-15,-4-4-1 16,0 8 1-16,0-4-3 15,0 1 1-15,-9-5-1 16,0 0 0-16,0 8 0 16,0-4 0-16,0 1 1 0,-9 3 0 15,4-8 2-15,-4 8 0 16,1 0 0-16,-6 0 0 16,1 4 0-16,9 4 0 15,-10 4 0-15,-3 4 1 16,-1 12-1-16,4 7 1 15,-3 1-1-15,3 7 1 16,1 9 0-16,0-1 0 16,0 8-1-16,-1 4 1 15,5 1 0-15,1 7 1 0,-1-8-1 16,0-4 1-16,-4 0-1 16,13-4 1-16,-5-7-1 15,5-5 1-15,0-3-1 16,5-13 0-16,-5-7 0 15,22 0 0-15,-9-4 1 16,14-8 0-16,-5 0-1 16,0-8 1-16,-4-4-1 15,8 0 1-15,1-3-1 16,-5-1 0-16,-9 0-1 16,5-4 1-16,-5 1-1 15,5-1 1-15,-9 4-2 16,-5-3 1-16,5 3-1 15,-9 0 0-15,-9 4-1 16,9 0 1-16,-13-3-1 16,4 3 0-16,-4 0 0 15,0 8 1-15,-5 0-1 0,5 4 1 16,-1 4 0-16,-8 0 0 16,0 4-1-16,9 0 1 15,4 4 0-15,9-1 0 16,-9 1 0-16,13 4 1 15,5 0 1-15,4 0 0 16,1-5 1-16,4 1 0 16,-1-4 1-16,1 0 0 15,9 0-1-15,-5-4 1 16,4-4-1-16,-4 0 1 16,1-4-2-16,-6 0 0 0,-3 0 0 15,-6 0 0-15,-3 0-2 16,8 0 0-16,-4 4-4 15,-9 0 1-15,0 0-3 16,0 0 1-16</inkml:trace>
          <inkml:trace contextRef="#ctx0" brushRef="#br0" timeOffset="280231.5406">23188 8439 12 0,'14'4'6'0,"12"-31"-5"0,-4 15 12 16,-8 4-13-16,12 0 1 15,-4 0-1-15,0 4 1 16,-4 0-2-16,9 4 1 16,-9 0 0-16,-5 0 1 15,-9 4-3-15,5 4 1 0,-4 0-2 16,-5 4 1-16,0 4-3 16,-5-4 1-16</inkml:trace>
          <inkml:trace contextRef="#ctx0" brushRef="#br0" timeOffset="279953.8441">23188 8211 6 0,'0'0'3'0,"31"-8"4"0,-17 8 1 16,3-8-6-16,10 0 0 15,-1-3 1-15,-3 3 0 16,3-4-4-16,1 4 0 16,-5-4 2-16,0 8 1 15,-4 4-2-15,0 0 1 16,-5 0-1-16,0 4 0 15,-8 8 0-15,12 0 0 16,-12 0 0-16,8-1 0 16,-13 5 0-16,0 4 1 15,0 3-1-15,0 9 1 0,0-1-1 16,-4 9 1-16,-5-1-1 16,4 12 1-16,-4-7-1 15,-4-1 1-15,4-4-1 16,5-7 1-16,-5-4-1 15,9-5 1-15,-4-7-2 16,-1 0 1-16,1-5-2 16,-1-3 0-16,5 0-3 15,0-4 0-15,-4-4 0 16,-1-4 0-16</inkml:trace>
        </inkml:traceGroup>
        <inkml:traceGroup>
          <inkml:annotationXML>
            <emma:emma xmlns:emma="http://www.w3.org/2003/04/emma" version="1.0">
              <emma:interpretation id="{F10FF6AF-1076-4D98-B8A5-0AF0F7F65AA6}" emma:medium="tactile" emma:mode="ink">
                <msink:context xmlns:msink="http://schemas.microsoft.com/ink/2010/main" type="inkWord" rotatedBoundingBox="30631,9806 31297,9786 31328,10818 30662,10838"/>
              </emma:interpretation>
              <emma:one-of disjunction-type="recognition" id="oneOf124">
                <emma:interpretation id="interp620" emma:lang="zh-CN" emma:confidence="0">
                  <emma:literal>据</emma:literal>
                </emma:interpretation>
                <emma:interpretation id="interp621" emma:lang="zh-CN" emma:confidence="0">
                  <emma:literal>琚</emma:literal>
                </emma:interpretation>
                <emma:interpretation id="interp622" emma:lang="zh-CN" emma:confidence="0">
                  <emma:literal>猡</emma:literal>
                </emma:interpretation>
                <emma:interpretation id="interp623" emma:lang="zh-CN" emma:confidence="0">
                  <emma:literal>班</emma:literal>
                </emma:interpretation>
                <emma:interpretation id="interp624" emma:lang="zh-CN" emma:confidence="0">
                  <emma:literal>椐</emma:literal>
                </emma:interpretation>
              </emma:one-of>
            </emma:emma>
          </inkml:annotationXML>
          <inkml:trace contextRef="#ctx0" brushRef="#br0" timeOffset="281950.7657">23662 8487 10 0,'14'-20'5'0,"12"0"-5"16,-17 16 7-16,4-4-6 15,1 1 0-15,8-1 1 16,-9-4 1-16,5 4-4 15,-5 0 1-15,-4 0 1 16,4 4 1-16,1 0-2 16,-1 4 1-16,-4 0-5 15,-5 0 1-15,1 4-1 16,-5 4 0-16</inkml:trace>
          <inkml:trace contextRef="#ctx0" brushRef="#br0" timeOffset="282145.9027">23729 8703 9 0,'-9'16'4'0,"9"0"2"0,0-16 7 16,0 4-12-16,0-4 0 15,0 0 1-15,0 0 0 16,4-8-2-16,5 0 0 16,-4 0 1-16,8 0 0 15,-4-4-3-15,4-3 1 0,0-5-3 16,1 4 1-16,-1-7-2 15,0 3 0-15</inkml:trace>
          <inkml:trace contextRef="#ctx0" brushRef="#br0" timeOffset="281680.5721">23809 8239 12 0,'0'0'6'0,"0"-4"-5"16,0 4 7-16,0 0-7 15,0 4 0-15,4 3 0 16,-4 5 1-16,9 8-3 16,-5 0 0-16,-4 3 2 15,9 9 0-15,-4 3 0 16,3 20 0-16,-3-3-1 15,-5-1 1-15,0 0 0 16,0 8 0-16,0-8 0 16,0-4 0-16,0 5-1 15,-5-5 1-15,5-4 0 16,-8-7 0-16,8-5-1 0,-5-3 1 16,5-5-1-16,-9-3 1 15,9 0-1-15,-4-8 1 16,-5-5-2-16,9 5 1 15,-4-8-2-15,-1 0 1 16,1 0-3-16,-1-4 1 16,-4-4-3-16,1-4 1 15</inkml:trace>
          <inkml:trace contextRef="#ctx0" brushRef="#br0" timeOffset="282881.4261">24065 8372 10 0,'-4'20'5'0,"13"8"1"0,-5-16 7 15,-4 3-11-15,5 13 0 16,-1-1 2-16,1 13 0 15,-10 3-5-15,1 8 0 16,-5 0 3-16,0 1 1 16,-13 3-2-16,4 0 1 15,0 4-1-15,-8 0 0 16,13 0-1-16,-5-8 1 16,5-11-2-16,-5-9 0 15,13 5-3-15,-3-17 1 16,-6 1-4-16,10-12 0 0</inkml:trace>
          <inkml:trace contextRef="#ctx0" brushRef="#br0" timeOffset="283137.1074">24052 8920 10 0,'13'-4'5'0,"18"-4"-1"15,-17 4 4-15,-1-4-7 16,5 0 0-16,4-7 0 16,5 7 1-16,-5-4-3 15,-9 0 1-15,9 0 1 16,-4 0 0-16,-5 5-1 16,-4-1 1-16,0 0-2 0,-5-4 0 15,5 4-2-15,-4 0 1 16,-5 0-3-16,0 0 1 15</inkml:trace>
          <inkml:trace contextRef="#ctx0" brushRef="#br0" timeOffset="282596.2236">24088 8266 9 0,'13'-4'4'0,"14"0"-2"16,-14 0 6-16,0 4-6 16,9-4 0-16,0 0 1 15,-4 0 1-15,0 4-5 16,0 0 0-16,-5 0 3 16,5 4 0-16,-5 0-1 0,-9 0 1 15,10 4-1-15,-14 0 0 16,0 4-1-16,0 0 1 15,0 3-2-15,0 1 1 16,-5-4-1-16,-4 8 1 16,9-1-1-16,-4-3 0 15,-5 0 0-15,-4 0 1 16,4-1-1-16,4-3 1 16,-3 4 0-16,-6-4 0 15,14-4 0-15,-4 0 1 0,8-5 0 16,5 1 1-16,-4 0-1 15,8-8 1-15,-4-3 0 16,0-1 0-16,-1 0-2 16,1-4 1-16,0 4-2 15,-4 0 0-15,-5 0-4 16,0 8 1-16,8-8-3 16,-3 1 1-16</inkml:trace>
          <inkml:trace contextRef="#ctx0" brushRef="#br0" timeOffset="283616.9486">24287 8676 6 0,'-9'-8'3'0,"9"8"0"0,0 8 3 16,0 0-5-16,0 7 1 15,-4 1 1-15,-5 12 1 16,9-1-5-16,-13 9 0 0,13-5 3 15,-14 1 0-15,1-1-1 16,9 1 0-16,-5-5-1 16,0-3 1-16,4 3-1 15,-3-11 0 1,8-4 0 0,8-4 1-16,-3 0 0 15,8-4 0-15,-4-4 0 16,4 0 0-16,1-4 0 15,-1 0 1-15,5 0-2 16,-5 0 1-16,-9 4-1 16,10 0 1-16,-6 0-1 15,-3 0 1-15,4 4 0 16,-5 0 0-16,-4 4 0 16,0 7 0-16,0-3-1 15,-4 4 0-15,-5 4 0 0,9-1 1 16,-5 5-1-16,-3-4 0 15,-6-1 0-15,10-3 1 16,-9 0-1-16,-5-4 0 16,5-8 0-16,-1 0 1 15,1-4-2-15,4-12 1 16,-4 0-4-16,0-4 1 16,8-4-3-16,-4 1 1 15,9-5-1-15,0 8 0 16</inkml:trace>
        </inkml:traceGroup>
        <inkml:traceGroup>
          <inkml:annotationXML>
            <emma:emma xmlns:emma="http://www.w3.org/2003/04/emma" version="1.0">
              <emma:interpretation id="{B6B987CD-12AA-4417-BC60-69EC79B0FAAD}" emma:medium="tactile" emma:mode="ink">
                <msink:context xmlns:msink="http://schemas.microsoft.com/ink/2010/main" type="inkWord" rotatedBoundingBox="31349,9561 32187,9536 32230,10928 31391,10953"/>
              </emma:interpretation>
              <emma:one-of disjunction-type="recognition" id="oneOf125">
                <emma:interpretation id="interp625" emma:lang="zh-CN" emma:confidence="0">
                  <emma:literal>建</emma:literal>
                </emma:interpretation>
                <emma:interpretation id="interp626" emma:lang="zh-CN" emma:confidence="0">
                  <emma:literal>趢</emma:literal>
                </emma:interpretation>
                <emma:interpretation id="interp627" emma:lang="zh-CN" emma:confidence="0">
                  <emma:literal>䞽</emma:literal>
                </emma:interpretation>
                <emma:interpretation id="interp628" emma:lang="zh-CN" emma:confidence="0">
                  <emma:literal>嶷</emma:literal>
                </emma:interpretation>
                <emma:interpretation id="interp629" emma:lang="zh-CN" emma:confidence="0">
                  <emma:literal>處</emma:literal>
                </emma:interpretation>
              </emma:one-of>
            </emma:emma>
          </inkml:annotationXML>
          <inkml:trace contextRef="#ctx0" brushRef="#br0" timeOffset="294638.287">24571 8900 11 0,'0'-4'5'0,"0"20"-5"15,0-8 10-15,0 4-9 16,-5-1 1-16,1 9 0 15,-5 0 1-15,-4 0-4 16,8 3 0-16,-4-3 2 16,-4 7 0-16,0 5-1 15,-1-8 1-15,1-1-1 16,-9 1 0-16,17-5 0 16,-3-3 1-16,-1 0-2 15,4-4 1-15,-4-4-3 16,9 0 1-16,-4-5-2 0,4 1 0 15</inkml:trace>
          <inkml:trace contextRef="#ctx0" brushRef="#br0" timeOffset="290898.6274">24610 8955 7 0,'-8'20'3'0,"3"4"0"0,-4-17 3 16,9 5-6-16,-13 0 0 15,9 4 0-15,-5-4 1 16,0 7-2-16,-4-3 1 15,8 0-3-15,-4-4 1 16</inkml:trace>
          <inkml:trace contextRef="#ctx0" brushRef="#br0" timeOffset="289517.1445">24602 8282 5 0,'8'4'2'0,"-3"12"3"0,-5-9 3 15,0 5-7-15,0 4 0 16,0 4 1-16,0 3 0 16,-5 29-2-1,-3-9 0-15,8-4 2 16,-5 1 0-16,-4-5-1 16,9 0 0-16,-4-3-1 15,-5-4 0-15,9-5-3 16,-4 1 0-16,-1-8-1 15,1-5 0-15</inkml:trace>
          <inkml:trace contextRef="#ctx0" brushRef="#br0" timeOffset="291183.8299">24588 9097 9 0,'9'8'4'0,"9"4"-1"15,-5-8 6-15,5 4-9 16,0 3 1-16,-5-3 1 16,9 0 0-16,0 8-3 15,-4-4 1-15,-5-1 0 16,9 1 1-16,-8 0 0 15,8-4 0-15,-5-4-1 16,-3 4 0-16,-1 0-1 16,-4-4 0-16,13 0-3 0,-17-1 1 15</inkml:trace>
          <inkml:trace contextRef="#ctx0" brushRef="#br0" timeOffset="289937.9435">24602 8495 7 0,'8'-20'3'0,"19"0"-1"0,-23 12 4 16,5 8-5-16,13 0 0 16,-4-4 0-16,0 0 1 15,0 4-2-15,8-4 1 16,1 1 1-16,-5-1 1 15,13 0-1-15,-8-4 0 16,0-4 0-16,-1 8 0 0,-4-4-1 16,0 4 0-16,-4-4 0 15,0 4 0-15,-5 0-1 16,0 4 0-16,-8 0 0 16,8 0 1-16,-4 0-1 15,-5 4 0-15,5 0 0 16,-4 8 0-16,-5 0 0 15,0 0 1-15,0 4-2 16,-5 3 1-16,-4 1-3 16,9 0 1-16,-4 3-3 15,-5 1 0-15</inkml:trace>
          <inkml:trace contextRef="#ctx0" brushRef="#br0" timeOffset="295118.63">24646 9066 8 0,'18'0'4'0,"35"0"1"16,-44 0 4-16,4 3-8 15,0 1 1-15,0 0 0 16,10 4 1-16,-10 0-4 15,9 4 0-15,5 0 2 16,-5 0 1-16,-4 3-1 16,8-3 1-16,-8 4-1 15,0 0 0-15,-5-1 0 16,9-3 1-16,-9 0-1 16,9 4 0-16,-4-4 0 15,-5 3 0-15,10-3-1 16,-10-4 0-16,9 4 0 0,-9 0 0 15,1-1 0-15,-1-3 1 16,0 0-1-16,0 0 0 16,1-4 0-16,-5 0 1 15,-1-4-1-15,-3 0 1 16,8 0-2-16,-4 0 1 16,-5 0-4-16,5 4 1 15,-4-4-3-15,-5 0 0 16</inkml:trace>
          <inkml:trace contextRef="#ctx0" brushRef="#br0" timeOffset="290253.1676">24726 8743 7 0,'8'4'3'0,"19"-12"3"0,-23 4 0 15,10 4-3-15,-5-4 0 16,4 0 0-16,9 4 1 0,5-4-6 16,-5-4 1-16,-4 0 3 15,8 0 1-15,-8 0-3 16,0 1 1-16,-5-1-1 16,0 0 0-16,-4 4-1 15,0-4 0-15,-5 8-4 16,5-8 1-16</inkml:trace>
          <inkml:trace contextRef="#ctx0" brushRef="#br0" timeOffset="289172.4016">24752 7987 3 0,'0'-4'1'0,"13"15"-1"0,-4-11 0 0,0 4 1 15,-4 4 0-15,8-4 2 16,0 8 0-16,9-4-4 16,-4-4 1-16,4 12 1 15,5-9 1-15,-5 1-1 16,-9-4 1-16,1 0-2 15,-1-4 0-15,0 4-2 16,-4 0 1-16,0 0-1 16,-5-4 0-16</inkml:trace>
          <inkml:trace contextRef="#ctx0" brushRef="#br0" timeOffset="290478.3276">24854 8865 8 0,'4'12'4'0,"-4"7"0"0,5-15 1 16,-5 0-5 0,0 0 0-16,0 4 0 0,9 0 1 15,-9 4-1-15,0-1 0 16,0-3-3-16,0 0 1 16,0 0-1-16,-9 0 1 15</inkml:trace>
          <inkml:trace contextRef="#ctx0" brushRef="#br0" timeOffset="293857.2325">24863 8754 10 0,'0'-4'5'0,"0"8"-5"0,0 0 9 0,0-4-9 16,0 0 0-16,0 4 0 15,9 4 0-15,-5 4 0 16,-4 8 0-16,14-5 1 16,-14 1 0-16,13 4 0 15,-4 0 1-15,0 3 0 16,-5 1 0-16,-4-1-1 16,9 5 1-16,-9-4-1 15,0-1 0-15,0 5-1 16,0-5 1-16,4 1-1 15,-4 0 1-15,0-1-1 16,-4-7 1-16,-5 4-1 16,9-4 1-16,0-1-1 15,0-11 0-15,0 4-3 16,-4-4 1-16,4 0-3 16,-5-4 1-16,1 0-2 15,-5-4 1-15</inkml:trace>
          <inkml:trace contextRef="#ctx0" brushRef="#br0" timeOffset="290658.9568">24952 8936 11 0,'13'-12'5'0,"0"-4"-5"16,-4 12 11-16,0 0-11 15,-5 0 0-15,5-8 0 16,-4 8 0-16,-5-3-2 15,0 7 0-15,0 0-1 16,0 0 0-16</inkml:trace>
          <inkml:trace contextRef="#ctx0" brushRef="#br0" timeOffset="294142.4336">24952 8936 10 0,'13'-4'5'0,"0"-4"-4"0,-13 4 9 0,13 0-8 16,-4 0 0-16,0 4 0 16,4 0 0-16,1 0-3 15,-1 0 0-15,-9 0 2 16,10 0 1-16,-5 0-2 16,-1 0 0-16,-3 0-1 15,-5 0 0-15,0 0-2 16,0 0 0-16,0 4-2 15,0 0 1-15</inkml:trace>
        </inkml:traceGroup>
        <inkml:traceGroup>
          <inkml:annotationXML>
            <emma:emma xmlns:emma="http://www.w3.org/2003/04/emma" version="1.0">
              <emma:interpretation id="{EDD8B713-B2F9-4656-B275-C0C2FAC71877}" emma:medium="tactile" emma:mode="ink">
                <msink:context xmlns:msink="http://schemas.microsoft.com/ink/2010/main" type="inkWord" rotatedBoundingBox="32373,9879 32868,9864 32893,10677 32398,10692"/>
              </emma:interpretation>
              <emma:one-of disjunction-type="recognition" id="oneOf126">
                <emma:interpretation id="interp630" emma:lang="zh-CN" emma:confidence="0">
                  <emma:literal>义</emma:literal>
                </emma:interpretation>
                <emma:interpretation id="interp631" emma:lang="zh-CN" emma:confidence="0">
                  <emma:literal>※</emma:literal>
                </emma:interpretation>
                <emma:interpretation id="interp632" emma:lang="zh-CN" emma:confidence="0">
                  <emma:literal>必</emma:literal>
                </emma:interpretation>
                <emma:interpretation id="interp633" emma:lang="zh-CN" emma:confidence="0">
                  <emma:literal>㕚</emma:literal>
                </emma:interpretation>
                <emma:interpretation id="interp634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292220.0662">25439 8467 6 0,'13'-8'3'0,"0"47"3"0,1-27 0 16,-14-4-6-16,9 4 1 15,4 4 0-15,0 3 1 16,0 1-2-16,1 0 1 16,8-1 1-16,0 5 0 15,-4 0 0-15,-5-1 0 16,9 1-1-16,-8 4 1 0,-1-5-2 16,0 1 1-16,0-5 0 15,10-3 0-15,-1 0-1 16,-9 0 1-16,0 0-1 15,1-1 0-15,-1-3 0 16,0 0 1-16,0 0-1 16,1 0 0-16,-5-5-1 15,4 1 1-15,-4 0-3 16,-5 0 1-16,-4-4-3 16,0 0 0-16</inkml:trace>
          <inkml:trace contextRef="#ctx0" brushRef="#br0" timeOffset="292655.3766">25877 8298 6 0,'0'0'3'0,"0"0"-1"0,0 0 0 16,-4 11 0-1,-5 5 0-15,9 0 1 16,-13 8 0-16,13 3-3 15,-13 9 0-15,4-1 3 16,-5 4 0-16,1 5-1 16,0-1 0-16,0 0 0 15,-10 1 0-15,10-1-2 16,-5 0 1-16,-4 1-1 16,-4-9 1-16,-1-3-1 15,5-5 1-15,9-3-2 16,-10-5 1-16,10 1-3 15,0-4 0-15,0-4-2 16,-1 0 0-16</inkml:trace>
          <inkml:trace contextRef="#ctx0" brushRef="#br0" timeOffset="295853.6518">25674 8699 6 0,'0'4'3'0,"0"-8"1"16,4 8 0-16,-4 4-2 15,9 4 0-15,-5 4 0 16,5-1 0-16,5 5-2 16,-1 0 0-16,0-1 2 15,0 1 1-15,5 0-1 16,-5-4 0-16,1 3-1 15,-1 1 1-15,5-4-1 0,-9 0 0 16,4-1 0-16,0-3 0 16,0 0-1-16,-4-4 1 15,-4 0-1-15,8 0 0 16,-13-5-2-16,9 1 0 16,-9 0-3-16,0-4 0 15</inkml:trace>
          <inkml:trace contextRef="#ctx0" brushRef="#br0" timeOffset="293030.6454">25678 8317 6 0,'0'20'3'0,"22"4"-1"15,-22-20 2-15,14 3-4 16,-6 1 1-16,6 4-1 15,-10 0 1-15,5 0-3 16,-5-8 0-16</inkml:trace>
          <inkml:trace contextRef="#ctx0" brushRef="#br0" timeOffset="296704.7626">25762 8617 5 0,'-9'7'2'0,"18"13"5"15,-9-16-3-15,0 12-4 16,0 0 1-16,0 3 0 15,0 5 1-15,-9 3-2 0,5 1 1 16,-5 4 1-16,-9-5 1 16,5 5-1-16,-9-1 0 15,-5 1 0-15,-8-1 0 16,-1-3-1-16,10 3 0 16,-1-3-2-16,1-5 1 15,4 1-3-15,-5-16 0 16,5 4-2-16,4-4 0 15</inkml:trace>
        </inkml:traceGroup>
        <inkml:traceGroup>
          <inkml:annotationXML>
            <emma:emma xmlns:emma="http://www.w3.org/2003/04/emma" version="1.0">
              <emma:interpretation id="{163006C7-2374-46AF-8DFC-23146A9A6EF8}" emma:medium="tactile" emma:mode="ink">
                <msink:context xmlns:msink="http://schemas.microsoft.com/ink/2010/main" type="inkWord" rotatedBoundingBox="32985,10414 33259,10405 33266,10651 32993,10659"/>
              </emma:interpretation>
              <emma:one-of disjunction-type="recognition" id="oneOf127">
                <emma:interpretation id="interp635" emma:lang="zh-CN" emma:confidence="0">
                  <emma:literal>。</emma:literal>
                </emma:interpretation>
                <emma:interpretation id="interp636" emma:lang="zh-CN" emma:confidence="0">
                  <emma:literal>0</emma:literal>
                </emma:interpretation>
                <emma:interpretation id="interp637" emma:lang="zh-CN" emma:confidence="0">
                  <emma:literal>o</emma:literal>
                </emma:interpretation>
                <emma:interpretation id="interp638" emma:lang="zh-CN" emma:confidence="0">
                  <emma:literal>O</emma:literal>
                </emma:interpretation>
                <emma:interpretation id="interp639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01708.5113">26117 8900 8 0,'-5'-4'4'0,"5"0"-2"0,0 4 4 15,0 0-6-15,0 0 0 16,-9 0 0-16,9 0 1 0,-13 0-1 16,9 0 0-16,-5 4 0 15,4 0 0-15,-8 0 0 16,4 0 0-16,0 4 0 16,5 4 0-16,-5 0 0 15,9 3 1-15,-4 1-2 16,-5 0 1-16,9 0-1 15,0-1 1-15,0-3 0 16,0 0 0-16,0-4-1 16,13 4 0-16,0-5 1 15,-4-3 0-15,5 4-1 16,-1 0 1-16,9-8 0 16,-9 0 0-16,9 0 0 15,-4-4 1-15,-5 0 0 16,10-4 0-16,-10 1 1 15,0-5 0-15,0 0 0 0,1 0 0 16,-1-4 0-16,-4 1 0 16,4-1-1-16,-4 0 1 15,-9 0-1-15,0 1 0 16,-9-5-1-16,9 4 1 16,0 0-1-16,-4 5 1 15,-14-1-1-15,5 4 0 16,8 0 0-16,-4 4 0 15,-4 4-1-15,-5 4 1 16,1 4-1-16,3 4 0 16,-12 0-1-16,13-1 1 0,-1 1-2 15,5 0 0-15,-4 0-1 16,9 0 0-16</inkml:trace>
        </inkml:traceGroup>
      </inkml:traceGroup>
      <inkml:traceGroup>
        <inkml:annotationXML>
          <emma:emma xmlns:emma="http://www.w3.org/2003/04/emma" version="1.0">
            <emma:interpretation id="{B73EBE01-72DF-48E6-A180-4729F0A36FFB}" emma:medium="tactile" emma:mode="ink">
              <msink:context xmlns:msink="http://schemas.microsoft.com/ink/2010/main" type="line" rotatedBoundingBox="5360,12122 33659,11366 33710,13247 5410,14002"/>
            </emma:interpretation>
          </emma:emma>
        </inkml:annotationXML>
        <inkml:traceGroup>
          <inkml:annotationXML>
            <emma:emma xmlns:emma="http://www.w3.org/2003/04/emma" version="1.0">
              <emma:interpretation id="{B2AD4A2D-7E0B-48EB-AFF6-04EA1DB1B821}" emma:medium="tactile" emma:mode="ink">
                <msink:context xmlns:msink="http://schemas.microsoft.com/ink/2010/main" type="inkWord" rotatedBoundingBox="5368,12434 5416,12432 5421,12628 5374,12630"/>
              </emma:interpretation>
              <emma:one-of disjunction-type="recognition" id="oneOf128">
                <emma:interpretation id="interp640" emma:lang="zh-CN" emma:confidence="0">
                  <emma:literal>,</emma:literal>
                </emma:interpretation>
                <emma:interpretation id="interp641" emma:lang="zh-CN" emma:confidence="0">
                  <emma:literal>'</emma:literal>
                </emma:interpretation>
                <emma:interpretation id="interp642" emma:lang="zh-CN" emma:confidence="0">
                  <emma:literal>’</emma:literal>
                </emma:interpretation>
                <emma:interpretation id="interp643" emma:lang="zh-CN" emma:confidence="0">
                  <emma:literal>′</emma:literal>
                </emma:interpretation>
                <emma:interpretation id="interp644" emma:lang="zh-CN" emma:confidence="0">
                  <emma:literal>ⅰ</emma:literal>
                </emma:interpretation>
              </emma:one-of>
            </emma:emma>
          </inkml:annotationXML>
          <inkml:trace contextRef="#ctx0" brushRef="#br1" timeOffset="526177.7444">-1603 10867 26 141,'13'6'2'15,"5"14"-1"-15,-5 3 1 16,-22 21-1 0,-4-5 1-16,0 4-2 15,4-22 1-15</inkml:trace>
        </inkml:traceGroup>
        <inkml:traceGroup>
          <inkml:annotationXML>
            <emma:emma xmlns:emma="http://www.w3.org/2003/04/emma" version="1.0">
              <emma:interpretation id="{D49666D1-C171-4580-B879-E840BC0D9DFC}" emma:medium="tactile" emma:mode="ink">
                <msink:context xmlns:msink="http://schemas.microsoft.com/ink/2010/main" type="inkWord" rotatedBoundingBox="5764,12595 6513,12575 6539,13547 5790,13566"/>
              </emma:interpretation>
              <emma:one-of disjunction-type="recognition" id="oneOf129">
                <emma:interpretation id="interp645" emma:lang="zh-CN" emma:confidence="0">
                  <emma:literal>又</emma:literal>
                </emma:interpretation>
                <emma:interpretation id="interp646" emma:lang="zh-CN" emma:confidence="0">
                  <emma:literal>叉</emma:literal>
                </emma:interpretation>
                <emma:interpretation id="interp647" emma:lang="zh-CN" emma:confidence="0">
                  <emma:literal>力</emma:literal>
                </emma:interpretation>
                <emma:interpretation id="interp648" emma:lang="zh-CN" emma:confidence="0">
                  <emma:literal>&amp;</emma:literal>
                </emma:interpretation>
                <emma:interpretation id="interp649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19486.237">-1200 11476 2 0,'0'4'1'0,"9"-12"4"0,-5 12-3 16,5-4-1-16,4 7 0 15,1 1 1-15,3 8 1 0,5 0-3 16,5 7 0-16,0 5 2 16,13 0 0-16,4 3 0 15,5 1 0-15,-1-1 0 16,5 1 1-16,-4-1-1 15,-5 1 1-15,1-5-1 16,-10 1 1-16,1-1-2 16,-5-7 1-16,-5 0-1 15,-4-8 0-15,1-5-1 16,-6 5 0-16,1 0-3 16,-5 0 0-16,1-8-2 15,-1 4 0-15</inkml:trace>
          <inkml:trace contextRef="#ctx0" brushRef="#br0" timeOffset="319247.0673">-1160 11208 11 0,'-9'0'5'0,"4"-8"-7"15,5 8 10-15,0 0-10 16,0 0 1-16,0 0-1 15,5-8 1-15,-1 0 1 16,1 0 1-16,4 0-2 0,4 1 1 16,0-1 0-1,5-4 1-15,0 0 0 0,4 0 0 16,0 0 1-16,13 1 1 16,1-1-1-16,4 0 0 15,0 0-1-15,-5 0 1 16,0 4-1-16,-4-3 0 15,0 7-1-15,-4 0 0 16,4 0 0-16,-9 4 0 16,-4 0 1-16,-5 0 0 15,1 4 0-15,-6 0 1 0,-3 11 0 16,-1 1 0-16,-8 4 0 16,-9 4 1-16,-1 3-2 15,-4 12 1-15,-4 5-1 16,-9 7 0-16,0 4-1 15,-9-4 1-15,1 8-1 16,3-3 0-16,1-9 0 16,4 0 0-16,0-4-1 15,0-7 1-15,4-1-2 16,0-3 1-16,5-1-1 16,0-3 0-16,4-1-2 15,1-11 0-15,3 0-2 16,1-4 0-16</inkml:trace>
        </inkml:traceGroup>
        <inkml:traceGroup>
          <inkml:annotationXML>
            <emma:emma xmlns:emma="http://www.w3.org/2003/04/emma" version="1.0">
              <emma:interpretation id="{5BB80BFE-C0EF-4B13-B40A-62370A312371}" emma:medium="tactile" emma:mode="ink">
                <msink:context xmlns:msink="http://schemas.microsoft.com/ink/2010/main" type="inkWord" rotatedBoundingBox="6844,12082 7688,12059 7736,13843 6892,13866"/>
              </emma:interpretation>
              <emma:one-of disjunction-type="recognition" id="oneOf130">
                <emma:interpretation id="interp650" emma:lang="zh-CN" emma:confidence="0">
                  <emma:literal>有</emma:literal>
                </emma:interpretation>
                <emma:interpretation id="interp651" emma:lang="zh-CN" emma:confidence="0">
                  <emma:literal>存</emma:literal>
                </emma:interpretation>
                <emma:interpretation id="interp652" emma:lang="zh-CN" emma:confidence="0">
                  <emma:literal>育</emma:literal>
                </emma:interpretation>
                <emma:interpretation id="interp653" emma:lang="zh-CN" emma:confidence="0">
                  <emma:literal>奋</emma:literal>
                </emma:interpretation>
                <emma:interpretation id="interp654" emma:lang="zh-CN" emma:confidence="0">
                  <emma:literal>茍</emma:literal>
                </emma:interpretation>
              </emma:one-of>
            </emma:emma>
          </inkml:annotationXML>
          <inkml:trace contextRef="#ctx0" brushRef="#br0" timeOffset="320025.1206">-106 11027 21 0,'-4'-4'10'0,"-5"0"-11"0,9 4 17 16,0 0-17-16,0 0 1 0,0 0-1 16,0 0 0-16,0 0 1 15,0 0 0-15,0 0-1 16,4 0 0-16,1 4 0 15,-1 0 0-15,1 0 0 16,-1 3 0-16,9-3 0 16,-8-4 1-16,4 4 0 15,-1-4 0-15,6 0-1 16,-1 0 1-16,5-4 0 16,4-7 0-16,4 3-1 15,-3 0 1-15,-1 0 0 16,0 0 0-16,5 0 0 15,4-4 0-15,4-3 1 16,5-5 0-16,0-4 0 16,13 1 0-16,4 3 0 0,-3 0 0 15,-6-3-1-15,-3 3 1 16,3 0-1-16,-12 1 0 16,-5 7-1-16,0-4 1 15,-13 4-2-15,-5 4 1 16,-9 0-4-16,5 8 0 15,-13-3 0-15,-1-1 1 16</inkml:trace>
          <inkml:trace contextRef="#ctx0" brushRef="#br0" timeOffset="320344.3686">337 10503 19 0,'-4'0'9'0,"4"0"-13"16,0 0 21-16,0 0-17 16,0 0 0-16,0 12 1 15,0 7 0-15,-5 9-1 16,1 7 0-16,-5 17 1 16,-4 7 0-16,-5 0 0 15,0 0 1-15,-4 0-1 16,0 0 0-16,0 8-1 15,0 0 1-15,-5 0-1 16,1 0 1-16,-1-12-1 16,5-12 0-16,4-3-2 15,0-13 0-15,9-7-2 0,1 3 1 16,-1-7-4-16,4-12 1 16</inkml:trace>
          <inkml:trace contextRef="#ctx0" brushRef="#br0" timeOffset="320625.5476">129 11204 6 0,'13'-32'3'0,"-4"21"4"0,-9 11 1 16,0 0-6-16,0 0 1 15,5 0 1-15,-1 7 1 16,-4 9-6-16,0 4 1 0,0 7 3 16,0 9 0-16,0 3-2 15,0 5 1-15,0 7-1 16,-4 12 1-16,-1-12-1 15,1 0 0-15,-1 0 0 16,5 4 1-16,0 1-1 16,0 7 0-16,0 0-1 15,0-8 1-15,0-8-2 16,0-4 1-16,0-11-2 16,0-1 1-16,0-11-3 15,0 0 0-15,0-12-3 16,0-8 0-16</inkml:trace>
          <inkml:trace contextRef="#ctx0" brushRef="#br0" timeOffset="321451.1345">209 11653 10 0,'-5'0'5'0,"5"-16"-1"16,0 16 3-16,5-4-6 15,4 4 1-15,-1 0 0 16,10-4 0-16,0 4-3 16,4-8 1-16,0-4 1 15,0 5 1-15,5-9-2 16,4 0 1-16,0 0 0 15,-5 1 0-15,-3-5-1 16,-1 4 1-16,-4 4-2 16,-5 4 1-16,0 5-4 15,0 3 0-15,-8 3-1 16,-5 13 0-16</inkml:trace>
          <inkml:trace contextRef="#ctx0" brushRef="#br0" timeOffset="321195.4621">226 11255 20 0,'-4'8'10'0,"17"8"-13"0,-4-20 17 16,0-4-14-16,4 0 0 15,1 0 0-15,3 0 0 16,5-4-1-16,5 1 1 16,8-5 0-16,1-4 0 0,-1 0 0 15,1 1 0-15,-1-1 0 16,5 0 0-16,-9 1 0 15,-4 3 0-15,-1 4 0 16,-8 4 0-16,0 8 0 16,-5 8 0-16,0 8 0 15,-4 8 1-15,-9 11 0 16,0 0 0-16,0 13 0 16,-4 3 1-16,4 8-1 15,0 12 0-15,-5 0 0 16,1-4 0-16,-1 0-1 15,1 0 1-15,4-4-1 16,-4 11 1-16,4-3 0 16,0-8 0-16,0-4-1 15,0-7 1-15,0-5-1 16,0-12 0-16,-5 1 0 0,1-13 0 16,4-3 0-16,0 0 1 15,0-5-1-15,0-3 0 16,-5-4 0-16,1 4 0 15,-5-12-1-15,0-4 0 16,-4 4-2-16,-5-12 0 16,-4 4-4-16,-13-15 0 31</inkml:trace>
          <inkml:trace contextRef="#ctx0" brushRef="#br0" timeOffset="321720.8292">311 11842 13 0,'-18'31'6'0,"13"-15"-2"0,5-16 11 16,0 0-14-16,0 4 1 15,0-4-1-15,0 0 1 16,9 0-4-16,0 0 1 16,4-4 2-16,1 0 0 15,3-4-1-15,1 0 1 16,9 0 0-16,-1-3 0 0,5-5 0 15,-4 4 1-15,0 0-1 16,-1 0 1-16,1 1-2 16,-5-1 1-16,-4 4-2 15,-5 0 1-15,0 4-3 16,0 0 1-16,-4 0-5 16,5 0 1-16</inkml:trace>
        </inkml:traceGroup>
        <inkml:traceGroup>
          <inkml:annotationXML>
            <emma:emma xmlns:emma="http://www.w3.org/2003/04/emma" version="1.0">
              <emma:interpretation id="{70B17C83-8E45-4095-806F-AFC7952094FE}" emma:medium="tactile" emma:mode="ink">
                <msink:context xmlns:msink="http://schemas.microsoft.com/ink/2010/main" type="inkWord" rotatedBoundingBox="8713,12290 9059,12281 9100,13793 8754,13803">
                  <msink:destinationLink direction="with" ref="{DD872FD0-D8C4-4113-98D6-415E860306CD}"/>
                </msink:context>
              </emma:interpretation>
              <emma:one-of disjunction-type="recognition" id="oneOf131">
                <emma:interpretation id="interp655" emma:lang="zh-CN" emma:confidence="0">
                  <emma:literal>p</emma:literal>
                </emma:interpretation>
                <emma:interpretation id="interp656" emma:lang="zh-CN" emma:confidence="0">
                  <emma:literal>下</emma:literal>
                </emma:interpretation>
                <emma:interpretation id="interp657" emma:lang="zh-CN" emma:confidence="0">
                  <emma:literal>∶</emma:literal>
                </emma:interpretation>
                <emma:interpretation id="interp658" emma:lang="zh-CN" emma:confidence="0">
                  <emma:literal>卩</emma:literal>
                </emma:interpretation>
                <emma:interpretation id="interp65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22742.0525">1750 10731 12 0,'-4'-8'6'0,"8"16"-4"15,-4-8 5-15,0 0-6 16,0 0 1-16,5 4-1 16,-1 0 0-16,1 4-2 15,-1 8 1-15,1 3 1 16,-1 1 0-16,-4 4 0 15,4 7 1-15,-4-3-1 16,0 7 1-16,0 5-1 16,0 3 0-16,0 8 0 15,0 4 1-15,0 8-1 16,0 8 0-16,0 8 0 16,-4 0 0-16,4 0-1 15,0-5 0-15,0-3 0 0,0-4 0 16,0 0 0-16,0 4 0 15,0-4 0-15,0-4 0 16,0-8 0-16,0-12 1 16,0-3-1-16,0-5 0 15,0-3 0-15,0-5 0 16,0-11-2-16,0 0 1 16,0-8-3-16,0-4 0 15,0-4-2-15,0-12 1 16</inkml:trace>
          <inkml:trace contextRef="#ctx0" brushRef="#br0" timeOffset="323162.3516">1795 10979 4 0,'0'-7'2'0,"9"-17"1"16,-5 16-2-16,5 8 0 15,4 0 0-15,9 8 0 16,0 0 1-16,5-4-2 16,0 0 0-16,4 4 2 15,-5-1 0-15,-4 1 0 0,1 0 1 16,-1 4-1-16,-5 0 1 15,-3 7 0-15,-5 1 0 16,-9 4 0-16,0 7 0 16,-9-3-1-16,0 3 1 15,-4 9-2-15,-10 3 1 16,1-4-1-16,4-3 0 16,-4 3 0-16,-4 5 0 15,-1-13-1-15,5-3 0 16,4-9-2-16,1-3 0 15,3-4-3-15,5 0 1 0,1-8-3 16,3-8 1-16</inkml:trace>
        </inkml:traceGroup>
        <inkml:traceGroup>
          <inkml:annotationXML>
            <emma:emma xmlns:emma="http://www.w3.org/2003/04/emma" version="1.0">
              <emma:interpretation id="{4F75B1A2-4798-4895-BE80-7E9E925FB065}" emma:medium="tactile" emma:mode="ink">
                <msink:context xmlns:msink="http://schemas.microsoft.com/ink/2010/main" type="inkWord" rotatedBoundingBox="9552,12371 10034,12358 10070,13692 9588,13705">
                  <msink:destinationLink direction="with" ref="{DD872FD0-D8C4-4113-98D6-415E860306CD}"/>
                </msink:context>
              </emma:interpretation>
              <emma:one-of disjunction-type="recognition" id="oneOf132">
                <emma:interpretation id="interp660" emma:lang="zh-CN" emma:confidence="0">
                  <emma:literal>i</emma:literal>
                </emma:interpretation>
                <emma:interpretation id="interp661" emma:lang="zh-CN" emma:confidence="0">
                  <emma:literal>〖</emma:literal>
                </emma:interpretation>
                <emma:interpretation id="interp662" emma:lang="zh-CN" emma:confidence="0">
                  <emma:literal>[</emma:literal>
                </emma:interpretation>
                <emma:interpretation id="interp663" emma:lang="zh-CN" emma:confidence="0">
                  <emma:literal>t</emma:literal>
                </emma:interpretation>
                <emma:interpretation id="interp66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24153.556">2667 11011 18 0,'-8'4'9'0,"8"-12"-13"0,0 8 18 16,0 0-14-16,8 4 0 16,-3 4 0-16,4 4 1 15,0 7-1-15,-1 5 1 16,-3 3-1-16,-1 21 0 16,1 3 0-16,-5 12 1 15,0 4-1-15,-5 8 1 16,1 0-1-16,-9-1 1 15,4-3-1-15,-5-4 1 16,1-4-1-16,0 4 1 16,4-4-1-16,0-8 1 0,0-11-1 15,5-5 1-15,4 0-1 16,0-11 0-16,9-1 0 16,-5-11 0-16,9-12 0 15,10-4 0-15,-1-4-1 16,4-12 1-16,5 1 0 15,5-9 0-15,-5 4 0 16,0 1 0-16,0-1 0 16,0 4 0-16,0 1 0 15,0 3 1-15,-5 0-1 16,1 0 0-16,-9 4 0 16,-1 0 0-16,1 8 0 15,-9-4 0-15,0 4-2 16,-5-4 1-16,-4 4-4 15,0 0 1-15,0-3-2 16,0 3 1-16</inkml:trace>
          <inkml:trace contextRef="#ctx0" brushRef="#br0" timeOffset="323643.1931">2659 10979 13 0,'-14'0'6'0,"19"-11"-5"0,-5 11 10 16,0 0-13-16,0 0 1 16,0 0-1-16,0 0 1 15,9-8 1-15,-1 0 1 16,6-4-2-16,8 0 0 15,4-4 0-15,1 1 1 16,0 3 1-16,-1 0 0 0,1 0 0 16,-5 0 0-16,0 1 0 15,0-1 0-15,-4 0 0 16,0 4 1-16,-5 4-2 16,-4 0 1-16,0 0-3 15,0 4 1-15,-9 0-1 16,0 0 0-16,0 0-3 15,-5 8 1-15</inkml:trace>
        </inkml:traceGroup>
        <inkml:traceGroup>
          <inkml:annotationXML>
            <emma:emma xmlns:emma="http://www.w3.org/2003/04/emma" version="1.0">
              <emma:interpretation id="{9E51221D-468A-4F07-A9E1-6A2C4BD4141F}" emma:medium="tactile" emma:mode="ink">
                <msink:context xmlns:msink="http://schemas.microsoft.com/ink/2010/main" type="inkWord" rotatedBoundingBox="10336,12551 10803,12539 10834,13699 10367,13712">
                  <msink:destinationLink direction="with" ref="{DD872FD0-D8C4-4113-98D6-415E860306CD}"/>
                </msink:context>
              </emma:interpretation>
              <emma:one-of disjunction-type="recognition" id="oneOf133">
                <emma:interpretation id="interp665" emma:lang="zh-CN" emma:confidence="0">
                  <emma:literal>r</emma:literal>
                </emma:interpretation>
                <emma:interpretation id="interp666" emma:lang="zh-CN" emma:confidence="0">
                  <emma:literal>K</emma:literal>
                </emma:interpretation>
                <emma:interpretation id="interp667" emma:lang="zh-CN" emma:confidence="0">
                  <emma:literal>k</emma:literal>
                </emma:interpretation>
                <emma:interpretation id="interp668" emma:lang="zh-CN" emma:confidence="0">
                  <emma:literal>ⅱ</emma:literal>
                </emma:interpretation>
                <emma:interpretation id="interp669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324543.8335">3429 10983 22 0,'-4'16'11'0,"4"-8"-17"16,0 0 23-16,0 4-17 15,0 7 1-15,0 1-1 16,-4 8 1-16,-1 11-1 15,1 16 0-15,-1 4 0 16,1 0 1-16,-1 4 0 16,-3 8 0-16,8-4-1 15,0 4 1-15,0 0-1 16,4 4 1-16,0 11-1 16,-4-15 1-16,0-4-1 15,0-12 1-15,0-4-1 16,0-15 1-16,-4-5-3 15,4-11 1-15,-4-16-3 16,4-4 0-16,0-12-3 0,0-11 1 16</inkml:trace>
          <inkml:trace contextRef="#ctx0" brushRef="#br0" timeOffset="324994.1576">3775 11038 19 0,'-4'0'9'0,"12"12"-11"0,-8-8 16 0,0 4-14 16,0 8 1-16,-8 7-2 15,-6 5 1-15,1 7-1 16,-5 13 0-16,-4 3 0 15,-4 8 1-15,-1-4-1 16,-4 0 1-16,4-4 0 16,1-7 0-16,-1-9 0 15,9-7 0-15,-4-9-1 16,9-3 1-16,0 0-2 16,4-8 1-16,9 0-1 15,9-12 1-15,0-8-1 16,8 0 1-16,1 0 0 15,4 1 1-15,0-1 1 16,1 0 1-16,-1-4 0 0,0 8 0 16,4 0 0-16,1 8 0 15,4-4 0-15,-9 1 0 16,0 3-1-16,-4-4 0 16,0 0-1-16,-1 0 0 15,-3 0-5-15,3 0 0 16</inkml:trace>
        </inkml:traceGroup>
        <inkml:traceGroup>
          <inkml:annotationXML>
            <emma:emma xmlns:emma="http://www.w3.org/2003/04/emma" version="1.0">
              <emma:interpretation id="{BA766B38-224C-4FB0-96D0-CE1BA8042BBA}" emma:medium="tactile" emma:mode="ink">
                <msink:context xmlns:msink="http://schemas.microsoft.com/ink/2010/main" type="inkWord" rotatedBoundingBox="11086,13028 11610,13014 11613,13119 11089,13133">
                  <msink:destinationLink direction="with" ref="{DD872FD0-D8C4-4113-98D6-415E860306CD}"/>
                </msink:context>
              </emma:interpretation>
              <emma:one-of disjunction-type="recognition" id="oneOf134">
                <emma:interpretation id="interp670" emma:lang="zh-CN" emma:confidence="0">
                  <emma:literal>-</emma:literal>
                </emma:interpretation>
                <emma:interpretation id="interp671" emma:lang="zh-CN" emma:confidence="0">
                  <emma:literal>一</emma:literal>
                </emma:interpretation>
                <emma:interpretation id="interp672" emma:lang="zh-CN" emma:confidence="0">
                  <emma:literal>—</emma:literal>
                </emma:interpretation>
                <emma:interpretation id="interp673" emma:lang="zh-CN" emma:confidence="0">
                  <emma:literal>―</emma:literal>
                </emma:interpretation>
                <emma:interpretation id="interp67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326301.5861">4125 11550 12 0,'-9'16'6'0,"5"-32"-5"0,4 16 7 16,0 0-9-16,4 4 1 16,-4-4-1-16,9 4 1 15,-5-8 0-15,10 4 1 16,3 0 0-16,6-4 0 15,-1-3 0-15,0 3 1 16,0 0 0-16,0-4 1 16,0 4-1-16,9 0 0 15,-4 4-1-15,-5 0 1 16,9-4-1-16,0-4 0 16,-4 0 0-16,4 0 0 15,-5 0 0-15,5 1 0 0,-9-1-1 16,-4 0 1-16,0 4-1 15,-9 0 1-15,0 4-3 16,-1-4 0-16,-8 4-5 16,-4 0 1-16</inkml:trace>
        </inkml:traceGroup>
        <inkml:traceGroup>
          <inkml:annotationXML>
            <emma:emma xmlns:emma="http://www.w3.org/2003/04/emma" version="1.0">
              <emma:interpretation id="{83D702CA-D1CE-4ED6-981E-7D52CE70EB80}" emma:medium="tactile" emma:mode="ink">
                <msink:context xmlns:msink="http://schemas.microsoft.com/ink/2010/main" type="inkWord" rotatedBoundingBox="11792,12797 12679,12773 12702,13621 11815,13645">
                  <msink:destinationLink direction="with" ref="{DD872FD0-D8C4-4113-98D6-415E860306CD}"/>
                </msink:context>
              </emma:interpretation>
              <emma:one-of disjunction-type="recognition" id="oneOf135">
                <emma:interpretation id="interp675" emma:lang="zh-CN" emma:confidence="0">
                  <emma:literal>壮</emma:literal>
                </emma:interpretation>
                <emma:interpretation id="interp676" emma:lang="zh-CN" emma:confidence="0">
                  <emma:literal>么</emma:literal>
                </emma:interpretation>
                <emma:interpretation id="interp677" emma:lang="zh-CN" emma:confidence="0">
                  <emma:literal>水</emma:literal>
                </emma:interpretation>
                <emma:interpretation id="interp678" emma:lang="zh-CN" emma:confidence="0">
                  <emma:literal>仕</emma:literal>
                </emma:interpretation>
                <emma:interpretation id="interp679" emma:lang="zh-CN" emma:confidence="0">
                  <emma:literal>加</emma:literal>
                </emma:interpretation>
              </emma:one-of>
            </emma:emma>
          </inkml:annotationXML>
          <inkml:trace contextRef="#ctx0" brushRef="#br0" timeOffset="327604.5133">4953 11227 18 0,'-8'16'9'0,"16"-24"-10"0,-3 12 13 16,-1 8-12-16,-4 4 0 15,5 0 0-15,-5 7 0 16,0 9 0-16,0 7 0 16,0 12 0-16,-5 4 0 15,1 1 0-15,-14 3 1 16,5 4-1-16,0 4 0 16,-1 3 0-16,5-10 0 15,1-5 0-15,-1-4 1 0,0-12-1 16,0-7 1-16,0-5-1 15,5-15 0-15,-1-8-2 16,5-12 1-16,0-11-1 16,5-13 1-16,-1-7-2 15,5-9 1-15,4-7 1 16,5-8 0-16,0-8 1 16,-1 8 0-16,1 4 0 15,4 4 1-15,-4 8 0 16,0 8 0-16,-1 7 0 15,-3 4 0-15,3 9 0 16,1 11 0-16,-4 8-1 16,-1 4 1-16,0 19 0 15,0 5 0-15,-4 11 0 16,-4 1 0-16,-5 3 0 0,0 4 0 16,-5 1-1-16,1 3 1 15,-1-4-1-15,-3 4 1 16,3-4-2-16,1-3 1 15,-1-5 0-15,1-7 0 16,4-9-1-16,0 1 1 16,4-12-1-16,5 0 0 15,4-5 0-15,1-7 1 16,3 0-1-16,6 0 1 16,-1-7-1-16,13-9 1 15,5-4-1-15,0-3 1 0,0-1 0 16,0-4 0-16,-1 1 0 15,1-5 0-15,-4 1 1 16,-5-1 0-16,-5 5-1 16,1-13 1-16,-9 9 0 15,-5-1 0-15,-4 1-1 16,0 3 1-16,-5 5-1 16,-8-1 1-16,-1 4-2 15,-4 1 1-15,-4 3 0 16,-5 4 0-16,1 8-1 15,3-4 1-15,1 8-1 16,-5 4 1-16,5 8 0 16,0 4 0-16,0 7 0 15,4 5 0-15,4-4-1 16,5 3 1-16,5 1 0 16,-1 3 0-16,5-3 0 15,4-1 0-15,1-3 0 0,-1 3 0 16,5-3 0-16,-1-4 0 15,5-8 0-15,-4-1 0 32,4-3 0-32,0-4 0 15,-4-4-2-15,0-4 0 16,0-4-3-16,-5-3 1 16</inkml:trace>
        </inkml:traceGroup>
        <inkml:traceGroup>
          <inkml:annotationXML>
            <emma:emma xmlns:emma="http://www.w3.org/2003/04/emma" version="1.0">
              <emma:interpretation id="{7A945829-258B-4DAF-884B-8605602676CD}" emma:medium="tactile" emma:mode="ink">
                <msink:context xmlns:msink="http://schemas.microsoft.com/ink/2010/main" type="inkWord" rotatedBoundingBox="12789,12482 13907,12452 13936,13551 12818,13580">
                  <msink:destinationLink direction="with" ref="{DD872FD0-D8C4-4113-98D6-415E860306CD}"/>
                </msink:context>
              </emma:interpretation>
              <emma:one-of disjunction-type="recognition" id="oneOf136">
                <emma:interpretation id="interp680" emma:lang="zh-CN" emma:confidence="0">
                  <emma:literal>壮</emma:literal>
                </emma:interpretation>
                <emma:interpretation id="interp681" emma:lang="zh-CN" emma:confidence="0">
                  <emma:literal>灶</emma:literal>
                </emma:interpretation>
                <emma:interpretation id="interp682" emma:lang="zh-CN" emma:confidence="0">
                  <emma:literal>什</emma:literal>
                </emma:interpretation>
                <emma:interpretation id="interp683" emma:lang="zh-CN" emma:confidence="0">
                  <emma:literal>低</emma:literal>
                </emma:interpretation>
                <emma:interpretation id="interp684" emma:lang="zh-CN" emma:confidence="0">
                  <emma:literal>仗</emma:literal>
                </emma:interpretation>
              </emma:one-of>
            </emma:emma>
          </inkml:annotationXML>
          <inkml:trace contextRef="#ctx0" brushRef="#br0" timeOffset="327746.1141">5826 11417 11 0,'5'-12'5'0,"4"-8"-3"16,-9 20 7-16,0 0-8 16,8 0 1-16,-8 0-1 15,9-4 1-15,0 0-3 16,4 4 0-16,1 0 2 15,-1 0 0-15,5 0-1 16,-1 8 1-16,6 0-1 16,-1 0 1-16,-5 11-1 15,1 1 1-15,-5 8 0 16,1 7 0-16,-1 1-1 16,-4-1 1-16,4 4-1 0,0 1 0 15,-4-1 0-15,5 1 1 16,-1-5-2-16,0 0 1 15,0-7 0-15,1 0 0 16,-1-5 0-16,0-7 0 16,14-4-1-16,-9-12 1 15,4 4-2-15,-4-8 0 16,-1-4-3-16,1-8 0 16</inkml:trace>
          <inkml:trace contextRef="#ctx0" brushRef="#br0" timeOffset="328639.7506">6433 11070 21 0,'-18'8'10'0,"5"8"-14"15,9-12 20-15,-1 7-16 16,-4 5 0-16,-4 12-1 15,-5 11 1-15,1 4 0 16,-5 9 0-16,-9 3 0 16,0 4 0-16,-5 4-1 15,-13-4 1-15,5 4 0 16,4-4 1-16,0-4-1 16,5 0 0-16,4-4 0 15,4-3 0-15,5-9-1 0,4-7 0 16,5-5-4-16,0-7 0 15</inkml:trace>
          <inkml:trace contextRef="#ctx0" brushRef="#br0" timeOffset="328641.2476">6477 11314 22 0,'-4'12'11'0,"4"-8"-16"15,0-4 18-15,0 0-14 16,0 0 1-16,4-4-1 16,5 4 0-16,0 0 1 15,4 0 0-15,1-4-1 16,3 0 1-16,1 4 0 15,4-4 0-15,14-8 0 16,-1 4 1-16,1-3-1 16,4-5 0-16,-5 4 0 15,0 0 1-15,-4 8-1 16,-4-8 0-16,-5 1-2 16,-4-1 1-16,-5 4-3 15,0 0 1-15,-4 0-2 16,0 4 0-16</inkml:trace>
          <inkml:trace contextRef="#ctx0" brushRef="#br0" timeOffset="328815.3716">6796 10889 20 0,'5'4'10'0,"-1"4"-16"0,-8-8 20 0,8 4-15 16,-4 3 1-16,0 9 0 15,-4 0 0-15,-1 8 0 16,-3 3 0-16,-1 9 0 16,0 11 1-16,-9 8-1 15,-4 12 0-15,4 16 1 16,5-1 0-16,0 13 0 15,-1-5 1-15,6-11-1 16,-1-4 1-16,4-8-1 16,1-4 1-16,4-12-1 15,0-15 0-15,9 3-2 16,13-15 0-16,0-17-4 16,5-14 0-16,12-9-2 15,15-16 1-15</inkml:trace>
        </inkml:traceGroup>
        <inkml:traceGroup>
          <inkml:annotationXML>
            <emma:emma xmlns:emma="http://www.w3.org/2003/04/emma" version="1.0">
              <emma:interpretation id="{660B3744-40E5-4A20-B0C5-EC3584EE6C68}" emma:medium="tactile" emma:mode="ink">
                <msink:context xmlns:msink="http://schemas.microsoft.com/ink/2010/main" type="inkWord" rotatedBoundingBox="14134,12632 14605,12620 14627,13439 14156,13451">
                  <msink:destinationLink direction="with" ref="{DD872FD0-D8C4-4113-98D6-415E860306CD}"/>
                </msink:context>
              </emma:interpretation>
              <emma:one-of disjunction-type="recognition" id="oneOf137">
                <emma:interpretation id="interp685" emma:lang="zh-CN" emma:confidence="0">
                  <emma:literal>[</emma:literal>
                </emma:interpretation>
                <emma:interpretation id="interp686" emma:lang="zh-CN" emma:confidence="0">
                  <emma:literal>匚</emma:literal>
                </emma:interpretation>
                <emma:interpretation id="interp687" emma:lang="zh-CN" emma:confidence="0">
                  <emma:literal>匸</emma:literal>
                </emma:interpretation>
                <emma:interpretation id="interp688" emma:lang="zh-CN" emma:confidence="0">
                  <emma:literal>ㄈ</emma:literal>
                </emma:interpretation>
                <emma:interpretation id="interp689" emma:lang="zh-CN" emma:confidence="0">
                  <emma:literal>ㄛ</emma:literal>
                </emma:interpretation>
              </emma:one-of>
            </emma:emma>
          </inkml:annotationXML>
          <inkml:trace contextRef="#ctx0" brushRef="#br0" timeOffset="329783.5596">7160 11164 17 0,'0'0'8'0,"31"-15"-9"0,-18 7 14 16,5 0-14-16,-1 0 1 0,1 0 0 15,4 0 1-15,5 0-1 16,4 1 1-16,4-1-1 16,1 0 1-16,-1 4-1 15,1 0 0-15,-1 0 0 16,-4 0 0-16,0 0-2 15,-9 0 0-15,-4 4-3 16,-5 0 0-16</inkml:trace>
          <inkml:trace contextRef="#ctx0" brushRef="#br0" timeOffset="330173.8371">7301 11157 11 0,'-8'15'5'0,"-1"5"-3"0,9-16 6 16,0 8-8-16,-5 4 1 15,1 11 0-15,-1 5 0 16,1-1-1-16,0 5 0 16,-5 11 1-16,0 4 1 15,0-8-1-15,0 1 0 16,0-1 0-16,0 4 0 15,5-3-1-15,0-9 1 16,4 0-1-16,0-7 1 16,4 3 0-16,0-11 0 15,1 0 0-15,4-8 1 0,4-1-1 16,5-3 0-16,-1 0-1 16,6-4 1-16,8-4-1 15,0-4 0-15,0 0-2 16,4-4 1-16,-4 1-2 15,0-5 1-15,-4 0-3 16,-1-4 1-16,-4 0-2 16,1-7 1-16</inkml:trace>
        </inkml:traceGroup>
        <inkml:traceGroup>
          <inkml:annotationXML>
            <emma:emma xmlns:emma="http://www.w3.org/2003/04/emma" version="1.0">
              <emma:interpretation id="{17C2A484-B597-4D2A-8FC3-BF45194A89F0}" emma:medium="tactile" emma:mode="ink">
                <msink:context xmlns:msink="http://schemas.microsoft.com/ink/2010/main" type="inkWord" rotatedBoundingBox="14701,12768 15109,12758 15129,13524 14722,13535">
                  <msink:destinationLink direction="with" ref="{DD872FD0-D8C4-4113-98D6-415E860306CD}"/>
                </msink:context>
              </emma:interpretation>
              <emma:one-of disjunction-type="recognition" id="oneOf138">
                <emma:interpretation id="interp690" emma:lang="zh-CN" emma:confidence="0">
                  <emma:literal>上</emma:literal>
                </emma:interpretation>
                <emma:interpretation id="interp691" emma:lang="zh-CN" emma:confidence="0">
                  <emma:literal>k</emma:literal>
                </emma:interpretation>
                <emma:interpretation id="interp692" emma:lang="zh-CN" emma:confidence="0">
                  <emma:literal>K</emma:literal>
                </emma:interpretation>
                <emma:interpretation id="interp693" emma:lang="zh-CN" emma:confidence="0">
                  <emma:literal>几</emma:literal>
                </emma:interpretation>
                <emma:interpretation id="interp694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330511.5781">7802 11200 20 0,'-4'0'10'0,"13"31"-14"0,-9-11 20 15,0 4-16-15,0 7 0 16,0 9 0-16,-5 7 0 15,1 8 0-15,-1-4 0 16,1 4 0-16,-5 0 0 16,5-3 0-16,-1-1 0 15,1 0 0-15,-1-8 0 0,1 1 0 16,-1-9 0-16,1-3-1 16,4-13 1-16,-4-3-3 15,4 0 0-15,0-16-2 16,0-8 0-16</inkml:trace>
          <inkml:trace contextRef="#ctx0" brushRef="#br0" timeOffset="330879.3391">8041 11235 11 0,'18'-4'5'0,"-27"-3"2"16,9 7 6-16,0 0-11 15,0 0 0-15,-4 11 0 16,-5 1 0-16,0 12-4 16,-4 3 1-16,-5 5 2 0,-4 7 0 15,0-3-1-15,0-5 0 16,4 9 0-16,0-9 0 16,5-3 0-16,0-1 0 15,4-11-1-15,4 0 1 16,1-4 0-16,4-1 1 15,4 1-1-15,5-4 1 16,4 0-1-16,1 0 1 16,3 0 0-16,6-8 0 15,-1-4-1-15,0 4 1 0,4-8-1 16,1 8 0-16,-5-8-2 16,0 0 1-16,-4 0-4 15,4 0 1-15,-4 0-2 16,-5 1 1-16</inkml:trace>
        </inkml:traceGroup>
        <inkml:traceGroup>
          <inkml:annotationXML>
            <emma:emma xmlns:emma="http://www.w3.org/2003/04/emma" version="1.0">
              <emma:interpretation id="{0F6BACC6-D287-4E72-94FA-98D1DFE364F1}" emma:medium="tactile" emma:mode="ink">
                <msink:context xmlns:msink="http://schemas.microsoft.com/ink/2010/main" type="inkWord" rotatedBoundingBox="15260,12619 15531,12612 15553,13410 15281,13417">
                  <msink:destinationLink direction="with" ref="{DD872FD0-D8C4-4113-98D6-415E860306CD}"/>
                </msink:context>
              </emma:interpretation>
              <emma:one-of disjunction-type="recognition" id="oneOf139">
                <emma:interpretation id="interp695" emma:lang="zh-CN" emma:confidence="0">
                  <emma:literal>了</emma:literal>
                </emma:interpretation>
                <emma:interpretation id="interp696" emma:lang="zh-CN" emma:confidence="0">
                  <emma:literal>]</emma:literal>
                </emma:interpretation>
                <emma:interpretation id="interp697" emma:lang="zh-CN" emma:confidence="0">
                  <emma:literal>丁</emma:literal>
                </emma:interpretation>
                <emma:interpretation id="interp698" emma:lang="zh-CN" emma:confidence="0">
                  <emma:literal>〕</emma:literal>
                </emma:interpretation>
                <emma:interpretation id="interp69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31479.7686">8294 11125 23 0,'-9'0'11'0,"13"4"-16"16,-4-4 22-16,5 0-19 16,4 0 1-16,0 0-1 0,8 0 0 15,1-4 2-15,0-4 1 16,-1 0-2-16,1 0 0 16,0 1 1-16,0-5 0 15,-5 4 0-15,5 0 1 16,-1 0-1-16,-3 4 1 15,-1 0-1-15,0 0 0 16,-4 4 0-16,0 0 0 16,-5 0 0-16,1 4 0 15,-1 0 0-15,-4 4 0 16,0 8 0-16,0 0 0 0,0 7 0 16,0 1 1-16,0 7-1 15,0 9 1-15,0-1-1 16,0 8 1-16,-4 12-1 15,4 1 1-15,0-13-1 16,0-4 0-16,0-7 0 16,0-1 0-16,0-4 0 15,0-3 0-15,0-4 0 16,0-5 1-16,-5-3-1 16,5 0 0-16,-4-4 1 15,4-1 0-15,-4 1-1 16,-1 0 1-16,-4-4 0 15,5 0 0-15,-5 4-1 16,0-4 1-16,-4-1-1 16,-1 1 0-16,1 0 0 15,-5 0 0-15,-4-4-1 0,0 4 0 16,0-4-4-16,0 0 1 16,0 0-2-16,8-4 0 15</inkml:trace>
        </inkml:traceGroup>
        <inkml:traceGroup>
          <inkml:annotationXML>
            <emma:emma xmlns:emma="http://www.w3.org/2003/04/emma" version="1.0">
              <emma:interpretation id="{61E902AD-2F6B-4484-A60B-8AA4F31F5AC9}" emma:medium="tactile" emma:mode="ink">
                <msink:context xmlns:msink="http://schemas.microsoft.com/ink/2010/main" type="inkWord" rotatedBoundingBox="16137,12920 16472,12911 16492,13648 16157,13657">
                  <msink:destinationLink direction="with" ref="{DD872FD0-D8C4-4113-98D6-415E860306CD}"/>
                </msink:context>
              </emma:interpretation>
              <emma:one-of disjunction-type="recognition" id="oneOf140">
                <emma:interpretation id="interp700" emma:lang="zh-CN" emma:confidence="0">
                  <emma:literal>,</emma:literal>
                </emma:interpretation>
                <emma:interpretation id="interp701" emma:lang="zh-CN" emma:confidence="0">
                  <emma:literal>〉</emma:literal>
                </emma:interpretation>
                <emma:interpretation id="interp702" emma:lang="zh-CN" emma:confidence="0">
                  <emma:literal>)</emma:literal>
                </emma:interpretation>
                <emma:interpretation id="interp703" emma:lang="zh-CN" emma:confidence="0">
                  <emma:literal>'</emma:literal>
                </emma:interpretation>
                <emma:interpretation id="interp70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3611.5042">9171 11361 12 0,'0'4'6'0,"0"-16"-6"16,0 12 6-16,0 0-6 16,0 0 0-16,0 0 0 15,0 0 0-15,0 0 0 16,0 0 0-16,9 4 0 0,0-4 1 16,0 4-1-16,-1 0 0 15,6 4 1-15,-1-4 0 16,0 0 0-16,5 4 0 15,0 0 0-15,0 8 1 16,-1-1-1-16,1 1 1 16,0 0-2-16,8-4 1 15,1 7-1-15,-5-3 1 16,-4 0-1-16,-1 0 1 16,-3 3 0-16,-1 1 0 15,-4 4 0-15,-5-5 1 16,-4 1 0-16,-9 0 0 0,-4 7-1 15,-5 1 1-15,1 3-1 16,-5 1 0-16,-5 3 0 16,-4 5 0-16,-4-9 0 15,4 9 0-15,4-9-1 16,0 4 0-16,5-3-2 16,4-4 1-16,5-5-6 15,0-7 0-15</inkml:trace>
        </inkml:traceGroup>
        <inkml:traceGroup>
          <inkml:annotationXML>
            <emma:emma xmlns:emma="http://www.w3.org/2003/04/emma" version="1.0">
              <emma:interpretation id="{41CAB9B0-62DF-4681-9FD6-88824DB3C789}" emma:medium="tactile" emma:mode="ink">
                <msink:context xmlns:msink="http://schemas.microsoft.com/ink/2010/main" type="inkWord" rotatedBoundingBox="16866,12342 17465,12326 17495,13460 16897,13475">
                  <msink:destinationLink direction="with" ref="{DD872FD0-D8C4-4113-98D6-415E860306CD}"/>
                </msink:context>
              </emma:interpretation>
              <emma:one-of disjunction-type="recognition" id="oneOf141">
                <emma:interpretation id="interp705" emma:lang="zh-CN" emma:confidence="0">
                  <emma:literal>“</emma:literal>
                </emma:interpretation>
                <emma:interpretation id="interp706" emma:lang="zh-CN" emma:confidence="0">
                  <emma:literal>k</emma:literal>
                </emma:interpretation>
                <emma:interpretation id="interp707" emma:lang="zh-CN" emma:confidence="0">
                  <emma:literal>K</emma:literal>
                </emma:interpretation>
                <emma:interpretation id="interp708" emma:lang="zh-CN" emma:confidence="0">
                  <emma:literal>《</emma:literal>
                </emma:interpretation>
                <emma:interpretation id="interp709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334679.049">10044 10771 16 0,'-5'8'8'0,"1"3"-10"15,4-7 14-15,-4 4-12 16,4 4 0-16,-5 0-1 16,1 7 1-16,-1 5 0 15,1 0 1-15,-1-5 0 16,1 5 0-16,-1 4 1 15,1 3 0-15,-9 5 0 0,4 3 0 16,0 0 0-16,5 9 0 16,-1 7-1-16,1 4 1 15,-5 4-2-15,4 4 1 16,1-4-1-16,0-4 0 16,-1 0 0-16,1 0 0 15,4-8-1-15,0-8 1 16,0 1 0-16,0-1 0 15,0-19-2-15,0-1 0 16,0-7-4-16,0 0 0 0,0-8 0 16,4-12 0-16</inkml:trace>
          <inkml:trace contextRef="#ctx0" brushRef="#br0" timeOffset="335128.3634">10349 11058 17 0,'5'0'8'0,"-1"12"-8"15,1-8 16-15,-5 4-16 16,0 4 0-16,-5 7-1 16,-4 1 1-16,-8 11 0 15,-10 9 0-15,-8 3-1 16,-5 4 1-16,4-3-1 15,5-5 1-15,0-3-1 0,0-5 1 16,5-3 0-16,8-9 0 16,0-7 0-16,5-4 1 15,4 0-2-15,5-4 1 16,4-4-1-16,9-8 1 16,4-4-1-16,0 0 0 15,9-3 1-15,9 3 0 16,5 0 0-16,-1 8 1 15,1 0 0-15,-5 0 1 16,0 4-1-16,-5 12 1 16,5-4-1-16,-4 4 0 0,-1-1-1 15,-3 1 1-15,-6 4-1 16,1-8 1-16,-5 0-2 16,1-4 0-16,-1-4-2 15,0 4 0-15,-4-8-2 16,0-4 0-16</inkml:trace>
        </inkml:traceGroup>
        <inkml:traceGroup>
          <inkml:annotationXML>
            <emma:emma xmlns:emma="http://www.w3.org/2003/04/emma" version="1.0">
              <emma:interpretation id="{9F712ECA-8A13-4E5F-A6DA-5EF4663CC243}" emma:medium="tactile" emma:mode="ink">
                <msink:context xmlns:msink="http://schemas.microsoft.com/ink/2010/main" type="inkWord" rotatedBoundingBox="17700,12628 18012,12620 18015,12704 17703,12713">
                  <msink:destinationLink direction="with" ref="{DD872FD0-D8C4-4113-98D6-415E860306CD}"/>
                </msink:context>
              </emma:interpretation>
              <emma:one-of disjunction-type="recognition" id="oneOf142">
                <emma:interpretation id="interp710" emma:lang="zh-CN" emma:confidence="0">
                  <emma:literal>一</emma:literal>
                </emma:interpretation>
                <emma:interpretation id="interp711" emma:lang="zh-CN" emma:confidence="0">
                  <emma:literal>-</emma:literal>
                </emma:interpretation>
                <emma:interpretation id="interp712" emma:lang="zh-CN" emma:confidence="0">
                  <emma:literal>‘</emma:literal>
                </emma:interpretation>
                <emma:interpretation id="interp713" emma:lang="zh-CN" emma:confidence="0">
                  <emma:literal>‐</emma:literal>
                </emma:interpretation>
                <emma:interpretation id="interp71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35913.9186">10726 11137 26 0,'0'4'13'0,"4"0"-19"0,-4-4 26 15,5 0-21-15,-1 0 0 16,5 0-1-16,0 0 0 16,0 0 2-16,0 0 0 15,4-4-1-15,0 0 0 16,5-4 0-16,0 0 1 15,0 0 0-15,-1 0 1 16,5 1-1-16,-4-1 0 16,0 0 0-16,4 0 1 0,-4 0-2 15,-1 4 0-15,-3 0-2 16,-1 0 1-16,0 4-4 16,-4 0 1-16</inkml:trace>
        </inkml:traceGroup>
        <inkml:traceGroup>
          <inkml:annotationXML>
            <emma:emma xmlns:emma="http://www.w3.org/2003/04/emma" version="1.0">
              <emma:interpretation id="{E7664EA6-BE98-4282-9808-B11DC4849FE2}" emma:medium="tactile" emma:mode="ink">
                <msink:context xmlns:msink="http://schemas.microsoft.com/ink/2010/main" type="inkWord" rotatedBoundingBox="18209,12301 18854,12284 18883,13370 18238,13387">
                  <msink:destinationLink direction="with" ref="{DD872FD0-D8C4-4113-98D6-415E860306CD}"/>
                </msink:context>
              </emma:interpretation>
              <emma:one-of disjunction-type="recognition" id="oneOf143">
                <emma:interpretation id="interp715" emma:lang="zh-CN" emma:confidence="0">
                  <emma:literal>门</emma:literal>
                </emma:interpretation>
                <emma:interpretation id="interp716" emma:lang="zh-CN" emma:confidence="0">
                  <emma:literal>冂</emma:literal>
                </emma:interpretation>
                <emma:interpretation id="interp717" emma:lang="zh-CN" emma:confidence="0">
                  <emma:literal>¢</emma:literal>
                </emma:interpretation>
                <emma:interpretation id="interp718" emma:lang="zh-CN" emma:confidence="0">
                  <emma:literal>刂</emma:literal>
                </emma:interpretation>
                <emma:interpretation id="interp71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35915.921">11293 10853 18 0,'0'0'9'0,"5"8"-10"15,-5-4 16-15,0 0-15 16,0 4 1-16,0 8-1 0,0 3 1 16,0-3-1-16,-5 4 1 15,1 0 0-15,-1 7 0 16,1 1 0-16,-1 7 1 16,1-3-1-16,0-1 1 15,-1 5-1-15,5-5 1 16,-4 1-2-16,4-9 1 15,0 5-1-15,0-5 1 16,0-3-2-16,0 0 0 16,-5-8-3-16,5-1 0 15,0-7-3-15,-4-4 0 0</inkml:trace>
          <inkml:trace contextRef="#ctx0" brushRef="#br0" timeOffset="337057.1556">11448 10806 16 0,'0'0'8'0,"5"8"-10"16,-5-8 12-16,8 0-10 15,6 0 1-15,3-8-1 16,10 4 0-16,0 0-1 15,-1-4 1-15,1 0 0 16,-1-3 1-16,1 3-1 0,0 4 1 16,4-4-1-16,0 0 1 15,-5 4 0-15,-4-4 0 16,0 0 0-16,-4 4 0 16,-5 4-1-16,1 0 1 15,-5 4-1-15,-5 0 1 16,5 12-1-16,-9-4 1 15,0 8 0-15,-9 7 1 16,9 5-1-16,-4-1 0 16,-1 5-1-16,1-1 0 15,-1 8 0-15,5 5 1 0,-4 3-2 16,4 4 1-16,-5 8-1 16,-3 4 1-16,8 0 0 15,0-4 0-15,0-8 0 16,0-8 0-16,0-3 0 15,0-9 1-15,0-3-1 16,0-5 1-16,0-3-1 16,-5-5 1-16,1-3 0 15,4-4 0-15,0-4-1 16,0 0 1-16,0 0-1 16,-5-4 1-16,5-1 0 15,-4-3 0-15,-5 4-1 16,0-4 1-16,-4 4-1 15,0 0 1-15,-5-4-1 16,-4 4 1-16,0 0-1 16,-5 0 1-1,-17-4-2-15,-1 4 0 16,6 0-1-16,-6 4 0 16,5 8-4-16,0-5 0 15,9 1-2-15,5-8 1 16</inkml:trace>
        </inkml:traceGroup>
        <inkml:traceGroup>
          <inkml:annotationXML>
            <emma:emma xmlns:emma="http://www.w3.org/2003/04/emma" version="1.0">
              <emma:interpretation id="{DE67094D-B133-471F-8C89-3107C8C44833}" emma:medium="tactile" emma:mode="ink">
                <msink:context xmlns:msink="http://schemas.microsoft.com/ink/2010/main" type="inkWord" rotatedBoundingBox="19492,11892 20506,11865 20548,13452 19534,13479">
                  <msink:destinationLink direction="with" ref="{DD872FD0-D8C4-4113-98D6-415E860306CD}"/>
                </msink:context>
              </emma:interpretation>
              <emma:one-of disjunction-type="recognition" id="oneOf144">
                <emma:interpretation id="interp720" emma:lang="zh-CN" emma:confidence="0">
                  <emma:literal>和</emma:literal>
                </emma:interpretation>
                <emma:interpretation id="interp721" emma:lang="zh-CN" emma:confidence="0">
                  <emma:literal>私</emma:literal>
                </emma:interpretation>
                <emma:interpretation id="interp722" emma:lang="zh-CN" emma:confidence="0">
                  <emma:literal>扣</emma:literal>
                </emma:interpretation>
                <emma:interpretation id="interp723" emma:lang="zh-CN" emma:confidence="0">
                  <emma:literal>䉺</emma:literal>
                </emma:interpretation>
                <emma:interpretation id="interp724" emma:lang="zh-CN" emma:confidence="0">
                  <emma:literal>机</emma:literal>
                </emma:interpretation>
              </emma:one-of>
            </emma:emma>
          </inkml:annotationXML>
          <inkml:trace contextRef="#ctx0" brushRef="#br0" timeOffset="345638.0804">12808 11141 13 0,'0'-4'6'0,"0"0"-4"16,0 4 9-16,0 0-10 15,-4 8 0-15,-1 4 0 16,-3-1 0-16,-6 9-2 16,1 4 1-16,-5 11 1 15,1-3 0-15,-6 7-1 16,1-3 0-16,0-5 0 16,0 5 0-16,4-9-1 15,0-3 1-15,1-9-3 16,3 1 0-16,-3 0-2 0,8-12 1 15</inkml:trace>
          <inkml:trace contextRef="#ctx0" brushRef="#br0" timeOffset="344962.1002">12573 11019 19 0,'-4'8'9'0,"4"-12"-12"16,0 4 20-16,0 0-18 15,9 0 1-15,0 0-1 16,0-4 1-16,4 4 0 16,0-4 1-16,5-4-1 15,0 4 0-15,4 4 0 16,0 0 0-16,5-4 0 16,-1 0 1-16,1 4-1 15,-1-4 0-15,5 4 0 0,5-4 1 16,-1 0-1-16,-4 0 1 15,-4-7-1-15,-1 3 0 16,-4 8 0-16,-4-8 0 16,-5 4-1-16,-4 4 0 15,5-8-3-15,-5 4 0 16,-1-8-2-16,-3 0 1 16</inkml:trace>
          <inkml:trace contextRef="#ctx0" brushRef="#br0" timeOffset="344687.4256">12892 10353 6 0,'-8'-4'3'0,"21"-8"-1"16,-13 12 3-16,13-7-5 15,0 3 1-15,1 0 0 16,-1 0 0-16,0 0-2 16,1 4 1-16,-1 4 0 15,0-4 1-15,-4 4 0 16,4 0 0-16,-4 4 1 16,0-1 0-16,-5 5 0 15,-4 0 1-15,0 4 0 0,-4 0 0 16,-5 3-1-16,-4 1 0 15,0 4-1-15,-14-1 0 16,5 5-2-16,-5 3 1 16,5 1-2-16,-4-1 0 15,-1-3-3-15,5 7 1 16,0-7-1-16,0-5 0 16</inkml:trace>
          <inkml:trace contextRef="#ctx0" brushRef="#br0" timeOffset="345367.3881">13030 10597 18 0,'-5'0'9'0,"5"12"-12"15,-4-8 18-15,4 4-15 16,-5-4 0-16,1 8 0 15,4 4 1-15,0 3-1 16,-4 9 0-16,-1 3 0 16,5 13 1-16,-4-1 0 15,4 0 0-15,-5 5 0 16,1 7 1-16,-1 4-1 16,5 12 0-16,-4 3 0 15,4 9 0-15,-4-4-1 16,-1-4 1-16,-4 0-1 0,0-12 0 15,-4-4 0-15,0-4 1 16,0-8-1-16,4-4 1 16,0-11-1-16,0 3 0 15,0-11 0-15,5-4 1 16,-1-1-3-16,1-7 1 16,-1-4-3-16,1-4 0 15,0 0-3-15,-1-8 1 16</inkml:trace>
          <inkml:trace contextRef="#ctx0" brushRef="#br0" timeOffset="345848.2312">12906 11271 7 0,'48'19'3'0,"-3"-7"0"0,-32-12 4 16,0 4-6-16,5 4 0 0,0-8 0 16,0 4 1-16,-1 0-3 15,5-4 1-15,1 4 0 16,-6-8 1-16,1 0-4 16,-5-4 1-16</inkml:trace>
          <inkml:trace contextRef="#ctx0" brushRef="#br0" timeOffset="346508.1993">13358 10869 18 0,'0'-8'9'0,"0"16"-9"15,0-8 17-15,0 4-17 16,0 12 1-16,0 4-1 0,0 3 1 15,-5 5-2-15,1 3 1 16,-5 1 0-16,4 7 1 16,-3-7-2-16,3 3 1 15,1 4-1-15,-1-3 0 16,1-13-1-16,-1-3 0 16,1-4-1-16,4-4 0 15,-4-4-1-15,4-8 0 16,0-12 0-16,0-8 1 15,4-4 0-15,0 1 0 16,1-5 3-16,4-3 0 0,0 3 1 16,-1 1 1-16,6-5 0 15,3 1 0-15,1 7 0 16,0 4 1-16,4 9-1 16,-4-1 0-16,0 4-1 15,-1 4 1-15,1 8-1 16,-5 0 1-16,1 4-1 15,-6-4 1-15,1 3-2 16,-4 1 1-16,-1 4 0 16,-8 4 0-16,-1 4-1 15,-8 3 1-15,0 5-1 16,-9-5 0-16,-1 9 0 16,1-5 0-16,0 5 0 15,4-8 0-15,1-1 0 16,-1-3 1-16,5-8-1 15,4 0 1-15,0-5 0 16,4 1 0-16,1-8-1 0,4 4 0 16,9-12 0-16,0 4 0 15,4-7 0-15,5-5 0 16,-1 4 0-16,-3 4 0 16,3-4 0-16,1 1 0 15,-4 3-4-15,-1 0 0 16,0 0-2-16,5-4 0 15</inkml:trace>
        </inkml:traceGroup>
        <inkml:traceGroup>
          <inkml:annotationXML>
            <emma:emma xmlns:emma="http://www.w3.org/2003/04/emma" version="1.0">
              <emma:interpretation id="{C0725096-A157-4A86-A2E4-7644F7F93176}" emma:medium="tactile" emma:mode="ink">
                <msink:context xmlns:msink="http://schemas.microsoft.com/ink/2010/main" type="inkWord" rotatedBoundingBox="21211,12044 21645,12033 21678,13263 21244,13275">
                  <msink:destinationLink direction="with" ref="{DD872FD0-D8C4-4113-98D6-415E860306CD}"/>
                </msink:context>
              </emma:interpretation>
              <emma:one-of disjunction-type="recognition" id="oneOf145">
                <emma:interpretation id="interp725" emma:lang="zh-CN" emma:confidence="0">
                  <emma:literal>7</emma:literal>
                </emma:interpretation>
                <emma:interpretation id="interp726" emma:lang="zh-CN" emma:confidence="0">
                  <emma:literal>p</emma:literal>
                </emma:interpretation>
                <emma:interpretation id="interp727" emma:lang="zh-CN" emma:confidence="0">
                  <emma:literal>P</emma:literal>
                </emma:interpretation>
                <emma:interpretation id="interp728" emma:lang="zh-CN" emma:confidence="0">
                  <emma:literal>卩</emma:literal>
                </emma:interpretation>
                <emma:interpretation id="interp72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47168.669">14284 10515 6 0,'0'-4'3'0,"8"-4"4"0,1 8 1 16,0-4-7-16,-9 4 0 15,0 0 1-15,9 0 0 16,-9 0-2-16,4 4 0 16,1 4 1-16,-1 4 1 15,5 7 0-15,-4 9 0 0,-5 3 0 16,4 13 0-16,0 7 0 16,1 0 0-16,-5 4-1 15,0 8 1-15,0 0-1 16,0 8 0-16,0 12 0 15,0-4 0-15,-5-5-1 16,1 5 1-16,-5-12 0 16,0 0 0-16,0-12-1 15,1-8 1-15,-1-7-1 16,0-9 1 0,0-3-2-1,5-5 0-15,-1-7-1 16,1-4 0-16,4-4-2 15,0-8 0-15,-5-8-2 16,5-8 0-16,-4-11 0 16,4-13 0-16</inkml:trace>
          <inkml:trace contextRef="#ctx0" brushRef="#br0" timeOffset="347513.9148">14368 10586 8 0,'9'-20'4'0,"13"-12"-4"0,-18 21 7 16,9-1-7-16,1 0 0 15,3 0 0-15,1 4 0 0,9 0 0 16,-1 8 0-16,1 4 0 16,-5 0 0-16,0 4 2 15,-4 0 0-15,0 8 0 16,-1 0 0-16,-3 3 1 15,-5 5 0-15,-5 7 0 16,0-3 0-16,-4 11-1 16,-4-3 0-16,-5 3-1 15,-4 0 0-15,-14 1 0 16,1-5 0-16,-1-3-1 16,-4-5 1-16,0-3-1 15,4-4 0-15,5-5-2 16,0-3 0-16,-4-4-4 15,-1-4 0-15</inkml:trace>
        </inkml:traceGroup>
        <inkml:traceGroup>
          <inkml:annotationXML>
            <emma:emma xmlns:emma="http://www.w3.org/2003/04/emma" version="1.0">
              <emma:interpretation id="{F89E0EFE-0C98-4635-AEBC-6F8FC027F0F5}" emma:medium="tactile" emma:mode="ink">
                <msink:context xmlns:msink="http://schemas.microsoft.com/ink/2010/main" type="inkWord" rotatedBoundingBox="21772,12007 22271,11994 22304,13222 21805,13235">
                  <msink:destinationLink direction="with" ref="{DD872FD0-D8C4-4113-98D6-415E860306CD}"/>
                </msink:context>
              </emma:interpretation>
              <emma:one-of disjunction-type="recognition" id="oneOf146">
                <emma:interpretation id="interp730" emma:lang="zh-CN" emma:confidence="0">
                  <emma:literal>。</emma:literal>
                </emma:interpretation>
                <emma:interpretation id="interp731" emma:lang="zh-CN" emma:confidence="0">
                  <emma:literal>匕</emma:literal>
                </emma:interpretation>
                <emma:interpretation id="interp732" emma:lang="zh-CN" emma:confidence="0">
                  <emma:literal>[</emma:literal>
                </emma:interpretation>
                <emma:interpretation id="interp733" emma:lang="zh-CN" emma:confidence="0">
                  <emma:literal>i</emma:literal>
                </emma:interpretation>
                <emma:interpretation id="interp73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51599.3842">14921 10534 10 0,'-4'16'5'0,"8"8"-3"0,-4-20 5 0,0 4-7 15,0 3 0-15,0 9 0 16,-4 0 1-16,4 7-1 16,-4 1 0-16,-1-1 1 15,1 9 0-15,-1-1 1 16,-4 5 0-16,1-5-1 15,-1 1 1-15,0 7-1 16,0-4 1-16,0 5-1 16,5-1 0-16,-1 0-1 15,1 8 0-15,-1-3 0 16,1-1 1-16,4 4-1 16,0-4 0-16,0-3 0 15,0-1 0-15,0-7 0 16,0-9 0-16,4 1 0 15,1-9 0-15,-1 1 0 0,1-4 0 16,4 0 0-16,-1-1 0 16,1-3 0-16,0-4 0 15,0 0-1-15,4 0 1 16,5-4 0-16,4 0 0 16,9-4 0-16,0-8 0 15,0 8 0-15,0 0 0 16,5-12-1-16,-5 4 1 15,0 0 0-15,0 0 0 16,-5-4 0-16,-4 9 1 0,-4-9-1 16,0 4 0-16,-5 8 0 15,0-4 0-15,-4-4-1 16,0 8 0-16,-9 0-4 16,5 0 1-16</inkml:trace>
          <inkml:trace contextRef="#ctx0" brushRef="#br0" timeOffset="350997.4553">14935 10487 12 0,'-5'0'6'0,"1"0"0"15,4 0 7-15,0 0-12 16,0 0 1-16,0 0-1 16,0 0 1-16,0 0-4 15,0 0 1-15,0 0 2 16,13-4 0-16,9 0-1 15,1 0 0-15,-1 0 0 16,9-3 0-16,0 3 0 16,-5 0 1-16,5 0-1 15,0 0 0-15,-4 0-1 16,-5 0 1-16,-4 0-1 16,-1 0 0-16,-3 4-2 15,-5 0 1-15,-9 0-3 16,8-4 0-16</inkml:trace>
        </inkml:traceGroup>
        <inkml:traceGroup>
          <inkml:annotationXML>
            <emma:emma xmlns:emma="http://www.w3.org/2003/04/emma" version="1.0">
              <emma:interpretation id="{2D505CF3-D1DD-464A-A8D3-34291CA37CFF}" emma:medium="tactile" emma:mode="ink">
                <msink:context xmlns:msink="http://schemas.microsoft.com/ink/2010/main" type="inkWord" rotatedBoundingBox="22283,12284 22547,12277 22580,13544 22317,13551">
                  <msink:destinationLink direction="with" ref="{DD872FD0-D8C4-4113-98D6-415E860306CD}"/>
                </msink:context>
              </emma:interpretation>
              <emma:one-of disjunction-type="recognition" id="oneOf147">
                <emma:interpretation id="interp735" emma:lang="zh-CN" emma:confidence="0">
                  <emma:literal>。</emma:literal>
                </emma:interpretation>
                <emma:interpretation id="interp736" emma:lang="zh-CN" emma:confidence="0">
                  <emma:literal>j</emma:literal>
                </emma:interpretation>
                <emma:interpretation id="interp737" emma:lang="zh-CN" emma:confidence="0">
                  <emma:literal>ⅰ</emma:literal>
                </emma:interpretation>
                <emma:interpretation id="interp738" emma:lang="zh-CN" emma:confidence="0">
                  <emma:literal>;</emma:literal>
                </emma:interpretation>
                <emma:interpretation id="interp7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7868.8466">15582 11153 6 0,'-5'-4'3'0,"1"0"-3"0,4 4 4 16,0 0-4-16,0 0 1 15,0 0 1-15,0-4 0 0,0 4-1 16,0 0 0-16,0 0 2 15,0-4 0-15,0 4-1 16,0 0 1-16,0 0-2 16,0 0 1-16,0 4-3 15,0 0 1-15,0 4 0 16,0 0 0-16,0 7 1 16,0-3 0-16,0 4 0 15,0 11 0-15,0 5 1 16,0-1 0-16,0 9-2 15,0 3 1-15,4 4-1 16,-4-7 0-16,5 7 0 16,-5-8 0-16,4 1-1 15,-4 3 1-15,4-4 0 16,-4 1 0-16,0-5 0 16,5-3 0-16,-1-1 0 0,-4-3 1 15,0-8 0-15,-4-1 0 16,4 5-1-16,-5-8 1 15,1-5 0-15,0 5 0 16,-1-4 0-16,1-4 0 16,-1 0 0-16,1-8 1 15,-5 4-1-15,-4-4 0 16,-1-4 0-16,1 4 0 16,-5 8-1-16,1-12 0 15,-5-4-3-15,-1 0 1 0,1-4-4 16,0 0 1-16,-4 1-2 15,-1-5 0-15</inkml:trace>
          <inkml:trace contextRef="#ctx0" brushRef="#br0" timeOffset="376868.6375">15422 10786 6 0,'-4'-4'3'0,"-1"1"-2"0,5 3 4 15,0-8-4-15,0 0 0 0,0 8 1 16,0 0 0-16,0-8-3 15,0 12 0-15,0 0 1 16,0-4 1-16,5 4-2 16,4 0 1-16,-1 0-1 15,1 0 1-15,5 7 0 16,-1-3 0-16,0-4 0 16,0 4 1-16,1-4-1 15,-5 0 1-15,-1 0-1 16,1 0 1-16,-4-4 0 15,4 4 1-15,-9-4 0 16,0 0 0-16,0 0 0 16,0 0 0-16,0 0 0 15,0-12 0-15,-5 0-1 16,1 0 0-16,-1 0-1 16,1 1 0-16,-1 3 0 0,1-4 0 15,0 0-1-15,-1 4 1 16,1 0 0-16,-1 4 0 15,1 1 0-15,4-1 0 16,0 4-1-16,0 0 0 16,0 0 0-16,0 4 1 15,0-1-1-15,0-3 1 16,0 0-1-16,0 4 0 16,0 0-2-16,4 0 0 15,1 4-1-15,4 0 0 0</inkml:trace>
          <inkml:trace contextRef="#ctx0" brushRef="#br0" timeOffset="378465.7753">15458 10743 5 0,'-5'4'2'0,"5"-4"1"16,0 0 0-16,0 4-3 15,0-4 0-15,5 8 0 16,-1-4 1-16,5 4-1 16,0 0 0-16,0-1 1 15,-1 1 0-15,1 4-1 16,0-4 1-16,0 4 0 15,0-4 0-15,0-4-1 0,0 0 0 16,-5-1 0-16,0 5 1 16,1-4-1-16,-5-4 1 15,4 0-1-15,-4 0 1 16,0 0-1-16,0 4 1 16,0-4-2-16,0 0 1 15,0 0-3-15,0 0 0 16</inkml:trace>
        </inkml:traceGroup>
        <inkml:traceGroup>
          <inkml:annotationXML>
            <emma:emma xmlns:emma="http://www.w3.org/2003/04/emma" version="1.0">
              <emma:interpretation id="{8EDC3075-F9F7-4DED-B450-C81FFCCAA870}" emma:medium="tactile" emma:mode="ink">
                <msink:context xmlns:msink="http://schemas.microsoft.com/ink/2010/main" type="inkWord" rotatedBoundingBox="22871,12623 23271,12612 23273,12672 22873,12683">
                  <msink:destinationLink direction="with" ref="{DD872FD0-D8C4-4113-98D6-415E860306CD}"/>
                </msink:context>
              </emma:interpretation>
              <emma:one-of disjunction-type="recognition" id="oneOf148">
                <emma:interpretation id="interp740" emma:lang="zh-CN" emma:confidence="0">
                  <emma:literal>一</emma:literal>
                </emma:interpretation>
                <emma:interpretation id="interp741" emma:lang="zh-CN" emma:confidence="0">
                  <emma:literal>-</emma:literal>
                </emma:interpretation>
                <emma:interpretation id="interp742" emma:lang="zh-CN" emma:confidence="0">
                  <emma:literal>‐</emma:literal>
                </emma:interpretation>
                <emma:interpretation id="interp743" emma:lang="zh-CN" emma:confidence="0">
                  <emma:literal>ㄧ</emma:literal>
                </emma:interpretation>
                <emma:interpretation id="interp7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625307.723">15905 11109 9 0,'-9'0'4'0,"9"0"1"0,0 0 4 16,0 0-7-16,0 0 0 15,0 0 1-15,0 0 0 16,0 0-4-16,0 0 1 16,0 0 2-16,0 0 0 15,0 0-2-15,0 0 1 16,0 0-1-16,5 0 1 15,3 0-1-15,10 0 1 16,0 4-1-16,-5-4 1 0,5 0-1 16,0 0 1-16,-1 0 0 15,1-4 0-15,0 4-1 16,4-4 1-16,0 0 0 16,0-3 0-16,0-1-1 15,1 0 1-15,-6 0-1 16,1 4 1-16,0 0-1 15,-5 0 1-15,-4 0-1 16,0 0 1-16,0 4-1 16,-1 0 0-16,-8 0 0 15,0 0 1-15,0 0-1 16,0 0 0-16,0 0 0 16,0 0 0-16,0 0 0 15,0 0 0-15,0 0-1 16,0 0 1-16,5 0-1 0,-5 0 1 15,4 0-2-15,-4 0 1 16,9-4-5-16,-9 4 1 16,9 0-2-16,0 0 1 15</inkml:trace>
        </inkml:traceGroup>
        <inkml:traceGroup>
          <inkml:annotationXML>
            <emma:emma xmlns:emma="http://www.w3.org/2003/04/emma" version="1.0">
              <emma:interpretation id="{1530E5AC-B4DC-41F0-B7CB-7BCAC15FB7E8}" emma:medium="tactile" emma:mode="ink">
                <msink:context xmlns:msink="http://schemas.microsoft.com/ink/2010/main" type="inkWord" rotatedBoundingBox="23719,12280 24473,12260 24495,13068 23740,13088">
                  <msink:destinationLink direction="with" ref="{DD872FD0-D8C4-4113-98D6-415E860306CD}"/>
                </msink:context>
              </emma:interpretation>
              <emma:one-of disjunction-type="recognition" id="oneOf149">
                <emma:interpretation id="interp745" emma:lang="zh-CN" emma:confidence="0">
                  <emma:literal>批</emma:literal>
                </emma:interpretation>
                <emma:interpretation id="interp746" emma:lang="zh-CN" emma:confidence="0">
                  <emma:literal>壮</emma:literal>
                </emma:interpretation>
                <emma:interpretation id="interp747" emma:lang="zh-CN" emma:confidence="0">
                  <emma:literal>怅</emma:literal>
                </emma:interpretation>
                <emma:interpretation id="interp748" emma:lang="zh-CN" emma:confidence="0">
                  <emma:literal>№</emma:literal>
                </emma:interpretation>
                <emma:interpretation id="interp749" emma:lang="zh-CN" emma:confidence="0">
                  <emma:literal>灶</emma:literal>
                </emma:interpretation>
              </emma:one-of>
            </emma:emma>
          </inkml:annotationXML>
          <inkml:trace contextRef="#ctx0" brushRef="#br0" timeOffset="384642.6635">16764 10779 3 0,'0'-8'1'0,"0"16"2"16,0-5-3-16,0 1 1 16,5 0 1-16,-5 4 0 15,0 8 1-15,0-4-3 0,0 0 0 16,0-1 2-16,0 9 0 15,0-4-1-15,0 4 1 16,0-5-2-16,0 5 1 16,0 4-1-16,0-1 1 15,0 9-1-15,0 7 0 16,0 4 0-16,0 1 0 16,4 3 1-16,-4 0 1 15,0-3-1-15,0-1 0 16,0-8 0-16,0-3 1 0,0-1-1 15,0-7 0-15,0-4 0 16,0-5 0-16,0-3 0 16,0-4 1-16,-4-4-1 15,4-4 0-15,-5-12 0 16,5-3 0-16,0-9-2 16,0-8 1-16,-4-11-1 15,4 4 1-15,0-5-1 16,0-3 1-16,0 0-1 15,4 4 1-15,1 3-1 16,-1 9 1-16,1-5 0 16,-1-3 0-16,5 3 0 15,0 5 0-15,0-1 0 16,0 5 0-16,-1-5-1 16,1 5 1-16,0 3-1 15,4 4 1-15,-4 1-1 16,5-1 1-16,-1 8 0 0,0 4 0 15,1 0 0-15,-6 1 0 16,1 3 0-16,0 4 0 16,0 0 0-16,-5 4 1 15,5 3-1-15,-4 5 1 16,-1 0 0-16,1 12 0 16,-1-1 0-16,0 9 0 15,1-1-1-15,-5 5 1 16,0 3 0-16,0 5 0 15,0-1-1-15,0 8 1 16,0 0-1-16,0 4 1 0,0-3-1 16,0-5 0-16,4 4 0 15,-4-12 1-15,5-3-1 16,-5-5 0-16,4-7 0 16,-4-4 0-16,5-9-2 15,3-3 1-15,1 0-3 16,0 0 1-16,4-8-3 15,1-8 1-15</inkml:trace>
          <inkml:trace contextRef="#ctx0" brushRef="#br0" timeOffset="385304.1397">17318 11082 10 0,'-17'8'5'0,"39"-4"-5"0,-22-4 6 15,0 4-7-15,9-1 1 16,-1 1 0-16,1 4 0 16,0-4 0-16,0 4 0 15,-5 0 1-15,5 0 0 16,-4-4 0-16,-1 0 1 15,1 0 0-15,3-4 0 16,1-4-1-16,0-4 1 16,0 0-1-16,4-4 0 0,1 0-1 15,-1 1 0-15,-4-5 1 16,0 0 0-16,-1 0-1 16,-3 4 1-16,-1-7 0 15,-4 3 0-15,0 0 0 16,0 1 0-16,-4-9-1 15,-1 4 1-15,-3 1-1 16,-1-5 1-16,0 8-1 16,0 0 1-16,0 1-1 15,0 7 1-15,0 0-1 16,1 0 1-16,-1 4-1 16,4 0 1-16,-8 8-1 15,4 4 0-15,0 8-1 16,-4 3 0-16,0 9 0 15,-1 3 1-15,1 5-1 16,9 7 1-16,-1 8-1 0,5 1 1 16,0 7-1-16,9-4 1 15,-4 0 0-15,8-12 0 16,0-3 0-16,-4-5 0 16,0 1 0-16,0-13 1 15,0 1-1-15,4-8 0 16,0-5-1-16,0-3 1 15,-4-4-1-15,5-4 0 16,-1-4-3-16,0-8 1 16</inkml:trace>
        </inkml:traceGroup>
        <inkml:traceGroup>
          <inkml:annotationXML>
            <emma:emma xmlns:emma="http://www.w3.org/2003/04/emma" version="1.0">
              <emma:interpretation id="{7BD68C55-D2C0-452A-BE75-DB58BAD2D2BC}" emma:medium="tactile" emma:mode="ink">
                <msink:context xmlns:msink="http://schemas.microsoft.com/ink/2010/main" type="inkWord" rotatedBoundingBox="24660,12084 26024,12047 26051,13058 24687,13094">
                  <msink:destinationLink direction="with" ref="{DD872FD0-D8C4-4113-98D6-415E860306CD}"/>
                </msink:context>
              </emma:interpretation>
              <emma:one-of disjunction-type="recognition" id="oneOf150">
                <emma:interpretation id="interp750" emma:lang="zh-CN" emma:confidence="0">
                  <emma:literal>戏</emma:literal>
                </emma:interpretation>
                <emma:interpretation id="interp751" emma:lang="zh-CN" emma:confidence="0">
                  <emma:literal>仳</emma:literal>
                </emma:interpretation>
                <emma:interpretation id="interp752" emma:lang="zh-CN" emma:confidence="0">
                  <emma:literal>妣</emma:literal>
                </emma:interpretation>
                <emma:interpretation id="interp753" emma:lang="zh-CN" emma:confidence="0">
                  <emma:literal>吡</emma:literal>
                </emma:interpretation>
                <emma:interpretation id="interp754" emma:lang="zh-CN" emma:confidence="0">
                  <emma:literal>砒</emma:literal>
                </emma:interpretation>
              </emma:one-of>
            </emma:emma>
          </inkml:annotationXML>
          <inkml:trace contextRef="#ctx0" brushRef="#br0" timeOffset="386579.5437">18142 10960 12 0,'0'12'6'0,"0"-20"-8"0,0 8 9 15,5 0-8-15,4-4 1 0,-1 4-1 16,10 0 1 0,0 4 0-16,0-8 1 0,4 4-1 15,0-4 1-15,4 0 0 16,-3-4 1-16,8 4 0 15,4-4 0-15,-4-4-1 16,0-3 1-16,-4 3-1 16,-5 0 1-16,0 0-4 15,0 0 1-15,-9 4-4 16,-4 4 1-16</inkml:trace>
          <inkml:trace contextRef="#ctx0" brushRef="#br0" timeOffset="387387.6192">18528 10495 10 0,'-9'0'5'0,"18"4"-5"0,-9 0 6 15,0-4-6-15,-5 4 0 16,1 12 0-16,-1 3 0 15,1 13 1-15,-9 3 0 16,-5 9 0-16,0 11 1 16,5 4 1-16,0-4 0 15,4 4-1-15,0 0 1 0,0 0-1 16,0 4 0-16,5-4-1 16,-1-4 0-16,5-7-1 15,0-5 0-15,0-4 0 16,5-3 1-16,4-5-2 15,0-7 0-15,8-1-1 16,1-7 1-16,4-12-2 16,-4 4 0-16,0-8-3 15,-1-4 1-15</inkml:trace>
          <inkml:trace contextRef="#ctx0" brushRef="#br0" timeOffset="386249.3062">18120 10731 20 0,'-4'8'10'0,"4"-12"-16"0,0 4 22 0,0 0-17 15,0 4 0-15,-5 4 0 16,1 4 0-16,-5 4 1 16,-4 11 1-16,-5 5-1 15,0 3 0-15,-4 1 0 16,-5 3 0-16,1 0 0 15,-5 1 1-15,4 11-1 16,1-8 1-16,-5 1-1 16,0-1 0-16,4-4 0 15,5 1 1-15,4-13-1 16,5 1 0-16,4-5-1 16,0-3 0-16,5-4-2 15,-5 0 0-15,5-12-2 16,-1 3 0-16</inkml:trace>
          <inkml:trace contextRef="#ctx0" brushRef="#br0" timeOffset="386060.1761">17814 10861 18 0,'0'-4'9'0,"-13"-4"-9"16,4 8 12-16,9 0-12 16,-9 0 0-16,9 0-1 15,-4 0 1-15,0-4 0 16,-1 1 0-16,1 3-1 15,-5-4 1-15,9 0 0 0,-5 8 0 16,5-4-1-16,-4 0 1 16,13 0-1-16,0-4 0 15,0 0-1-15,-1-4 1 16,-3 0-1-16,-5 8 0 16,9-4 0-16,-9 4 1 15,0 0 1-15,9-4 0 16,-1 4-1-16,1 0 1 15,-4 4 0-15,-5 0 0 16,4 4 0-16,5 0 0 16,0 7 0-16,-5 5 0 0,5 0 1 15,0 0 0-15,0-1-1 16,0 5 1-16,4 0 0 16,0 3 0-16,1 5 0 15,-6 3 0-15,6-3-1 16,-5 7 0-16,8 8 1 15,-3 0 0-15,3-3-1 16,-3-9 0-16,-1 1 0 16,-4-9 1-16,0-3-1 15,0-4 1-15,-1-1-2 16,-3-7 0-16,4-8-1 16,-5 0 1-16,5 0-3 15,-9-4 0-15,9-8 0 16,-5-4 0-16</inkml:trace>
          <inkml:trace contextRef="#ctx0" brushRef="#br0" timeOffset="387765.3853">18864 10719 10 0,'-8'8'5'0,"3"8"-5"0,5-16 8 15,0 4-8-15,0 4 0 16,-4 8 1-16,4 3 0 15,-5 1-1-15,1 8 1 16,-1 3 0-16,1 5 1 16,0 3 0-16,-1 4 0 15,1 1 0-15,-1 7 0 16,1 0-1-16,-5 0 1 16,5-4-1-16,-1-3 1 0,5-5-1 15,0 0 0-15,5-7 0 16,-1 0 0-16,5-13-1 15,0-7 1-15,0 4-1 16,8-8 0-16,1 3-1 16,0-3 1-16,4-4-1 15,0-4 0-15,0 0 1 16,0-4 0-16,-4-4-1 16,0 1 1-16,-1-1-2 15,-3 0 0-15,-1 0-3 16,-4 4 1-16,0 0-2 15,0-4 1-15</inkml:trace>
          <inkml:trace contextRef="#ctx0" brushRef="#br0" timeOffset="387389.1191">18794 10735 19 0,'-9'-16'9'0,"13"28"-9"0,-4-12 17 16,0 4-18-16,0-4 0 0,0 0-1 15,5 0 0-15,8 0 2 16,-4 0 1-16,4-4-2 15,0 0 0-15,1 0 1 16,3 4 0-16,1-4 0 16,-5 1 0-16,1-1 0 15,-1 0 1-15,0-4-2 16,0 8 0-16,-4-4-3 16,0 0 1-16,0 0-2 15,-5 0 1-15</inkml:trace>
        </inkml:traceGroup>
        <inkml:traceGroup>
          <inkml:annotationXML>
            <emma:emma xmlns:emma="http://www.w3.org/2003/04/emma" version="1.0">
              <emma:interpretation id="{7E252B44-D53A-4CC8-B3E0-023B296975AB}" emma:medium="tactile" emma:mode="ink">
                <msink:context xmlns:msink="http://schemas.microsoft.com/ink/2010/main" type="inkWord" rotatedBoundingBox="26268,12142 26946,12124 26971,13076 26294,13094">
                  <msink:destinationLink direction="with" ref="{DD872FD0-D8C4-4113-98D6-415E860306CD}"/>
                </msink:context>
              </emma:interpretation>
              <emma:one-of disjunction-type="recognition" id="oneOf151">
                <emma:interpretation id="interp755" emma:lang="zh-CN" emma:confidence="0">
                  <emma:literal>门</emma:literal>
                </emma:interpretation>
                <emma:interpretation id="interp756" emma:lang="zh-CN" emma:confidence="0">
                  <emma:literal>灯</emma:literal>
                </emma:interpretation>
                <emma:interpretation id="interp757" emma:lang="zh-CN" emma:confidence="0">
                  <emma:literal>刈</emma:literal>
                </emma:interpretation>
                <emma:interpretation id="interp758" emma:lang="zh-CN" emma:confidence="0">
                  <emma:literal>山</emma:literal>
                </emma:interpretation>
                <emma:interpretation id="interp75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88081.1086">19303 10849 11 0,'0'0'5'0,"-4"-4"-4"0,4 1 9 16,0 3-9-16,0 0 1 15,0 0-1-15,0 3 1 16,4 9-2-16,-4 12 0 16,4 0 2-16,-4 7 0 0,5 1-1 15,-5 3 1-15,4 8-1 16,-4 9 1-16,5-9-2 15,-5 12 1-15,0 0-1 16,4 0 0-16,1-4-1 16,-5-15 0-16,4-5-3 15,-4-7 1-15,0-4-3 16,0-8 1-16</inkml:trace>
          <inkml:trace contextRef="#ctx0" brushRef="#br0" timeOffset="388673.5306">19631 10838 17 0,'0'-4'8'0,"-5"12"-10"0,5-8 15 16,-4 3-15-16,-5 13 1 15,-4 4-2-15,-5 0 0 16,0-1 3-16,1 5 1 15,-1 4-2-15,-4-1 0 16,0-3 1-16,4 3 1 16,5-7 0-16,-1-4 1 15,1-4-1-15,4-1 1 16,5-3-1-16,-1 0 0 31,14 0 0-31,0 0 0 0,9-4-1 16,-9 4 1-16,4-4-1 15,0 3 1-15,0-3-1 16,1 0 0-16,-1 0-3 16,0-4 1-16,1 0-3 15,-1-4 1-15</inkml:trace>
          <inkml:trace contextRef="#ctx0" brushRef="#br0" timeOffset="389041.2936">19719 10590 22 0,'0'-4'11'0,"0"-8"-17"0,0 12 21 15,0 0-16-15,5 0 0 16,4-4-1-16,0 0 0 15,4 4 2-15,5 0 1 16,-1-4-2-16,5 8 1 16,-4-4-1-16,0 0 1 15,0 4 0-15,-1-4 0 16,-3 4 0-16,-1 4 1 16,0-4-1-16,-8 3 0 15,4 5 0-15,-5 0 0 0,0 8 0 16,-4 7 1-16,5 1-1 15,-5 3 0-15,0 9 1 16,0-5 0-16,0 5-1 16,0-1 1-16,0 0-1 15,0 5 0-15,0-1 0 16,0 0 1-16,4-3-1 16,1-1 0-16,4-3-1 15,-5 7 0-15,0-8 1 16,1-3 0-16,-1-5 0 15,-4-7 0-15,5 4 0 16,-5-5 1-16,0-3 0 16,0-4 1-16,-5-8-1 15,5-4 0-15,-4 8-1 16,-5-8 1-16,-4 12-1 16,-5-8 1-16,-13-1-1 15,0 1 0-15,0 0 0 0,-5 0 1 16,5 4-2-16,-4 12 0 15,4-8-2-15,0 3 0 16,0 1-3-16,9 0 0 16</inkml:trace>
        </inkml:traceGroup>
        <inkml:traceGroup>
          <inkml:annotationXML>
            <emma:emma xmlns:emma="http://www.w3.org/2003/04/emma" version="1.0">
              <emma:interpretation id="{44359D35-953B-436F-A8F5-84FF6248B266}" emma:medium="tactile" emma:mode="ink">
                <msink:context xmlns:msink="http://schemas.microsoft.com/ink/2010/main" type="inkWord" rotatedBoundingBox="27192,12715 27441,12709 27455,13217 27205,13223">
                  <msink:destinationLink direction="with" ref="{DD872FD0-D8C4-4113-98D6-415E860306CD}"/>
                </msink:context>
              </emma:interpretation>
              <emma:one-of disjunction-type="recognition" id="oneOf152">
                <emma:interpretation id="interp760" emma:lang="zh-CN" emma:confidence="0">
                  <emma:literal>,</emma:literal>
                </emma:interpretation>
                <emma:interpretation id="interp761" emma:lang="zh-CN" emma:confidence="0">
                  <emma:literal>)</emma:literal>
                </emma:interpretation>
                <emma:interpretation id="interp762" emma:lang="zh-CN" emma:confidence="0">
                  <emma:literal>丿</emma:literal>
                </emma:interpretation>
                <emma:interpretation id="interp763" emma:lang="zh-CN" emma:confidence="0">
                  <emma:literal>'</emma:literal>
                </emma:interpretation>
                <emma:interpretation id="interp764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626613.8464">20366 11161 7 0,'-4'0'3'0,"4"-8"1"0,0 8 4 0,0 0-7 16,0 0 0-16,0-4 2 15,0 0 0-15,0 4-3 16,0 0 0-16,0 0 2 15,0 0 0-15,0 0 0 16,0 0 0-16,0 0-1 16,0 0 0-16,0 0-1 15,0 0 1-15,4 0 0 16,1 4 0-16,-1 0-1 16,1 0 1-16,-1 0-1 15,0-1 0-15,5 1 0 16,0 0 1-16,0 0-1 15,0 8 0-15,0-4-1 16,0 4 1-16,-1 0 0 0,-3-5 1 16,-1 5-1-16,1-4 0 15,-1 0 0-15,-4 4 1 16,0-4 0-16,0 0 1 16,0-1-1-16,0 9 0 15,-4 0 0-15,-1 0 1 16,-4-1-1-16,1 5 0 15,-6 0 0-15,1 11 0 16,-5-3-1-16,-4 0 1 16,0-1-1-16,4 1 1 15,1-1-2-15,-1-3 1 0,0-8-1 16,5-1 0-16,-1-3-3 16,6-4 0-16,-1 0-4 15,0 4 1-15</inkml:trace>
        </inkml:traceGroup>
        <inkml:traceGroup>
          <inkml:annotationXML>
            <emma:emma xmlns:emma="http://www.w3.org/2003/04/emma" version="1.0">
              <emma:interpretation id="{E0153B5C-1436-4B7D-BAA0-172F22DF7834}" emma:medium="tactile" emma:mode="ink">
                <msink:context xmlns:msink="http://schemas.microsoft.com/ink/2010/main" type="inkWord" rotatedBoundingBox="27710,11903 29424,11857 29461,13219 27746,13264">
                  <msink:destinationLink direction="with" ref="{DD872FD0-D8C4-4113-98D6-415E860306CD}"/>
                </msink:context>
              </emma:interpretation>
              <emma:one-of disjunction-type="recognition" id="oneOf153">
                <emma:interpretation id="interp765" emma:lang="zh-CN" emma:confidence="0">
                  <emma:literal>山</emma:literal>
                </emma:interpretation>
                <emma:interpretation id="interp766" emma:lang="zh-CN" emma:confidence="0">
                  <emma:literal>ⅲ</emma:literal>
                </emma:interpretation>
                <emma:interpretation id="interp767" emma:lang="zh-CN" emma:confidence="0">
                  <emma:literal>刈</emma:literal>
                </emma:interpretation>
                <emma:interpretation id="interp768" emma:lang="zh-CN" emma:confidence="0">
                  <emma:literal>屮</emma:literal>
                </emma:interpretation>
                <emma:interpretation id="interp76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96705.7422">21000 10979 9 0,'-5'8'4'0,"10"-4"-4"16,-5-4 5-16,0 0-5 15,0-4 0-15,0 4 2 16,0 0 0-16,0 0-2 16,0 0 1-16,0 0 0 15,0 0 1-15,0 0-1 16,0 0 0-16,0 0-1 15,0 4 1-15,4 0-1 0,-4 4 0 16,5 4 0-16,-5 4 1 16,0 7 0-16,0 1 1 15,4-1-1-15,-4 5 0 16,0 7 0-16,0 5 0 16,0-1-1-16,0 8 1 15,9 1-1-15,-5-5 1 16,-4 4-1-16,0-7 1 15,0-5-1-15,0-3 1 16,0-1 0-16,0-7 0 16,0-5 0-16,0-3 1 0,-4-4-1 15,4 0 1-15,-9 0-1 16,9-4 1-16,-4-1-2 16,-1-3 1-16,-4 4-2 15,0-4 0-15,-4-4-1 16,-5 0 0-16,1 0-4 15,3-8 0-15,1 0-1 16,0 1 1-16</inkml:trace>
          <inkml:trace contextRef="#ctx0" brushRef="#br0" timeOffset="396707.2426">21204 11090 11 0,'0'-4'5'0,"0"4"-13"0,0 0 9 15,8-4-2-15,1 0 0 16,5 0 0-16,-1 0 0 0,5-4 1 16,4 4 1-16,0-4 0 15,4 0 1-15,1-3 0 16,8 3 0-16,-8 0 0 16,4 0 1-16,-9 4-1 15,0-4 0-15,5 4-2 16,-5-4 1-16,-4 0-1 15,-9 1 0-15,8 7-1 16,-8-8 1-16,0 8-2 16,0 0 0-16,-9 0-1 15,0 0 1-15</inkml:trace>
          <inkml:trace contextRef="#ctx0" brushRef="#br0" timeOffset="396953.9221">21842 10597 11 0,'0'4'5'0,"4"-4"-6"0,-4 0 11 15,0 0-11-15,0 0 1 16,0 0-1-16,0 8 0 16,-4 4 1-16,-1 0 0 0,1 15 0 15,-1-3 0-15,5 8 1 16,-4 3 0-16,-1 4 1 16,5 1 0-16,0-5 0 15,0 1 0-15,0-1-1 16,0-3 1-16,0-1-2 15,0-3 1-15,0 3-1 16,0-7 0-16,0-5 0 16,0-3 0-16,0 0-2 15,5-4 0-15,-5-4-3 16,0 0 1-16</inkml:trace>
          <inkml:trace contextRef="#ctx0" brushRef="#br0" timeOffset="397857.0606">22098 10326 10 0,'5'0'5'0,"-5"0"-8"0,4 0 6 0,5 0-3 15,9-4 0-15,0 0 0 16,-1 0 1-16,5 0-2 16,-4 0 1-16,4 4 0 15,1-4 1-15,-1 0-1 16,4 4 0-16,-4-4 0 15,1 4 0-15,-1 0 0 16,-5 0 1-16,1 0 0 16,-9 0 0-16,4 0 0 15,-4 0 0-15,0 0 0 16,-9 0 1-16,4 4-1 16,-4 4 1-16,0 0-1 15,0 4 0-15,0 3 0 16,0 5 1-16,0 4-1 15,-4 7 0-15,4 13 0 16,-4 7 0-16,4 4-1 16,0 12 0-16,0 4 0 0,0-8 0 15,0 4 0-15,0-4 0 16,4-4 0-16,-4 0 0 16,0 4 0-16,0-8 0 15,0-8 0-15,0-3 1 16,4-9 0-16,-4 0 0 15,5-11 0-15,-1-8 0 16,-4 0 0-16,0-1 0 16,0-3-1-16,0 0 0 15,0 0 0-15,0-8 1 0,0 4-1 16,0-4 0-16,0 3 0 16,0-7 1-16,0 0-1 15,-4 0 1-15,-1 4-1 16,-3-4 1-1,-10-4-1 1,-4 8 1-16,0-4-1 16,-5-4 0-16,9 8 0 15,-8-4 0-15,-10 4-1 16,1 0 1-16,-5 8-2 16,0-4 1-16,5 8-5 15,-10-5 1-15</inkml:trace>
          <inkml:trace contextRef="#ctx0" brushRef="#br0" timeOffset="407887.6247">20787 10546 18 0,'-35'-4'9'0,"26"-15"-7"0,9 15 9 16,0 4-11-16,0 0 1 16,-5-8-2-16,5 8 1 15,0-4-1-15,0 4 0 16,0 0 0-16,14 4 1 16,-1 4-1-16,0 7 0 15,1 1 0-15,-6 0 0 16,10 8 1-16,-5-5 0 15,1 1 0-15,-1 0 1 32,5 7-1-32,-1-7 0 0,1 0-4 15,-5-5 0-15,1 1 0 16,3-4 1-16</inkml:trace>
        </inkml:traceGroup>
        <inkml:traceGroup>
          <inkml:annotationXML>
            <emma:emma xmlns:emma="http://www.w3.org/2003/04/emma" version="1.0">
              <emma:interpretation id="{CE4B69DA-B851-48A6-A5D9-D41E3A27DF4B}" emma:medium="tactile" emma:mode="ink">
                <msink:context xmlns:msink="http://schemas.microsoft.com/ink/2010/main" type="inkWord" rotatedBoundingBox="29735,11834 30456,11814 30494,13229 29772,13249"/>
              </emma:interpretation>
              <emma:one-of disjunction-type="recognition" id="oneOf154">
                <emma:interpretation id="interp770" emma:lang="zh-CN" emma:confidence="0">
                  <emma:literal>是</emma:literal>
                </emma:interpretation>
                <emma:interpretation id="interp771" emma:lang="zh-CN" emma:confidence="0">
                  <emma:literal>芑</emma:literal>
                </emma:interpretation>
                <emma:interpretation id="interp772" emma:lang="zh-CN" emma:confidence="0">
                  <emma:literal>芭</emma:literal>
                </emma:interpretation>
                <emma:interpretation id="interp773" emma:lang="zh-CN" emma:confidence="0">
                  <emma:literal>邑</emma:literal>
                </emma:interpretation>
                <emma:interpretation id="interp774" emma:lang="zh-CN" emma:confidence="0">
                  <emma:literal>晃</emma:literal>
                </emma:interpretation>
              </emma:one-of>
            </emma:emma>
          </inkml:annotationXML>
          <inkml:trace contextRef="#ctx0" brushRef="#br0" timeOffset="401457.5526">23002 10936 12 0,'-13'24'6'0,"0"-9"-6"16,13-15 9-16,0 0-9 15,9 0 0-15,-5 0 1 16,9 0 1-16,1-7-2 16,3-5 1-16,1-4 0 15,13-4 0-15,-4 1 0 0,4-1 1 16,4 0-2-16,14 1 1 15,-23-1-1-15,1 8 0 16,-1 0 0-16,-8 0 1 16,-5 8-1-16,-8 4 1 15,-5 4-1-15,0 4 1 16,-18 8-1-16,0 8 0 16,-8 7 0-16,8 1 0 15,-8 3 0-15,-5 5 0 16,4-1 0-16,0 8 0 15,5-7 0-15,5-5 0 0,3 0 0 16,5 1 0-16,1-5 0 16,3-3 0-16,5-4 0 15,5-17 0-15,-1-3 0 16,5-4 0-16,4-4 0 16,-4-7 1-16,4 3-1 15,1 0 0-15,-1-4 0 16,-4 8 0-16,-5 0 0 15,-4 4 0-15,0 0-1 16,-4 4 1-16,-5 8-1 16,-4 0 1-16,-5 7 0 15,-4 5 0-15,-5 4 0 16,1-1 0-16,-1 1 0 16,-4 3 0-16,-5 1 0 15,5-5 1-15,0 1-1 16,0-4 0-16,9-9 0 0,5 1 1 15,3-8-1-15,5 4 0 16,5-4 0-16,4-1 1 16,9 1 0-16,9 0 0 15,-1 0 0-15,10-4 0 16,-5-8 1-16,5 4 0 16,-1 0-1-16,5 0 0 15,5 4 0-15,-5 4 0 16,9-4 0-16,-5 0 0 15,0 4-1-15,5-4 0 16,13 0 0-16,-4-4 1 0,-13-8-2 16,8 4 1-16,-4-8-3 15,0 0 0-15,-5-4-4 16,-4 8 0-16</inkml:trace>
          <inkml:trace contextRef="#ctx0" brushRef="#br0" timeOffset="400676.9976">23095 10310 17 0,'-9'-4'8'0,"5"-16"-3"16,4 20 9-16,-4-12-14 16,-1 5 1-16,5 3-1 15,0 4 1-15,-9-4-2 16,9 4 0-16,0 4 0 16,0 0 1-16,0 3-1 0,0 13 0 15,0 0 0-15,9 3 0 16,-4 5 0-16,-1 4 1 15,0-1 0-15,-4 5 0 16,0-1 0-16,5-4 0 16,-5 1 0-16,4-8 1 15,-4-5-1-15,0-3 0 16,0-4 0-16,0-4 1 16,0-4-1-16,0-12 0 15,0-4 0-15,0 0 0 16,0-11-1-16,0-1 1 0,0 0-1 15,5-3 0-15,-1-1 0 16,1-3 0-16,-1 3 0 16,5 1 0-16,-5 3 0 15,10 4 0-15,-1 4 0 16,0 9 1-16,-4-1-1 16,4 4 0-16,23 8 1 15,-10 4 0-15,1 3-1 16,-5 5 1-16,-4 4 0 15,-9 3 1-15,4 5-1 16,-13 4 1-16,-13 7-1 16,-1 0 1-16,-8 1 0 15,-4 3 0-15,8 4-1 16,-9-11 1-16,-4-5-1 16,9-3 1-16,-4-9-1 15,8-7 1-15,0-4-1 0,0-8 1 16,-4-8-2-16,9-4 1 15,0 1-1-15,8-5 1 16,1 0 0-16,-1-4 0 16,5 1-1-16,5 3 1 15,4-4 0-15,0 1 1 16,4 3-1-16,0 0 0 16,5 4 0-16,0-3 0 15,-1 3 0-15,-3-4 1 16,12 8-2-16,-8-4 1 15,0 8-2-15,-1 0 0 0,-3 0-2 16,-6 4 0-16</inkml:trace>
        </inkml:traceGroup>
        <inkml:traceGroup>
          <inkml:annotationXML>
            <emma:emma xmlns:emma="http://www.w3.org/2003/04/emma" version="1.0">
              <emma:interpretation id="{BAB4F751-A57E-4061-9890-E978B9740178}" emma:medium="tactile" emma:mode="ink">
                <msink:context xmlns:msink="http://schemas.microsoft.com/ink/2010/main" type="inkWord" rotatedBoundingBox="30686,12011 31353,11993 31380,12984 30712,13002"/>
              </emma:interpretation>
              <emma:one-of disjunction-type="recognition" id="oneOf155">
                <emma:interpretation id="interp775" emma:lang="zh-CN" emma:confidence="0">
                  <emma:literal>匹</emma:literal>
                </emma:interpretation>
                <emma:interpretation id="interp776" emma:lang="zh-CN" emma:confidence="0">
                  <emma:literal>區</emma:literal>
                </emma:interpretation>
                <emma:interpretation id="interp777" emma:lang="zh-CN" emma:confidence="0">
                  <emma:literal>返</emma:literal>
                </emma:interpretation>
                <emma:interpretation id="interp778" emma:lang="zh-CN" emma:confidence="0">
                  <emma:literal>远</emma:literal>
                </emma:interpretation>
                <emma:interpretation id="interp77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402283.1394">23928 10605 10 0,'-13'28'5'0,"-5"15"-2"15,9-35 11-15,9 8-12 16,-4 0 0-16,-5 3 0 15,5 5 1-15,-5 3-4 0,0 9 0 16,-4-5 2-16,-1 5 0 16,1 7-1-16,0 4 1 15,-9 5 0-15,8 3 0 16,1 0 0-16,9 4 0 16,-5-8 0-16,4-8 0 15,5-7 0-15,5-9 1 16,4 1-2-16,8-8 1 15,5-5 0-15,5-7 0 16,13-4-1-16,4-12 0 0,9 1 0 16,0-9 1-16,5 4-1 15,-5-12 0-15,-4 1 0 16,-9 7 0-16,4-4 0 16,-8 1 0-16,-10 3 0 15,1 4 0-15,-10 0-2 16,1 4 0-16,-5 4-3 15,-8-4 0-15,4 1-2 16,-9 7 1-16</inkml:trace>
          <inkml:trace contextRef="#ctx0" brushRef="#br0" timeOffset="401865.3456">23778 10625 12 0,'17'-12'6'0,"14"-4"1"0,-9 16 5 16,-4-4-11-16,18 1 0 15,3-1 1-15,-3-4 1 16,8-8-4-16,5 0 0 0,-5 0 2 16,1-3 0-16,-6-1-2 15,-3 4 0-15,-10 5-3 16,-3-1 1-16,-6 0-3 16,-3 4 1-16,-6 4 0 15,-8 4 0-15</inkml:trace>
          <inkml:trace contextRef="#ctx0" brushRef="#br0" timeOffset="402568.8435">24154 10527 18 0,'-13'0'9'0,"13"7"-11"0,0-7 15 16,0 4-13-16,-5 8 0 16,-3 8 0-16,-6 7 0 15,-4 9 0-15,-13 11 0 16,5 4 0-16,-1 4 1 15,1 1-1-15,4-5 0 16,-1 0 0-16,-3-4 0 16,13-7-2-16,-1-9 0 0,10-11-3 15,4-8 0-15</inkml:trace>
          <inkml:trace contextRef="#ctx0" brushRef="#br0" timeOffset="402824.0307">24309 10645 15 0,'-9'4'7'0,"9"19"-6"15,0-11 12-15,-9 8-14 16,1 3 1-16,-10 5 1 16,5 3 0-16,-1 5-1 15,1-5 1-15,9 1 0 16,-5-5 0-16,9-7 0 15,9 0 0-15,4-4 0 16,0-9 0-16,5-3-3 16,0 0 1-16,-1-4-3 0,10-11 1 15,-5-1-3-15,5-8 1 16</inkml:trace>
        </inkml:traceGroup>
        <inkml:traceGroup>
          <inkml:annotationXML>
            <emma:emma xmlns:emma="http://www.w3.org/2003/04/emma" version="1.0">
              <emma:interpretation id="{A3D04188-983A-4762-9556-FB83E818E992}" emma:medium="tactile" emma:mode="ink">
                <msink:context xmlns:msink="http://schemas.microsoft.com/ink/2010/main" type="inkWord" rotatedBoundingBox="31588,11879 32576,11853 32604,12892 31616,12919"/>
              </emma:interpretation>
              <emma:one-of disjunction-type="recognition" id="oneOf156">
                <emma:interpretation id="interp780" emma:lang="zh-CN" emma:confidence="0">
                  <emma:literal>配</emma:literal>
                </emma:interpretation>
                <emma:interpretation id="interp781" emma:lang="zh-CN" emma:confidence="0">
                  <emma:literal>邮</emma:literal>
                </emma:interpretation>
                <emma:interpretation id="interp782" emma:lang="zh-CN" emma:confidence="0">
                  <emma:literal>䣥</emma:literal>
                </emma:interpretation>
                <emma:interpretation id="interp783" emma:lang="zh-CN" emma:confidence="0">
                  <emma:literal>䢹</emma:literal>
                </emma:interpretation>
                <emma:interpretation id="interp784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3709.1566">24717 10495 15 0,'-9'4'7'0,"22"-4"-3"16,-13 0 12-16,0 0-15 16,0 0 0-16,0 0-1 15,0 0 1-15,0 0-2 16,0 0 1-16,0 0-1 16,-4 4 1-16,4 0-1 15,-5 4 1-15,5 0 0 16,5 7 0-16,-5-3 0 15,0 0 1-15,0 0-1 16,0 7 1-16,0 5-1 16,0-8 1-16,0 23-1 0,-9-7 1 15,0 3-1-15,0 8 1 16,5 1 0-16,-5-1 0 16,-4 4-1-16,13 1 1 15,-5-1-1-15,-4 8 1 16,9-8-1-16,-4-7 0 15,-1-1-1-15,1-15 1 16,4-5-4-16,0-7 1 16,0 4-3-16,0-8 1 15,0-8-2-15,0-8 1 16</inkml:trace>
          <inkml:trace contextRef="#ctx0" brushRef="#br0" timeOffset="404129.9526">24726 10653 11 0,'8'-16'5'0,"10"0"-5"16,-5 12 9-16,1-4-9 16,3-4 0-16,1 1 2 15,4 3 1-15,5 0-3 16,0 0 0-16,-1 0 1 15,-4 4 1-15,0 4 0 16,-4 0 0-16,4 0-1 16,5 4 0-16,-5 0 0 15,0 4 0-15,-4 0 0 0,4 8 0 16,-9 3-1-16,1 1 1 16,-6 11-1-16,-3 5 1 15,8-1-1-15,-4 13 1 16,-5-1-1-16,-4 0 1 15,0 0-1-15,0 1 1 16,0-1-1-16,0 0 0 16,0-4 0-16,0 1 1 15,0-9-1-15,0-3 0 16,0-1 0-16,0-3 0 0,0-13-2 16,0 1 1-16,0 0-3 15,0-4 0-15,-4-8-2 16,-5-4 0-16</inkml:trace>
          <inkml:trace contextRef="#ctx0" brushRef="#br0" timeOffset="403124.2381">24752 10369 15 0,'-13'4'7'16,"8"-4"-6"-16,5 0 13 0,0 0-14 15,0 0 0-15,5 0 0 16,8-4 1-16,0 4-1 15,1-4 0-15,8 0 0 16,0 0 1-16,5 0-1 16,-1 0 0-16,-4 0 0 15,1 0 0-15,-6 0 0 16,-3 1 0-16,8-1 0 16,-9 0 0-16,0 0-3 15,-4 0 1-15,-4 4-3 16,-5 0 1-16</inkml:trace>
          <inkml:trace contextRef="#ctx0" brushRef="#br0" timeOffset="404415.6556">24978 10408 20 0,'0'0'10'0,"0"4"-14"16,0 0 19-16,0 4-16 15,0 8 1-15,0 8-1 16,0 7 1-16,-4 12 0 0,-10 5 1 16,-8 15-1-16,9 0 0 15,-9-4 0-15,-5-4 0 16,14-4 0-16,-9-4 0 15,8-7-3-15,1-9 0 16,0-7-2-16,13-5 0 16</inkml:trace>
          <inkml:trace contextRef="#ctx0" brushRef="#br0" timeOffset="405045.6037">24863 11188 18 0,'-13'12'9'0,"4"-12"-11"15,9 0 19-15,0 0-18 16,0 0 1-16,13 0 0 16,-4 0 1-16,4 0-1 15,1 0 0-15,8 4 0 16,-9-8 1-16,9 0-2 15,-9 0 1-15,1-4-4 16,-1 4 1-16,0 0-2 16,1 0 0-16</inkml:trace>
          <inkml:trace contextRef="#ctx0" brushRef="#br0" timeOffset="404835.4543">24876 11054 12 0,'0'0'6'0,"14"-4"-9"0,-14 4 14 15,13-4-9-15,9-4 1 16,-9-3-1-16,9 3 0 16,-4 0-5-16,-5 0 1 15,-4 4 0-15,5 0 1 16,-6 0-3-16,-3 4 0 16</inkml:trace>
          <inkml:trace contextRef="#ctx0" brushRef="#br0" timeOffset="404626.8061">25027 10672 12 0,'0'-4'6'0,"0"8"-6"15,0 4 8-15,0 4-7 16,9 8 0-16,-9-1 0 16,0 5 1-16,0 0-3 15,0 3 1-15,0-3-1 16,0-1 1-16,0-3-2 16,0 0 0-16,0-8-2 15,4-1 1-15,-4-3-1 16,0 4 1-16</inkml:trace>
          <inkml:trace contextRef="#ctx0" brushRef="#br0" timeOffset="408074.2576">25266 10310 19 0,'0'0'9'0,"0"0"-12"0,0 0 19 0,0 0-16 15,0 0 0-15,0 0-1 16,0-4 1-16,9 0 0 16,0 0 0-16,-5 4-1 15,10-4 1-15,12 4 0 16,-4 0 0-16,5 0-1 15,8 0 1-15,-8 0 0 16,8 0 0-16,-8 0 0 16,-5 4 1-16,-4 0-1 15,-1 0 1-15,1 0-1 16,-5 4 0-16,-13 0-1 16,-4 3 1-16,-5 5-1 15,5 4 1-15,-14 4-1 16,0 3 0-16,-4 5 0 15,4 3 0-15,-13 4 0 0,14 1 1 16,-10-5 0-16,5-7 0 16,0 3 0-16,9-3 0 15,8-8 0-15,-4-1 0 16,0-3 0-16,5 0 0 16,-5 3 0-16,9 5 0 15,0 4 0-15,0 3 0 16,0 1 0-16,0-1 1 15,0 5 0-15,0-1 1 16,0-3 0-16,0 3 0 16,0-7 0-16,0-1 0 0,0-7-1 15,9 0 1-15,-5-1-1 16,1 5 0-16,8-4-1 16,5-1 0-16,-5-7 0 15,0 4 0-15,10-4 0 16,3-8 0-16,1-1 0 15,8 1 0-15,-8-4-3 16,8-11 0-16,-8-5-3 16,-5-4 0-16</inkml:trace>
        </inkml:traceGroup>
        <inkml:traceGroup>
          <inkml:annotationXML>
            <emma:emma xmlns:emma="http://www.w3.org/2003/04/emma" version="1.0">
              <emma:interpretation id="{84198B49-01AE-4C18-B858-E1CF9CE37563}" emma:medium="tactile" emma:mode="ink">
                <msink:context xmlns:msink="http://schemas.microsoft.com/ink/2010/main" type="inkWord" rotatedBoundingBox="32753,11776 33496,11756 33525,12847 32782,12866"/>
              </emma:interpretation>
              <emma:one-of disjunction-type="recognition" id="oneOf157">
                <emma:interpretation id="interp785" emma:lang="zh-CN" emma:confidence="0">
                  <emma:literal>的</emma:literal>
                </emma:interpretation>
                <emma:interpretation id="interp786" emma:lang="zh-CN" emma:confidence="0">
                  <emma:literal>够</emma:literal>
                </emma:interpretation>
                <emma:interpretation id="interp787" emma:lang="zh-CN" emma:confidence="0">
                  <emma:literal>做</emma:literal>
                </emma:interpretation>
                <emma:interpretation id="interp788" emma:lang="zh-CN" emma:confidence="0">
                  <emma:literal>所</emma:literal>
                </emma:interpretation>
                <emma:interpretation id="interp789" emma:lang="zh-CN" emma:confidence="0">
                  <emma:literal>伪</emma:literal>
                </emma:interpretation>
              </emma:one-of>
            </emma:emma>
          </inkml:annotationXML>
          <inkml:trace contextRef="#ctx0" brushRef="#br0" timeOffset="409534.7994">25966 10204 16 0,'0'15'8'0,"0"-19"-9"0,0 8 11 15,0 0-12-15,0 4 0 16,-13 4-2-16,8 4 1 16,-8 11 4-16,-9 1 1 15,9 3-2-15,-10 1 0 0,10-5 1 16,-5 1 1-16,1-4 0 16,12-1 1-16,-4-3-2 15,-4-4 1-15,13 3-3 16,0-3 1-16,0 0-1 15,0 4 1-15,13 7-1 16,-13 1 1-16,14 11 0 16,-5 0 0-16,-9 5 0 15,8-1 1-15,-3-4 0 16,-5 1 0-16,0-1 0 16,0-3 0-16,0-1 0 15,0-3 0-15,0-1-1 16,-5-7 1-16,-3-5 0 15,8-3 0-15,-9 0-1 16,9-4 1-16,-5-4-1 0,-4 0 0 16,9-5 0-16,-4-6 0 15,-5-5-1-15,9-4 0 16,0-4 0-16,0-4 1 16,0-3-1-16,0-1 0 15,13-11 0-15,-4 7 1 16,5-7-1-16,-1 3 1 15,0-3 0-15,0 3 0 16,1-3-1-16,-1 3 1 16,9 5 0-16,-9-1 0 15,1 1 0-15,-1 7 0 0,-4 4 0 16,4 4 1-16,0 8-1 16,10-3 1-16,-10 18 0 15,0 1 0-15,-4 8 0 16,-4 11 0-16,3 1-1 15,-3 7 1-15,-18 1-1 16,8-5 1-16,-4 1-1 16,0-1 1-16,-4 0-1 15,9-3 0-15,-5-5 0 16,-5-3 1-16,10-8-1 16,-5 0 1-16,-4-5-1 15,4-3 1-15,5-4-2 16,-5-4 1-16,-5-4-1 15,14-4 0-15,-4-7-1 16,-5-5 1-16,9-4-1 16,13-15 0-16,-4-4-1 0,5-9 1 15,12-11 0-15,14-7 1 16,-4-1-1-16,3 0 1 16,-3 8 0-16,13 4 1 15,-10 11 0-15,-12 9 0 16,4 8 0-16,-13 3 1 15,4 4-1-15,-9 9 1 16,-4 7 0-16,-5 12 0 16,-4 7 0-16,0 9 0 15,-4 4-1-15,-5 3 1 16,0 9-1-16,5-1 1 0,-5 1-1 16,9-5 1-16,9-3-2 15,-5-1 1-15,5-3 0 16,0 0 0-16,4-5 0 15,1-3 1-15,-1 0-1 16,0-4 1-16,1-1-1 16,8-3 1-16,-5 4 0 15,-3 0 0-15,3 0-1 16,-3 3 0-16,-1-3 0 16,-9 4 0-16,10 4 0 15,-14 7 1-15,9 1-1 16,-9 3 1-16,-9 5-2 15,4-1 1-15,-8 1 0 16,0 3 0-16,-9-3-1 16,8-5 1-16,1 8-1 0,-9-7 1 15,9-5 1-15,-10-3 0 16,-3-8 0-16,-1-4 0 16,5-8-1-16,-5 0 1 15,14-8-2-15,-9-8 1 16,9-4-1-16,-1-4 1 15,10-3-2-15,-5-1 1 16,18 4 0-16,-5 1 1 16,-4 3 0-16,14 0 0 15,-5 4 1-15,4 1 0 16,9 3 0-16,-9 0 1 0,1 8-2 16,-1-4 1-16,-9 4-1 15,5 0 0-15,4 4-2 16,1 0 0-16,-5 0-4 15,-5-4 0-15,9 4 1 16,-4 0 0-16</inkml:trace>
        </inkml:traceGroup>
        <inkml:traceGroup>
          <inkml:annotationXML>
            <emma:emma xmlns:emma="http://www.w3.org/2003/04/emma" version="1.0">
              <emma:interpretation id="{61E9B14A-BC7A-4678-A80A-4AD11AEB772F}" emma:medium="tactile" emma:mode="ink">
                <msink:context xmlns:msink="http://schemas.microsoft.com/ink/2010/main" type="inkWord" rotatedBoundingBox="33622,13055 33704,13053 33707,13146 33625,13149"/>
              </emma:interpretation>
              <emma:one-of disjunction-type="recognition" id="oneOf158">
                <emma:interpretation id="interp790" emma:lang="zh-CN" emma:confidence="0">
                  <emma:literal>,</emma:literal>
                </emma:interpretation>
                <emma:interpretation id="interp791" emma:lang="zh-CN" emma:confidence="0">
                  <emma:literal>.</emma:literal>
                </emma:interpretation>
                <emma:interpretation id="interp792" emma:lang="zh-CN" emma:confidence="0">
                  <emma:literal>·</emma:literal>
                </emma:interpretation>
                <emma:interpretation id="interp793" emma:lang="zh-CN" emma:confidence="0">
                  <emma:literal>、</emma:literal>
                </emma:interpretation>
                <emma:interpretation id="interp79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409880.0416">26728 11503 20 0,'0'-12'10'0,"-13"8"-15"0,22 8 23 16,-18-4-18-16,9 0 0 15,-5 0 0-15,-4 4 1 32,5 8-2-32,-5 0 1 0,-4 0-2 15,4 3 1-15,5 1-4 16,-10 4 0-16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ECC7F96-9F53-41F2-BCF7-F47EF3780639}" emma:medium="tactile" emma:mode="ink">
          <msink:context xmlns:msink="http://schemas.microsoft.com/ink/2010/main" type="inkDrawing"/>
        </emma:interpretation>
      </emma:emma>
    </inkml:annotationXML>
    <inkml:trace contextRef="#ctx0" brushRef="#br0">297 16 13 0,'22'-16'6'0,"-9"12"-5"15,-13 4 13-15,0 0-14 16,0 0 0-16,5 4-1 16,-5 4 1-16,-5 8 0 0,-4 3 0 15,-4 1-1-15,-9 12 1 16,-5 3 0-16,-4 0 0 16,-4 5 0-16,-1-5 0 15,10 1 1-15,-1-9 0 16,5 1 0-16,-5-1 1 15,5-7-1-15,5-8 0 16,8 0 0-16,4-8 1 16,5 4-2-16,-4-4 1 0,4-4 0 15,0 0 0-15,13-4 0 16,9-8 0-16,5 4-1 16,4-4 1-16,4 0 0 15,10-3 0-15,-6-1 0 16,10 0 1-16,-4 0-1 15,-1 4 0-15,0 1-1 16,-13-1 0-16,-4 8-1 16,-1 0 0-16,-8 0-1 15,-5 4 0-15,1-8-3 16,-1 0 1-16,-9 8-3 16,-8 4 1-16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7CD173-CCCB-431F-B5F0-6CB83F5BC560}" emma:medium="tactile" emma:mode="ink">
          <msink:context xmlns:msink="http://schemas.microsoft.com/ink/2010/main" type="inkDrawing"/>
        </emma:interpretation>
      </emma:emma>
    </inkml:annotationXML>
    <inkml:trace contextRef="#ctx0" brushRef="#br0">-2 31 18 0,'-9'4'9'0,"22"-12"-15"0,-13 8 16 16,5 8-11-16,3 4 0 15,6 7 0-15,-1-3 0 16,0 4 2-16,1 4 0 16,-10 3-1-16,5 9 1 0,-5 3 0 15,-4 0 1-15,0 1-1 16,0-5 1-16,-4 1-1 16,-1-5 0-16,1-11-1 15,0-1 1-15,-1-3-1 16,5-8 1-16,-4-8-2 15,4-12 0-15,9-11 0 16,-5-13 0-16,5 1 0 16,0-5 0-16,4 5 0 15,0 0 0-15,1 3 1 16,-1 4 1-16,0 5 0 16,0 3 0-16,1 4 0 15,-1 5 0-15,0 7 0 16,1 8 0-16,-6 3-1 15,-8 5 0-15,-4 12-1 16,0 7 1-16,-5 9 0 16,0-5 0-16,-4-3-1 15,4 3 1-15,0-7 0 0,0-9 1 16,5-7-1-16,-1 4 1 16,1-12-2-16,4-4 1 15,0-16-1-15,4-7 1 16,5-9-1-16,4-3 0 15,1-1 0-15,3 5 0 16,5-1 1-16,1 9 0 16,-1 3 0-16,0 4 0 15,0 8 0-15,-4 12 1 0,-5 4 0 16,0 8 0-16,-4 11-1 16,-4 1 0-16,-1-1 0 15,1 5 1-15,-5-12-1 16,0-5 1-16,0 1-2 15,4-8 0-15,0-4 0 16,1-12 0-16,4-8-1 16,4-11 1-16,0-1 0 15,9-3 0-15,1-5 0 16,-1 1 1-16,0-1 1 16,0 5 0-16,0 3 0 15,-4 9 1-15,-5-5-1 16,0 8 1-16,1 4-1 15,-1 5 1-15,0 7-2 16,-8 3 1-16,4 5 0 16,-1 8 0-16,1 4-1 15,0 7 1-15,-4 5 0 16,-5 7 0-16,0 5 0 16,4-1 1-16,-8 4-1 0,-5 0 0 15,0 1-1-15,-4-13 1 16,-1 8-1-16,1-7 1 15,-5-5-2-15,1-11 1 16,-1 0-2-16,-9-5 1 31,-4-3-5-31,5-8 0 16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888DDD7-4FBF-4215-9896-B9751A7664C2}" emma:medium="tactile" emma:mode="ink">
          <msink:context xmlns:msink="http://schemas.microsoft.com/ink/2010/main" type="inkDrawing"/>
        </emma:interpretation>
      </emma:emma>
    </inkml:annotationXML>
    <inkml:trace contextRef="#ctx0" brushRef="#br0">49 208 2 0,'-18'4'1'0,"-4"8"8"16,18-8-9-16,-1-8 2 15,5 8 1-15,0-4 0 16,0 0 0-16,0 0-3 0,9 0 0 16,4 0 3-16,5-4 0 15,17-4 0-15,10-3 0 16,4-5-1-16,4 0 1 15,9 4-1-15,-5-7 0 16,-4-5-1-16,-4 4 0 16,0 0-1-16,-5 5 0 15,-8-5-2-15,-5 4 1 16,-5 4-3-16,-8 5 1 0,-5 3-3 16,1 0 1-16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5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CFFF5D0-BE3D-4D4D-BF02-4C7B63D9D37B}" emma:medium="tactile" emma:mode="ink">
          <msink:context xmlns:msink="http://schemas.microsoft.com/ink/2010/main" type="inkDrawing"/>
        </emma:interpretation>
      </emma:emma>
    </inkml:annotationXML>
    <inkml:trace contextRef="#ctx0" brushRef="#br0">242 0 19 0,'0'4'9'0,"4"0"-11"16,1 0 16-16,-1 4-14 15,-4 11 1-15,0 1-1 16,0 15 0-16,-9 9-1 16,0 7 1-16,-8 4 0 15,-1 8 1-15,-13 4-2 16,-4-12 1-16,4-4 0 16,4 1 0-16,5-9-1 0,4-8 0 15,5-7-1-15,0-8 0 16,4-5-1-16,4-3 1 15,5-12-2-15,0-8 1 16,9-4 0-16,0 1 1 16,9-1 1-16,-5 4 1 15,0 0 1-15,1 4 0 16,-1 4 2-16,0 4 0 0,0 4 0 16,-4 8 1-16,0 7-1 15,0 9 0-15,-5 15-1 16,-4 12 0-16,-4-4-1 15,0 0 0-15,-5 1-1 16,0 3 0-16,4-4-1 16,1-12 1-16,0-8-3 15,-5-11 1-15,4 0-3 16,1-9 1-16,4-11-1 16,9-15 0-16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0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9A2DEB-E942-4644-806C-1774979BAB74}" emma:medium="tactile" emma:mode="ink">
          <msink:context xmlns:msink="http://schemas.microsoft.com/ink/2010/main" type="inkDrawing"/>
        </emma:interpretation>
      </emma:emma>
    </inkml:annotationXML>
    <inkml:trace contextRef="#ctx0" brushRef="#br0">-3 44 19 0,'0'12'9'0,"0"-16"-13"16,0 4 19-16,0 0-16 0,9-4 1 15,-1 0 0-15,6 4 0 16,3-8 0-16,1 8 1 15,0 0-1-15,-5-8 1 16,5 1 0-16,0 3 0 16,4-4 0-16,-9 0 0 15,0 12-1-15,1-12 1 16,-1 12-1-16,0-8 1 16,-4 8-1-16,4-4 1 0,-4 8-2 15,0 0 1-15,0 3 0 16,-5-3 0-16,1 8 0 15,-1 4 1-15,1 3-1 16,-1 5 1-16,1 3-1 16,-1 5 1-16,-4 7-1 15,0 8 1-15,0 5-1 16,0-5 1-16,0 8-1 16,-4 0 0-16,4 0 0 15,-5-4 1-15,1-12-1 16,-1 1 0-16,1-9 0 15,-1-7 0-15,1-5-1 16,4-3 1-16,0-4-2 16,0-4 1-16,-4-1-1 15,4-3 0-15,-5-8-5 16,1-4 1-16,-5-7 0 16,0-1 1-16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2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1A8EFD2-670C-4D40-A52C-655A32E623DA}" emma:medium="tactile" emma:mode="ink">
          <msink:context xmlns:msink="http://schemas.microsoft.com/ink/2010/main" type="inkDrawing"/>
        </emma:interpretation>
      </emma:emma>
    </inkml:annotationXML>
    <inkml:trace contextRef="#ctx0" brushRef="#br0">-3 98 17 0,'0'4'8'0,"13"-4"-11"0,-4-8 17 0,4 0-14 16,5-3 0-16,4 3 0 15,9-4 1-15,0 4-1 16,-5-4 0-16,-3 4-1 16,-1 0 1-16,-5 1-3 15,1 3 1-15,-5 0-3 16,-4 0 1-16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4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D121253-F9BC-45B9-8F32-530BFAA2E8EA}" emma:medium="tactile" emma:mode="ink">
          <msink:context xmlns:msink="http://schemas.microsoft.com/ink/2010/main" type="inkDrawing"/>
        </emma:interpretation>
      </emma:emma>
    </inkml:annotationXML>
    <inkml:trace contextRef="#ctx0" brushRef="#br0">9 173 11 0,'-9'-7'5'0,"13"10"0"16,1-6 8-16,8 3-12 16,5-4 1-16,4 0 0 15,4-16 0-15,1 4-3 0,4 0 0 16,-5-3 1-16,1-1 0 15,4 0-5-15,-9 5 0 16,0-1-1-16,-4 0 1 16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3.0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5C0551D-33E4-4947-8823-FD5002A588CA}" emma:medium="tactile" emma:mode="ink">
          <msink:context xmlns:msink="http://schemas.microsoft.com/ink/2010/main" type="inkDrawing"/>
        </emma:interpretation>
      </emma:emma>
    </inkml:annotationXML>
    <inkml:trace contextRef="#ctx0" brushRef="#br0">5 20 7 0,'-5'0'3'0,"5"-12"-1"15,0 12 5-15,0 0-6 16,0 0 0-16,0 0 0 16,0 0 1-16,0-8-3 0,0 8 1 15,0 0 2-15,0 0 0 16,0 0 0-16,0 0 0 16,0 4-1-16,0-4 0 15,0 0 1-15,0 0 0 16,0 0-2-16,0 4 1 15,0 0-1-15,0 0 1 16,5 8 0-16,-5 3 0 16,4 5-1-16,-4 4 1 0,0-1-1 15,0 9 1-15,5 3-1 16,-1 1 1-16,-4 7-1 16,0 0 1-16,0 5-1 15,0 7 0-15,0 0 0 16,0 0 1-16,0 12-1 15,0 0 1-15,0-4-1 16,-4 0 0-16,-1 0 0 16,1-12 1-16,4-4-1 15,0-11 0-15,0-5 0 16,0-7 0-16,0-4-1 16,-5-9 1-16,5-3-1 15,0 0 0-15,0 4-2 16,0-8 0-16,0-4-2 15,0 0 0-15,0-4-1 16,0-4 1-16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B7CD7D2-C72C-4804-8BAC-A9BB2144AC23}" emma:medium="tactile" emma:mode="ink">
          <msink:context xmlns:msink="http://schemas.microsoft.com/ink/2010/main" type="inkDrawing"/>
        </emma:interpretation>
      </emma:emma>
    </inkml:annotationXML>
    <inkml:trace contextRef="#ctx0" brushRef="#br0">403 19 8 0,'0'-4'4'0,"4"-12"-2"15,-4 16 5-15,0 4-6 16,0-4 0-16,0 0 2 16,0 4 0-16,-4 4-4 15,4 4 1-15,-5 3 2 16,-4 5 0-16,-8 4 0 16,-1-1 0-16,-4-3-1 15,-5 4 0-15,-4-1 0 16,5-3 0-16,-1 0 0 15,-4-5 0-15,5 1 0 16,3-4 0-16,-3-4-1 16,4 4 1-16,4-8-1 0,0-1 1 15,9 1-1-15,-4 0 1 16,4-4-1-16,5 0 0 16,-1 0 0-16,1 0 0 15,-1 0-1-15,1 0 0 16,4 0 0-16,-4 0 0 15,4 4 0-15,0 0 1 16,0 0-1-16,4 0 1 16,5 4 0-16,9 0 0 0,4 0 0 15,0 0 1-15,4-1-1 16,1 1 1-16,4 0-1 16,5-4 1-16,-1 0-1 15,-4 0 1-15,4 0-1 16,-8 0 1-16,0-4-2 15,-1 0 1-15,-4 0-2 16,0 0 1-16,-4 0-2 16,0 0 1-16,-5-4-4 15,0 0 1-15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3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0CD92D8-3D77-42E0-B699-A3E9AB7FD115}" emma:medium="tactile" emma:mode="ink">
          <msink:context xmlns:msink="http://schemas.microsoft.com/ink/2010/main" type="inkDrawing"/>
        </emma:interpretation>
      </emma:emma>
    </inkml:annotationXML>
    <inkml:trace contextRef="#ctx0" brushRef="#br0">-2 114 12 0,'-5'-4'6'0,"10"8"-3"0,-5-4 8 15,0 0-13-15,0 0 1 16,0 0 1-16,4-4 0 15,5 0 1-15,0 0 0 16,4 0-1-16,1 0 1 0,8 0 0 16,9 0 1-16,0-4-1 15,4 4 0-15,-4-4 0 16,5 1 0-16,-5 3-1 16,-5-4 0-16,5 0-1 15,0 0 0-15,-4-4-2 16,-5 8 0-16,-4-4-2 15,-5 1 0-15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30.028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8E1BC6BD-80EB-42B4-B094-B69DB9274286}" emma:medium="tactile" emma:mode="ink">
          <msink:context xmlns:msink="http://schemas.microsoft.com/ink/2010/main" type="writingRegion" rotatedBoundingBox="3806,14812 32572,13800 32742,18641 3976,19653"/>
        </emma:interpretation>
      </emma:emma>
    </inkml:annotationXML>
    <inkml:traceGroup>
      <inkml:annotationXML>
        <emma:emma xmlns:emma="http://www.w3.org/2003/04/emma" version="1.0">
          <emma:interpretation id="{575396E1-7385-4B98-95DD-0823DEC25D15}" emma:medium="tactile" emma:mode="ink">
            <msink:context xmlns:msink="http://schemas.microsoft.com/ink/2010/main" type="paragraph" rotatedBoundingBox="5168,14764 30817,13861 30880,15638 5231,165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100172-4BD4-48AA-B35F-A0A999A7AD4E}" emma:medium="tactile" emma:mode="ink">
              <msink:context xmlns:msink="http://schemas.microsoft.com/ink/2010/main" type="line" rotatedBoundingBox="5168,14764 30817,13861 30880,15638 5231,16541"/>
            </emma:interpretation>
          </emma:emma>
        </inkml:annotationXML>
        <inkml:traceGroup>
          <inkml:annotationXML>
            <emma:emma xmlns:emma="http://www.w3.org/2003/04/emma" version="1.0">
              <emma:interpretation id="{A860AC61-F297-4F01-B105-9919AF5065CC}" emma:medium="tactile" emma:mode="ink">
                <msink:context xmlns:msink="http://schemas.microsoft.com/ink/2010/main" type="inkWord" rotatedBoundingBox="5173,14911 6228,14874 6285,16504 5231,16541"/>
              </emma:interpretation>
              <emma:one-of disjunction-type="recognition" id="oneOf0">
                <emma:interpretation id="interp0" emma:lang="zh-CN" emma:confidence="0">
                  <emma:literal>所</emma:literal>
                </emma:interpretation>
                <emma:interpretation id="interp1" emma:lang="zh-CN" emma:confidence="0">
                  <emma:literal>祈</emma:literal>
                </emma:interpretation>
                <emma:interpretation id="interp2" emma:lang="zh-CN" emma:confidence="0">
                  <emma:literal>斦</emma:literal>
                </emma:interpretation>
                <emma:interpretation id="interp3" emma:lang="zh-CN" emma:confidence="0">
                  <emma:literal>仫</emma:literal>
                </emma:interpretation>
                <emma:interpretation id="interp4" emma:lang="zh-CN" emma:confidence="0">
                  <emma:literal>斩</emma:literal>
                </emma:interpretation>
              </emma:one-of>
            </emma:emma>
          </inkml:annotationXML>
          <inkml:trace contextRef="#ctx0" brushRef="#br0">-1661 13389 9 0,'-4'-4'4'0,"8"4"-2"0,-4 0 4 16,5-7-5-16,-1-5 0 16,5 4 0-16,0 0 0 15,-5 0-2-15,9 4 1 16,-13 4 0-16,14 0 1 15,-5 4-1-15,-1-4 1 16,-3-4 0-16,-5 4 1 16,4 12-1-16,-8 0 1 0,-5 8-2 15,-4 3 1-15,-1 5-1 16,1-1 1-16,0 5-2 16,-5 3 1-16,0 1 0 15,1-5 0-15,-1-3 0 16,0-1 0-16,5 1 0 15,0-8 0 1,4-9 0 0,0 1 1-16,0-4-1 15,5-4 0-15,4 4-1 16,0-4 1-16,4 0 0 16,1-4 0-16,3 4 0 15,1 0 0-15,0 0 0 16,0 3 0-16,4 5 0 15,-4 8 0-15,4 4 0 16,-4 7 1-16,0 5-1 0,0 11 1 16,0 16 0-16,-5 8 0 15,1 4 0-15,-1-1 0 16,1 1 0-16,-5 0 0 16,0 0 0-16,0 0 0 15,-5-1 0-15,1 1 0 16,-1-12-1-16,1-12 1 15,-1-3-1-15,1-5 1 16,0-8-1-16,-1-11 0 16,1-4-2-16,-1-8 0 0,1-4-4 15,-1-8 1-15</inkml:trace>
          <inkml:trace contextRef="#ctx0" brushRef="#br0" timeOffset="450.3182">-1568 14023 21 0,'-4'12'10'0,"8"-27"-15"15,-4 15 17-15,0 0-12 16,5 0 0-16,3 0-1 15,6-4 1-15,3 8 0 16,1-4 0-16,4 0 0 0,0 3 0 16,1 5 0-16,-6 0 0 15,1 0 0-15,0 4 1 16,-9 4-1-16,0-1 0 16,-1 5 0-16,-3 8 0 15,-10-1 0-15,1 5 0 16,-5-1 0-16,-4 1 0 15,0-5-1-15,-5-7 1 16,4 0 0-16,-3-5 1 16,-1-3-1-16,0 0 1 15,5-4 0-15,4-8 0 0,0 8 0 16,5-4 0-16,-5 4-1 16,5-12 0-16,4 4-1 15,0 0 1-15,0 0-4 16,8-4 1-16,6 8-3 15,3-16 1-15</inkml:trace>
          <inkml:trace contextRef="#ctx0" brushRef="#br0" timeOffset="901.1413">-1076 13870 11 0,'4'-8'5'0,"-4"8"-4"0,0 0 6 16,0 0-5-16,0 0 0 16,0 4-2-16,-4 4 0 15,-1 8-1-15,-3 3 0 16,-1 1 1-16,0 0 0 15,0-1-1-15,0 1 1 16,5 0 0-16,-1 3 0 16,1-3 1-16,4-4 0 15,0-4-1-15,0 3 0 0,4 1 1 16,5 0 0-16,0 0 0 16,0 3 0-16,0 1-1 15,0 4 1-15,-1 3 1 16,1 1 0-16,-4 3-1 15,-1 1 0-15,-4-1 0 16,-4 1 0-16,-1 3 0 16,1-3 0-16,-5-5-2 15,0 1 0-15,-4-1-4 16,0-3 1-16,-1-4-1 16,5-5 0-16</inkml:trace>
          <inkml:trace contextRef="#ctx0" brushRef="#br0" timeOffset="1171.8316">-1072 14260 13 0,'9'-12'6'0,"18"-16"-5"0,-18 20 11 15,0 1-11-15,4-1 1 16,5 4-1-16,4-8 1 15,0 4-3-15,4 0 1 16,1 0 1-16,-5-3 1 16,5 3-2-16,-5 0 1 15,0-4-1-15,-4-4 1 16,-1 8-3-16,-3 0 1 0,-5 1-4 16,-1-1 1-16,1 4-1 15,-9 4 0-15</inkml:trace>
          <inkml:trace contextRef="#ctx0" brushRef="#br0" timeOffset="1426.5118">-797 14165 19 0,'-4'8'9'0,"4"-12"-11"16,0 4 20-16,0 0-18 15,0 0 1-15,0 4-1 16,0 4 0-16,4 4-1 15,-4 7 1-15,0 1 0 16,0 4 0-16,4 3 0 16,1-7 0-16,-1 8 0 0,-4 3 1 15,5-7 0-15,-1-1 0 16,-4-3-3-16,0-4 1 16,0 0-5-16,0-5 1 15,0-3-1-15,5 0 0 16</inkml:trace>
        </inkml:traceGroup>
        <inkml:traceGroup>
          <inkml:annotationXML>
            <emma:emma xmlns:emma="http://www.w3.org/2003/04/emma" version="1.0">
              <emma:interpretation id="{C2FBD7A2-2BCE-4B34-BD1A-5249F8BD4511}" emma:medium="tactile" emma:mode="ink">
                <msink:context xmlns:msink="http://schemas.microsoft.com/ink/2010/main" type="inkWord" rotatedBoundingBox="6553,15200 7549,15165 7582,16092 6586,16127"/>
              </emma:interpretation>
              <emma:one-of disjunction-type="recognition" id="oneOf1">
                <emma:interpretation id="interp5" emma:lang="zh-CN" emma:confidence="0">
                  <emma:literal>以</emma:literal>
                </emma:interpretation>
                <emma:interpretation id="interp6" emma:lang="zh-CN" emma:confidence="0">
                  <emma:literal>队</emma:literal>
                </emma:interpretation>
                <emma:interpretation id="interp7" emma:lang="zh-CN" emma:confidence="0">
                  <emma:literal>伙</emma:literal>
                </emma:interpretation>
                <emma:interpretation id="interp8" emma:lang="zh-CN" emma:confidence="0">
                  <emma:literal>似</emma:literal>
                </emma:interpretation>
                <emma:interpretation id="interp9" emma:lang="zh-CN" emma:confidence="0">
                  <emma:literal>卟</emma:literal>
                </emma:interpretation>
              </emma:one-of>
            </emma:emma>
          </inkml:annotationXML>
          <inkml:trace contextRef="#ctx0" brushRef="#br0" timeOffset="1831.8004">-394 13732 15 0,'0'0'7'0,"5"-4"-3"15,-5 4 14-15,4 4-17 16,-4 4 1-16,0 12 0 16,0 3 0-16,-4 9-3 15,-1 3 0-15,1 1 2 16,-1 7 0-16,5 8-1 16,0 4 0-16,0 4 0 15,0 4 0-15,0-4 0 16,5-7 0-16,-5-5-1 15,4-8 1-15,1-3 0 16,-1-1 0-16,0-7-1 16,1-5 1-16,-1-3 0 15,1 0 0-15,-1-8 0 0,1-1 0 16,-1-3-1-16,0 0 0 16,1-4-1-16,-1-8 1 15,5 0-2-15,0-8 1 16,0 1-4-16,0-5 0 15,-5-4 1-15,5-11 0 16</inkml:trace>
          <inkml:trace contextRef="#ctx0" brushRef="#br0" timeOffset="2011.9292">-110 13960 13 0,'-5'4'6'0,"23"4"-3"16,-5-4 13-16,-4 4-16 15,-4 0 1-15,3 0-1 16,1 4 1-16,-4 7-3 16,4-3 1-16,-5-4-2 15,0 4 1-15,1-5-3 16,4-3 0-16</inkml:trace>
          <inkml:trace contextRef="#ctx0" brushRef="#br0" timeOffset="2312.142">235 13610 18 0,'0'4'9'0,"5"16"-12"0,-1-16 18 15,-4 3-15-15,5 13 1 16,-5 4 0-16,0 3 1 15,0 9-2-15,-5 7 1 16,1 0 0-16,-5 9 1 16,0 7-1-16,0 4 0 15,0 4-1-15,-4-4 1 16,0 0-1-16,4-4 1 16,0-12-2-16,0-12 0 0,5-7-3 15,-1-4 0-15,1-1-3 16,-1-7 1-16</inkml:trace>
          <inkml:trace contextRef="#ctx0" brushRef="#br0" timeOffset="2567.824">297 14086 18 0,'5'12'9'0,"8"-12"-9"15,-4 8 15-15,0 4-15 16,0 0 1-16,-1 7 0 16,6 9 0-16,-1 7-2 15,0-7 1-15,5 4 0 16,0-5 0-16,4 1 0 0,0-1 0 16,-4-7 0-16,4 0 0 15,0 3-3-15,0-7 1 16,0 0-3-16,5 0 0 15</inkml:trace>
        </inkml:traceGroup>
        <inkml:traceGroup>
          <inkml:annotationXML>
            <emma:emma xmlns:emma="http://www.w3.org/2003/04/emma" version="1.0">
              <emma:interpretation id="{E39562A9-A3D1-42F6-BC8A-F2A1E50236C7}" emma:medium="tactile" emma:mode="ink">
                <msink:context xmlns:msink="http://schemas.microsoft.com/ink/2010/main" type="inkWord" rotatedBoundingBox="8142,14983 8290,16041 8227,16050 8079,14992"/>
              </emma:interpretation>
              <emma:one-of disjunction-type="recognition" id="oneOf2">
                <emma:interpretation id="interp10" emma:lang="zh-CN" emma:confidence="0">
                  <emma:literal>1</emma:literal>
                </emma:interpretation>
                <emma:interpretation id="interp11" emma:lang="zh-CN" emma:confidence="0">
                  <emma:literal>l</emma:literal>
                </emma:interpretation>
                <emma:interpretation id="interp12" emma:lang="zh-CN" emma:confidence="0">
                  <emma:literal>丨</emma:literal>
                </emma:interpretation>
                <emma:interpretation id="interp13" emma:lang="zh-CN" emma:confidence="0">
                  <emma:literal>|</emma:literal>
                </emma:interpretation>
                <emma:interpretation id="interp1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348.3818">1121 13437 18 0,'-17'0'9'0,"17"-12"-10"16,0 12 15-16,0 0-14 15,0 0 0-15,0 0-1 16,0 0 1-16,0 0-1 16,0 0 1-16,8 4 0 15,1 4 0-15,0 11 1 16,4-3 0-16,1 12 0 15,3 7 1-15,-8 5 0 16,0 3 0-16,0 8-1 16,-5 4 1-16,5 4-1 15,0 12 0-15,-4 0-1 16,-1 0 0-16,5 4 0 16,-5-8 0-16,1 0 0 0,-1-12 0 15,1-8 0-15,-5-4 0 16,9-7-1-16,-5-1 0 15,-4-15-3-15,0-4 1 16,0-1-3-16,0-7 0 16</inkml:trace>
        </inkml:traceGroup>
        <inkml:traceGroup>
          <inkml:annotationXML>
            <emma:emma xmlns:emma="http://www.w3.org/2003/04/emma" version="1.0">
              <emma:interpretation id="{C34D38D4-2D8B-4967-8298-3DA79835DEFB}" emma:medium="tactile" emma:mode="ink">
                <msink:context xmlns:msink="http://schemas.microsoft.com/ink/2010/main" type="inkWord" rotatedBoundingBox="8306,15412 8307,15018 8519,15019 8518,15413"/>
              </emma:interpretation>
              <emma:one-of disjunction-type="recognition" id="oneOf3">
                <emma:interpretation id="interp15" emma:lang="zh-CN" emma:confidence="0">
                  <emma:literal>)</emma:literal>
                </emma:interpretation>
                <emma:interpretation id="interp16" emma:lang="zh-CN" emma:confidence="0">
                  <emma:literal>'</emma:literal>
                </emma:interpretation>
                <emma:interpretation id="interp17" emma:lang="zh-CN" emma:confidence="0">
                  <emma:literal>’</emma:literal>
                </emma:interpretation>
                <emma:interpretation id="interp18" emma:lang="zh-CN" emma:confidence="0">
                  <emma:literal>,</emma:literal>
                </emma:interpretation>
                <emma:interpretation id="interp19" emma:lang="zh-CN" emma:confidence="0">
                  <emma:literal></emma:literal>
                </emma:interpretation>
              </emma:one-of>
            </emma:emma>
          </inkml:annotationXML>
          <inkml:trace contextRef="#ctx0" brushRef="#br0" timeOffset="3708.6352">1330 13488 16 0,'8'-8'8'0,"23"-8"-9"16,-13 8 12-16,0 8-12 16,4-4 1-16,-4 4-1 15,-1 0 1-15,1 0 0 16,0 4 1-16,-5 8 0 15,0 0 0-15,-4 8 1 16,-4-1 0-16,-1 5 0 16,-4 8 0-16,-4 7 0 15,-1-8 1-15,1 5-3 16,-5-9 1-16,-4 1-1 16,-1-4 1-16,-3-1-1 15,-1-3 0-15,0-8-2 0,5 0 1 16,0-5-5-16,-1 1 0 15,6-4 0-15,8-4 0 16</inkml:trace>
        </inkml:traceGroup>
        <inkml:traceGroup>
          <inkml:annotationXML>
            <emma:emma xmlns:emma="http://www.w3.org/2003/04/emma" version="1.0">
              <emma:interpretation id="{B30034A2-050F-48E6-A2FC-233D34538BA4}" emma:medium="tactile" emma:mode="ink">
                <msink:context xmlns:msink="http://schemas.microsoft.com/ink/2010/main" type="inkWord" rotatedBoundingBox="8751,14941 9576,14912 9607,15792 8782,15821"/>
              </emma:interpretation>
              <emma:one-of disjunction-type="recognition" id="oneOf4">
                <emma:interpretation id="interp20" emma:lang="zh-CN" emma:confidence="0">
                  <emma:literal>[</emma:literal>
                </emma:interpretation>
                <emma:interpretation id="interp21" emma:lang="zh-CN" emma:confidence="0">
                  <emma:literal>匚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993.8377">1777 13437 14 0,'4'15'7'0,"19"-34"-4"16,-15 19 13-16,10 0-16 15,0 0 0-15,0 4 1 16,-1-4 0-16,1 0-1 16,4 0 0-16,0 0 0 15,-4-4 1-15,4 0-1 16,0 0 1-16,-4 0-1 15,0 0 1-15,4-8-1 16,-4 0 0-16,-5 1-3 16,0 3 1-16,1 4-4 15,-10-4 1-15</inkml:trace>
          <inkml:trace contextRef="#ctx0" brushRef="#br0" timeOffset="4429.6476">1888 13504 16 0,'-5'19'8'0,"-4"-3"-7"0,5-12 13 15,0 0-14-15,4 4 1 16,0 4-1-16,-5-1 1 16,5 9-2-16,5 4 1 15,-5-1 0-15,4 9 1 16,0-1-1-16,1 5 1 15,-5-1-2-15,4 9 1 0,1-1 0 16,-5 4 1-16,4 4-1 16,-4-3 1-16,5 3-1 15,-1-12 1-15,-4-3-1 16,4-13 1-16,1 1-1 16,-1-4 1-16,5-5-1 15,0 1 1-15,4-8 0 16,9-4 0-16,1-4-1 15,-1-4 1-15,0 0-1 16,9-4 0-16,-4 0 0 16,-5 0 1-16,0-3-1 15,-4 3 0-15,-1 0 0 16,-3 4 0-16,-6 0-2 16,1 0 1-16,0 0-4 15,-9 4 1-15,5 0-3 16,-1 0 1-16</inkml:trace>
        </inkml:traceGroup>
        <inkml:traceGroup>
          <inkml:annotationXML>
            <emma:emma xmlns:emma="http://www.w3.org/2003/04/emma" version="1.0">
              <emma:interpretation id="{271866DA-1A87-4C55-8092-52F7128AFB30}" emma:medium="tactile" emma:mode="ink">
                <msink:context xmlns:msink="http://schemas.microsoft.com/ink/2010/main" type="inkWord" rotatedBoundingBox="9380,15583 9410,15014 9606,15024 9576,15594"/>
              </emma:interpretation>
              <emma:one-of disjunction-type="recognition" id="oneOf5">
                <emma:interpretation id="interp25" emma:lang="zh-CN" emma:confidence="0">
                  <emma:literal>。</emma:literal>
                </emma:interpretation>
                <emma:interpretation id="interp26" emma:lang="zh-CN" emma:confidence="0">
                  <emma:literal>0</emma:literal>
                </emma:interpretation>
                <emma:interpretation id="interp27" emma:lang="zh-CN" emma:confidence="0">
                  <emma:literal>◇</emma:literal>
                </emma:interpretation>
                <emma:interpretation id="interp28" emma:lang="zh-CN" emma:confidence="0">
                  <emma:literal>O</emma:literal>
                </emma:interpretation>
                <emma:interpretation id="interp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4939.5105">2468 13460 21 0,'-9'12'10'0,"9"4"-13"0,0-4 19 0,0 11-17 15,-4 5 1-15,-1 3-1 16,1 9 0-16,-5 3 1 16,-4 0 0-16,8 1-1 15,1-1 0-15,4-4 0 16,0 1 1-16,0-5 0 15,4-7 1-15,1-5-1 16,-1 1 1-16,10-4-1 16,-6-12 1-16,6 0 0 15,-1-8 0-15,0-4 0 16,5-8 0-16,0-4-1 16,-1-4 1-16,1-3-1 15,-5-5 1-15,1-3-1 16,-5 3 1-16,-1-3-1 0,-3-5 1 15,-1-7-1-15,-8-4 0 16,-1-5-1-16,1 9 1 16,-5 4-1-16,-4 7 1 15,0 9-1-15,4-1 0 16,0 8 0-16,0 4 0 16,0 8 0-16,0 0 0 15,0 8-3-15,1 4 0 16,-1 4-1-16,4 4 0 15</inkml:trace>
        </inkml:traceGroup>
        <inkml:traceGroup>
          <inkml:annotationXML>
            <emma:emma xmlns:emma="http://www.w3.org/2003/04/emma" version="1.0">
              <emma:interpretation id="{16EBB52F-DF31-44ED-87DA-A763DC7F2339}" emma:medium="tactile" emma:mode="ink">
                <msink:context xmlns:msink="http://schemas.microsoft.com/ink/2010/main" type="inkWord" rotatedBoundingBox="10022,15706 10030,15347 10336,15354 10328,15713"/>
              </emma:interpretation>
              <emma:one-of disjunction-type="recognition" id="oneOf6">
                <emma:interpretation id="interp30" emma:lang="zh-CN" emma:confidence="0">
                  <emma:literal>7</emma:literal>
                </emma:interpretation>
                <emma:interpretation id="interp31" emma:lang="zh-CN" emma:confidence="0">
                  <emma:literal>,</emma:literal>
                </emma:interpretation>
                <emma:interpretation id="interp32" emma:lang="zh-CN" emma:confidence="0">
                  <emma:literal>'</emma:literal>
                </emma:interpretation>
                <emma:interpretation id="interp33" emma:lang="zh-CN" emma:confidence="0">
                  <emma:literal>〉</emma:literal>
                </emma:interpretation>
                <emma:interpretation id="interp34" emma:lang="zh-CN" emma:confidence="0">
                  <emma:literal>&gt;</emma:literal>
                </emma:interpretation>
              </emma:one-of>
            </emma:emma>
          </inkml:annotationXML>
          <inkml:trace contextRef="#ctx0" brushRef="#br0" timeOffset="84826.1861">3057 13830 2 0,'-4'-15'1'0,"8"3"-1"16,-4 12 2-16,0 0-2 16,0 0 0-16,0 0 0 15,9-8 0-15,-4 4 0 16,3 0 1-16,1 0 1 15,0 4 0-15,0 0 0 16,0 0 0-16,0 0 1 16,0 0 0-16,4 0-1 0,0 0 0 15,5 0-1-15,4 4 1 16,5 0-1-16,-5 0 0 16,0 0 0-16,0-4 0 15,-4 4-1-15,0-4 1 16,-5 4 0-16,0 0 0 15,-8 4 0-15,-5 0 1 16,-5 3-1-16,-4 5 1 16,-4 0-1-16,-5 4 1 15,1 3-2-15,-6 5 1 0,1-1-1 16,0 5 0-16,4-1 0 16,1-3 0-16,3-4-1 15,1-1 1-15,4-7-2 16,0-4 0-16,5-4-4 15,8-16 1-15</inkml:trace>
        </inkml:traceGroup>
        <inkml:traceGroup>
          <inkml:annotationXML>
            <emma:emma xmlns:emma="http://www.w3.org/2003/04/emma" version="1.0">
              <emma:interpretation id="{E0AD468B-160F-40B2-A41B-54EDC7888EA1}" emma:medium="tactile" emma:mode="ink">
                <msink:context xmlns:msink="http://schemas.microsoft.com/ink/2010/main" type="inkWord" rotatedBoundingBox="11269,14911 12733,14860 12759,15619 11296,15671"/>
              </emma:interpretation>
              <emma:one-of disjunction-type="recognition" id="oneOf7">
                <emma:interpretation id="interp35" emma:lang="zh-CN" emma:confidence="0">
                  <emma:literal>日</emma:literal>
                </emma:interpretation>
                <emma:interpretation id="interp36" emma:lang="zh-CN" emma:confidence="0">
                  <emma:literal>m</emma:literal>
                </emma:interpretation>
                <emma:interpretation id="interp37" emma:lang="zh-CN" emma:confidence="0">
                  <emma:literal>n</emma:literal>
                </emma:interpretation>
                <emma:interpretation id="interp38" emma:lang="zh-CN" emma:confidence="0">
                  <emma:literal>氾</emma:literal>
                </emma:interpretation>
                <emma:interpretation id="interp39" emma:lang="zh-CN" emma:confidence="0">
                  <emma:literal>汜</emma:literal>
                </emma:interpretation>
              </emma:one-of>
            </emma:emma>
          </inkml:annotationXML>
          <inkml:trace contextRef="#ctx0" brushRef="#br0" timeOffset="77499.6093">4302 13464 6 0,'0'8'3'0,"0"-16"-1"0,0 8 4 16,0 0-7-16,0 4 1 15,0-4-2-15,0 0 1 16,0 0 1-16,0 0 1 16,0 0-2-16,0 0 1 15,0 0 0-15,0 0 0 16,0 0 0-16,0 0 0 0,0 0-1 15,0 0 1-15,0 0 0 16,0 0 0 0,0 0 0-1,0 0 0-15,0 0 0 16,0 0 1-16,0 0 0 16,0 0 0-16,0 0 0 15,0 0 0-15,0 0 0 16,0 0 0-16,0 0 0 15,0 0 0-15,0 0 1 16,0 0 0-16,0 0-1 16,0 0 0-16,0 0 0 15,0 0 1-15,0 0-2 16,0 0 1-16,0 0-2 16,0 0 1-16,0 0 0 15,5 0 0-15,-1 0-1 16,1 4 1-16,3 4 1 0,-3 0 0 15,-1 8 0-15,1 3 0 16,-5 5-1-16,0 7 0 16,0 5 0-16,0-1 1 15,-5 5-1-15,5-5 1 16,-4 1-1-16,4-1 0 16,0-3 0-16,-5-1 1 15,-3-3-1-15,8-5 1 16,0 1-1-16,0-4 0 15,0-5 0-15,0-3 1 16,0-4-1-16,0 0 1 0,0-4-1 16,0-4 1-16,0-8-1 15,0-4 1-15,0-4-1 16,0-3 0-16,0-9 0 16,0 1 0-16,8-9 0 15,-3 5 0-15,4-5-1 16,0 1 1-16,-1-1 0 15,1 5 0-15,0-5-1 16,-4 9 1-16,3 3-1 16,1 4 1-16,-4 5-1 15,4 3 1-15,-1 0-1 16,-3 0 1-16,-1 8 0 16,1 0 0-16,-1 0 0 15,1 1 0-15,-1 6 0 16,0-6 0-16,-4 3 0 0,9 0 0 15,-4 0 0-15,-1 3 0 16,5-3 0-16,-5 4 0 16,1 4 0-16,-1-4 1 15,1 4-1-15,-1 4 0 16,1-4 0-16,-5 0 1 16,0 0-1-16,0-1 1 15,0-3 0-15,0 4 0 16,0-8-1-16,0 0 1 15,0 0 0-15,0 4 0 16,0-4-1-16,0 0 0 0,-5 0-3 16,5 0 1-16,0 0-4 15,0-8 1-15</inkml:trace>
          <inkml:trace contextRef="#ctx0" brushRef="#br0" timeOffset="86087.0834">4417 13535 3 0,'0'-8'1'0,"9"0"3"15,-4 4-5-15,-1-3 1 0,5-1 1 16,4 0 0-16,1 0 1 16,-1-4-3-16,0-4 1 15,5 9 1-15,-5-1 0 16,14 0 0-16,-5-4 0 15,0 4 0-15,-4 4 0 16,-5 0 0-16,0 0 0 16,-4 4 1-16,0 0 0 15,0 4 0-15,-5 0 1 16,1 4-1-16,-1 4 0 16,1 0 0-16,-10 7 0 0,1-3-1 15,-1 8 0-15,-4 7-1 16,-4 1 1-16,0 7-1 15,0 0 0-15,-1 5 0 16,1-5 1-16,4 4-1 16,0-3 0-16,0-1 0 15,1-7 0-15,3-1 0 16,1-11 0 0,4 4 0-1,0-9 0-15,4 1-3 16,1-12 1-16,12-4-3 15,5-4 1-15,1-4-1 16,3-4 1-16</inkml:trace>
        </inkml:traceGroup>
        <inkml:traceGroup>
          <inkml:annotationXML>
            <emma:emma xmlns:emma="http://www.w3.org/2003/04/emma" version="1.0">
              <emma:interpretation id="{DDD4E2C0-3C9D-4792-92F3-7A66FFCE6195}" emma:medium="tactile" emma:mode="ink">
                <msink:context xmlns:msink="http://schemas.microsoft.com/ink/2010/main" type="inkWord" rotatedBoundingBox="11673,15145 12339,14885 12580,15501 11914,15761"/>
              </emma:interpretation>
              <emma:one-of disjunction-type="recognition" id="oneOf8">
                <emma:interpretation id="interp40" emma:lang="zh-CN" emma:confidence="0">
                  <emma:literal>此</emma:literal>
                </emma:interpretation>
                <emma:interpretation id="interp41" emma:lang="zh-CN" emma:confidence="0">
                  <emma:literal>比</emma:literal>
                </emma:interpretation>
                <emma:interpretation id="interp42" emma:lang="zh-CN" emma:confidence="0">
                  <emma:literal>仪</emma:literal>
                </emma:interpretation>
                <emma:interpretation id="interp43" emma:lang="zh-CN" emma:confidence="0">
                  <emma:literal>成</emma:literal>
                </emma:interpretation>
                <emma:interpretation id="interp44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86657.4884">4865 13665 8 0,'-13'4'4'0,"13"20"-5"0,0-20 7 16,0 7-6-16,0-3 0 15,0 4 0-15,4 0 0 16,0-4-1-16,5 0 1 16,5 0-1-16,-1-5 1 0,0 1 0 15,0 0 0-15,1-4 0 16,8-4 1-16,-9-3-1 15,5-5 1-15,-5 0 0 16,0 0 0-16,1 0-1 16,-1-3 1-16,-4-5-1 15,0 0 1-15,0-7-1 16,-9 7 1-16,0 0 0 16,0 1 0-16,-5-1-1 15,-4 0 1-15,0 4-1 16,-4-3 0-16,0 11 0 15,0 0 0-15,-5 8 1 16,-4-4 0-16,-5 8-1 16,5 4 1-16,4 0-1 15,1 4 1-15,3 3-1 16,1 13 0-16,0 3-1 16,4 5 0-16,0 3 0 0,5 1 0 15,-1-1 1-15,5 4 0 16,5 1 0-16,-1-5 1 15,5 4-1-15,0-7 0 16,0-5 0-16,4 1 0 16,0-5 0-16,0-7 0 15,1-8 0-15,-1 0 0 16,-4-8-3-16,4-8 1 16,0-4-1-16,-4 0 0 15</inkml:trace>
          <inkml:trace contextRef="#ctx0" brushRef="#br0" timeOffset="87123.3198">5095 13673 9 0,'-4'-12'4'0,"4"8"-4"16,0 4 8-16,0 0-9 15,4-8 1-15,1 0-1 16,4 1 0-16,-1-1 1 16,1 0 0-16,0 0 0 15,0 0 0-15,0 0 0 16,0 4 1-16,0 0 0 16,-5 0 0-16,5 4 0 0,-5-4 1 15,-4 4-2-15,9 0 1 16,-4 0-1-16,-1 8 0 15,5 4 0-15,-5 4 1 16,5 4-1-16,-4 7 0 16,3-3 0-16,-3 3 1 15,4 5 0-15,-5-1 0 16,5 1-1-16,0-1 1 16,4 1 0-16,0-9 0 15,1 1-1-15,-1-4 0 0,0 0 0 16,1-9 0-16,-1-3 0 15,0 0 0-15,0 0-1 16,1-4 1-16,-1 0-3 16,0-4 0-16,5-8-1 15,-5 0 0-15</inkml:trace>
          <inkml:trace contextRef="#ctx0" brushRef="#br0" timeOffset="87468.565">5392 13393 19 0,'-9'-4'9'0,"9"20"-14"0,0-16 19 16,0 0-14-16,-4 8 0 15,-1 4-1-15,1 4 1 16,-9-1 0-16,-1 9 0 16,1 11 0-16,-5 1 0 15,5 7 0-15,-5-3 1 16,5-1-1-16,-5 0 0 16,5 1 0-16,0-5 1 15,-1 1-2-15,1-9 0 16,4-3-2-16,0-5 1 0,5-3-2 15,0-4 0-15,-1-4-1 16,5-4 0-16</inkml:trace>
        </inkml:traceGroup>
        <inkml:traceGroup>
          <inkml:annotationXML>
            <emma:emma xmlns:emma="http://www.w3.org/2003/04/emma" version="1.0">
              <emma:interpretation id="{29C92627-A732-4864-9457-AEBE79CB3B78}" emma:medium="tactile" emma:mode="ink">
                <msink:context xmlns:msink="http://schemas.microsoft.com/ink/2010/main" type="inkWord" rotatedBoundingBox="12721,14858 12778,15532 12518,15554 12461,14880"/>
              </emma:interpretation>
              <emma:one-of disjunction-type="recognition" id="oneOf9">
                <emma:interpretation id="interp45" emma:lang="zh-CN" emma:confidence="0">
                  <emma:literal>”</emma:literal>
                </emma:interpretation>
                <emma:interpretation id="interp46" emma:lang="zh-CN" emma:confidence="0">
                  <emma:literal>十</emma:literal>
                </emma:interpretation>
                <emma:interpretation id="interp47" emma:lang="zh-CN" emma:confidence="0">
                  <emma:literal>“</emma:literal>
                </emma:interpretation>
                <emma:interpretation id="interp48" emma:lang="zh-CN" emma:confidence="0">
                  <emma:literal>士</emma:literal>
                </emma:interpretation>
                <emma:interpretation id="interp4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87784.2904">5516 13559 17 0,'-9'16'8'0,"18"-20"-13"16,-9 4 18-16,9 4-14 16,0-1 1-16,4 1-1 15,5 0 0-15,4-4 1 0,-4 0 1 16,-1 0-2-16,-3 0 1 15,-1-4 0-15,5 0 0 16,-5-3 0-16,0-1 1 16,1 4-1-16,-1-4 0 15,-4 0-1-15,0 0 1 16,-1 4-3-16,1 0 1 16,-4 0-2-16,-1 0 0 15</inkml:trace>
          <inkml:trace contextRef="#ctx0" brushRef="#br0" timeOffset="88114.0243">5707 13295 16 0,'-5'8'8'0,"5"0"-12"15,0-8 16-15,0 4-14 16,0 7 1-16,-4 9 0 16,4 4 0-16,0-1 1 15,0 9 1-15,0-1-1 16,0 5 0-16,0 7 1 16,0 4 0-16,0 1 0 15,4 7 0-15,-4-4 0 0,5-4 0 16,-1-3-1-16,5-9 0 15,0-4 0-15,-5-7 0 16,5 0-1-16,0-12 1 16,0-5-5-16,4 1 1 15</inkml:trace>
        </inkml:traceGroup>
        <inkml:traceGroup>
          <inkml:annotationXML>
            <emma:emma xmlns:emma="http://www.w3.org/2003/04/emma" version="1.0">
              <emma:interpretation id="{35A04E8E-CEEC-4539-B4B3-3B67337D08BD}" emma:medium="tactile" emma:mode="ink">
                <msink:context xmlns:msink="http://schemas.microsoft.com/ink/2010/main" type="inkWord" rotatedBoundingBox="13359,14816 13393,15612 13125,15623 13091,1482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i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匕</emma:literal>
                </emma:interpretation>
                <emma:interpretation id="interp5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89240.3282">6212 13319 15 0,'-23'15'7'0,"10"-7"-6"0,13-8 14 15,-4 8-16-15,4 0 1 16,0 0 0-16,-5-4 0 15,1 8 0-15,4-1 0 16,-5 9 0-16,5 0 0 16,0 7 0-16,0 9 0 15,0 7 0-15,0 0 1 0,-4 1-1 16,0 7 1-16,-1-4 0 16,5 0 0-16,-4-3-1 15,4-9 1-15,0-3-1 16,4-1 1-1,-4 5-1 1,9-13 1-16,0 1-1 16,0-8 0-16,8-5 0 15,-3 5 0-15,4-8 0 16,-1-4 1-16,5-4-1 16,-4 0 1-16,0-4 0 15,0-4 0-15,-1 4-1 16,1-8 1-16,0 9-1 15,-5-1 1-15,0 0-2 16,-4 0 1-16,0 0-2 0,-5 0 0 16,-4 4-4-16,0 0 0 15</inkml:trace>
          <inkml:trace contextRef="#ctx0" brushRef="#br0" timeOffset="88774.9969">6172 13259 10 0,'-14'4'5'0,"10"-4"1"0,4 0 5 16,0 0-10-16,0 0 0 0,0 0 0 16,0 0 0-16,0 0-3 15,0 0 1-15,0 0 1 16,9 0 0-16,4 0-1 16,0 0 0-16,10 0 1 15,-1 0 0-15,0 0 0 16,-4 0 1-16,-1 0 0 15,1 0 0-15,-5 0 0 16,1 0 0-16,-5 0-1 16,-1 0 1-16,1-4-2 15,0 4 0-15,0 0-3 16,-9 0 1-16,0 0-2 16,0 0 1-16</inkml:trace>
        </inkml:traceGroup>
        <inkml:traceGroup>
          <inkml:annotationXML>
            <emma:emma xmlns:emma="http://www.w3.org/2003/04/emma" version="1.0">
              <emma:interpretation id="{6CB8139D-C294-441B-90E8-D8040398B495}" emma:medium="tactile" emma:mode="ink">
                <msink:context xmlns:msink="http://schemas.microsoft.com/ink/2010/main" type="inkWord" rotatedBoundingBox="13305,15149 14171,14493 14810,15337 13943,15993"/>
              </emma:interpretation>
              <emma:one-of disjunction-type="recognition" id="oneOf11">
                <emma:interpretation id="interp55" emma:lang="zh-CN" emma:confidence="0">
                  <emma:literal>呵</emma:literal>
                </emma:interpretation>
                <emma:interpretation id="interp56" emma:lang="zh-CN" emma:confidence="0">
                  <emma:literal>㳩</emma:literal>
                </emma:interpretation>
                <emma:interpretation id="interp57" emma:lang="zh-CN" emma:confidence="0">
                  <emma:literal>网</emma:literal>
                </emma:interpretation>
                <emma:interpretation id="interp58" emma:lang="zh-CN" emma:confidence="0">
                  <emma:literal>岍</emma:literal>
                </emma:interpretation>
                <emma:interpretation id="interp59" emma:lang="zh-CN" emma:confidence="0">
                  <emma:literal>㞨</emma:literal>
                </emma:interpretation>
              </emma:one-of>
            </emma:emma>
          </inkml:annotationXML>
          <inkml:trace contextRef="#ctx0" brushRef="#br0" timeOffset="90765.9128">6641 13346 13 0,'-8'12'6'0,"3"-8"-2"0,5 0 7 16,0-4-10-16,0 0 1 15,0 4-1-15,0 4 0 16,0-1-2-16,0 1 1 15,0 0 1-15,-4 4 0 16,4 4-1-16,0 0 1 16,0-1 0-16,0 9 0 15,0 0 0-15,0 11 1 16,0 0-2-16,4 1 1 16,1-1-1-16,-1 5 1 0,5-5-1 15,-5 1 1-15,1-1-1 16,-5 0 0-16,4 1 0 15,-4-5 0-15,0-3-1 16,0-4 1-16,0-1-2 16,0-7 0-16,0 0-3 15,0-4 1-15,0-8-2 16,0-4 0-16</inkml:trace>
          <inkml:trace contextRef="#ctx0" brushRef="#br0" timeOffset="91027.0961">6929 13515 16 0,'5'-7'8'0,"-1"3"-9"0,-4 4 15 16,0 0-14-16,-4 4 1 16,-1 7-2-16,1 1 0 15,-5 4 0-15,-4 4 0 16,-5 7 0-16,0 1 0 15,-4-1 0-15,0 1 1 16,-5-8 0-16,10-1 0 16,-1-3 1-16,14-4 1 15,-14 0-2-15,9-1 1 16,0-3-1-16,5 0 1 0,8 0-2 16,9-4 1-16,1 0 0 15,3 0 0-15,6-4 0 16,-1 0 1-16,9 0-1 15,-5 0 1-15,1 0 0 16,-1 0 0-16,-3 0-1 16,-1 0 1-16,-4 0-1 15,-1 0 0-15,-3 0-4 16,-1 0 1-16,-4 0-2 16,0 4 0-16</inkml:trace>
          <inkml:trace contextRef="#ctx0" brushRef="#br0" timeOffset="92617.7274">7089 13287 12 0,'-9'-4'6'0,"5"-4"-5"0,4 8 11 0,0-8-13 15,0 4 1-15,0 0 0 16,0-3 1-16,0 7-1 16,0 0 0-1,8-8 0 1,6 0 1-16,-1 0-1 16,5 0 1-16,-1 0-1 15,6 0 0-15,-1 0 0 16,0 1 1-16,0-1 0 15,0 0 0-15,-4 4-1 16,0 0 0-16,-1 0 0 16,-3 4 1-16,-1 0-1 15,0 0 0-15,-4 4 0 16,0 0 1-16,4 0-1 16,-17 4 1-16,4 0-1 0,0 3 1 15,-5 1-1-15,1 0 1 16,0 0-1-16,-1 0 1 15,1 3-1-15,-1 5 0 16,1 8-1-16,4 7 1 16,0 8 0-16,0 9 0 15,9 7-1-15,-5 0 1 16,1 4 0-16,-1 4 0 16,9-8 0-16,-13-4 0 15,0-8 0-15,0 0 0 16,9-3 1-16,-9-13 0 0,0-3-1 15,0-5 1-15,5-3 0 16,-1-8 0-16,-8 0-1 16,4 0 1-16,4-5-1 15,-8 1 1-15,4 0-1 16,0-8 1-16,-5 0 0 16,-4 0 0-16,0 0-1 15,1-4 0-15,-1 0 0 16,-5-4 0-16,1 1-1 15,0 3 0-15,-5-4-1 16,0 4 1-16,1 0-3 16,-1 0 1-16,0 0-3 15,0 4 1-15</inkml:trace>
          <inkml:trace contextRef="#ctx0" brushRef="#br0" timeOffset="91372.3419">7160 13582 23 0,'-9'4'11'0,"9"-4"-17"0,0 4 22 16,0-4-17-16,4 0 1 15,1 0 0-15,4 0 0 16,-1 0 0-16,1-8 0 16,5 4 0-16,-1 1 0 15,0 3-1-15,0-4 1 16,1 0 0-16,-1 0 0 16,0 0 0-16,1-4 0 0,-1 4 0 15,0 0 0-15,9 4 0 16,-4-8 0-16,-5 4-1 15,1 0 1-15,-5-4-2 16,-1 4 0-16,-8 4-2 16,9-3 1-16,-9 3-2 15,-4-4 0-15</inkml:trace>
          <inkml:trace contextRef="#ctx0" brushRef="#br0" timeOffset="93173.6223">7288 13421 10 0,'5'8'5'0,"-10"-16"-5"16,5 8 6-16,0 0-6 16,0 0 0-16,0 0 0 15,0 0 1-15,0 4-1 16,0 4 0-16,0 11 0 15,0 5 0-15,0 4 0 16,0 7 0-16,0 1 0 16,0-1 0-16,0-7 0 15,5-1 0-15,-5-11 0 16,0 0 1-16,0-5-2 16,0-3 1-16,0-8-2 15,4-12 0-15,-4-7-1 0,0-9 1 16,0-7 0-16,0 3 0 15,0-3 1-15,0-5 1 16,0 17 1-16,0-1 1 16,0 1 0-16,0 7 1 15,-4 4-1-15,4 4 0 16,0 12-2-16,0 8 1 16,0 4-2-16,0-5 1 15,0 9-3-15,4 0 0 16</inkml:trace>
        </inkml:traceGroup>
        <inkml:traceGroup>
          <inkml:annotationXML>
            <emma:emma xmlns:emma="http://www.w3.org/2003/04/emma" version="1.0">
              <emma:interpretation id="{FA67A034-FB5F-464C-B4A3-058592FA9A35}" emma:medium="tactile" emma:mode="ink">
                <msink:context xmlns:msink="http://schemas.microsoft.com/ink/2010/main" type="inkWord" rotatedBoundingBox="14609,14432 15649,14395 15699,15821 14659,15857"/>
              </emma:interpretation>
              <emma:one-of disjunction-type="recognition" id="oneOf12">
                <emma:interpretation id="interp60" emma:lang="zh-CN" emma:confidence="0">
                  <emma:literal>呵</emma:literal>
                </emma:interpretation>
                <emma:interpretation id="interp61" emma:lang="zh-CN" emma:confidence="0">
                  <emma:literal>丹</emma:literal>
                </emma:interpretation>
                <emma:interpretation id="interp62" emma:lang="zh-CN" emma:confidence="0">
                  <emma:literal>们</emma:literal>
                </emma:interpretation>
                <emma:interpretation id="interp63" emma:lang="zh-CN" emma:confidence="0">
                  <emma:literal>刃</emma:literal>
                </emma:interpretation>
                <emma:interpretation id="interp64" emma:lang="zh-CN" emma:confidence="0">
                  <emma:literal>玎</emma:literal>
                </emma:interpretation>
              </emma:one-of>
            </emma:emma>
          </inkml:annotationXML>
          <inkml:trace contextRef="#ctx0" brushRef="#br0" timeOffset="93624.442">7784 13626 8 0,'5'0'4'0,"-5"0"-1"0,0-8 6 16,4 0-9-16,-4 8 0 15,0 0 1-15,0 0 0 16,5 0-1-16,4-4 1 16,-1 4 0-16,1-4 0 15,5 0 0-15,-1 0 0 16,0 4 0-16,0 0 0 15,1-4-1-15,-1 0 1 0,0-4-1 16,1 1 0-16,-1-1-1 16,-4 0 0-16,0 4-4 15,-1-4 1-15</inkml:trace>
          <inkml:trace contextRef="#ctx0" brushRef="#br0" timeOffset="93984.2021">8245 13204 21 0,'-9'0'10'0,"5"4"-13"16,4-4 19-16,0 0-17 0,0 4 1 15,-5 0-1-15,5 0 0 16,0 4 1-16,0 4 0 16,0 4 0-16,0 15 0 15,0 4 0-15,0-3 1 16,0 15 0-16,-4 4 0 16,0 9 0-16,-1-1 0 15,1-4 0-15,-5 0 0 16,0-8-1-16,0-4 1 15,5-7-2-15,-1-9 0 0,1-7-2 16,4-4 0-16,0-8-3 16,0-8 0-16</inkml:trace>
          <inkml:trace contextRef="#ctx0" brushRef="#br0" timeOffset="96236.3">8334 12984 9 0,'-36'0'4'0,"14"8"-10"16,18-8 8-16,-1 0-3 15,-4-4 1-15,1-4 0 16,-1 4 0-16,4-4 1 16,-4 4 0-16,5 0 1 15,0 4 0-15,-1-4 0 16,5 0 1-16,5-4-1 16,-1 8 0-16,9 0 0 15,5-3 1-15,9-5-2 16,4 0 1-16,0-4-1 15,0 0 1-15,-5 0-1 16,5 4 1-16,0-3-2 16,-4-1 1-16,-1 0-1 0,1 8 1 15,-5-4-1-15,0 8 0 16,-4 0 0-16,-5 0 1 16,1-4-1-16,-6 8 1 15,1 4-1-15,-4 0 1 16,-1 0 0-16,-4 0 0 15,0 7-1-15,0 1 1 16,0 8-1-16,0-1 1 16,0 5-1-16,0 0 0 15,0 3 0-15,5 8 0 0,-1 9 0 16,0 7 0-16,1 8-1 16,-1 8 1-16,5 4 0 15,-4-1 0-15,-1 1 0 16,-4-8 0-16,0 0 0 15,0-12 0-15,0-4 0 16,-4 1 1-16,4-9-1 16,-5-4 0-16,1 1 0 15,-1-9 0-15,1-7-1 16,4-8 1-16,0 7-1 16,0-7 1-16,0 0 0 15,-5-4 0-15,5-5 0 16,0-3 0-16,-4 0 0 15,0 0 0-15,4 0 0 16,-5 0 1-16,1-4-1 16,-1-4 0-16,-4 0 0 0,1 4 1 15,-6-4-1-15,1 4 0 16,-5 4 0-16,5 0 1 16,-9 0-1-16,0 8 0 15,0 0 0-15,-1 0 0 16,-8 3 0-16,-4 5 1 15,-1-4-1-15,1-1 0 16,0 1-1-16,-1-4 0 16,5 4-5-16,0 0 0 15</inkml:trace>
          <inkml:trace contextRef="#ctx0" brushRef="#br0" timeOffset="94405.0024">8418 13153 12 0,'0'4'6'0,"4"-8"-6"0,-4 4 8 15,0 0-10-15,0 0 1 16,0 0-2-16,0 0 1 16,0 0 3-16,0 0 0 15,0 0-1-15,5-4 0 16,-5 4 0-16,4 0 1 16,-4 0 0-16,5 0 1 15,-5 0-1-15,4-4 0 16,-4 4-1-16,0 0 1 15,4-4-2-15,-4 4 1 16,0 0-1-16,0 0 1 0,0 0-1 16,0 0 1-16,0 0-1 15,0 0 1-15,0 0-2 16,0 0 1-16,0 0-2 16,0 0 0-16</inkml:trace>
          <inkml:trace contextRef="#ctx0" brushRef="#br0" timeOffset="121113.6487">7660 13649 6 0,'14'-8'3'0,"-23"12"-3"0,13-8 4 16,-4 4-3-16,0 0 0 16,0 4 1-16,0-4 1 15,0 0-3-15,-4 0 1 16,4 0 1-16,4 0 1 16,-4-4-1-16,0 4 0 15,0 0-1-15,0 0 1 16,5 0-2-16,-1 4 1 0,-4-4-1 15,4 4 1-15,5-4 0 16,0 0 0-16,0 0-1 16,0 0 1-16,0-4 0 15,4 4 0-15,-4-4-1 16,4 4 0-16,1-3 0 16,-1-1 1-16,0 0-1 15,0-4 1-15,1 4-1 16,3-4 1-16,1 8-1 15,0 0 1-15,0 4-1 16,-5-4 1-16,5-4-1 16,-5 4 0-16,0-4 0 15,0 4 0-15,1-4 0 16,-5 4 1-16,-1-4-1 16,-3 4 1-16,-1 0-1 15,-4 0 1-15,5-4-1 0,-5 4 1 16,4 0-1-16,-4 0 0 15,0 4-1-15,0-4 0 16,0 0-5-16,0 0 1 16,0 4-1-16,18-4 0 15</inkml:trace>
        </inkml:traceGroup>
        <inkml:traceGroup>
          <inkml:annotationXML>
            <emma:emma xmlns:emma="http://www.w3.org/2003/04/emma" version="1.0">
              <emma:interpretation id="{BFB881E2-ACD0-4636-BAF9-3767ACD9E41E}" emma:medium="tactile" emma:mode="ink">
                <msink:context xmlns:msink="http://schemas.microsoft.com/ink/2010/main" type="inkWord" rotatedBoundingBox="15996,14503 17007,14467 17054,15804 16043,15839"/>
              </emma:interpretation>
              <emma:one-of disjunction-type="recognition" id="oneOf13">
                <emma:interpretation id="interp65" emma:lang="zh-CN" emma:confidence="0">
                  <emma:literal>和</emma:literal>
                </emma:interpretation>
                <emma:interpretation id="interp66" emma:lang="zh-CN" emma:confidence="0">
                  <emma:literal>啝</emma:literal>
                </emma:interpretation>
                <emma:interpretation id="interp67" emma:lang="zh-CN" emma:confidence="0">
                  <emma:literal>痢</emma:literal>
                </emma:interpretation>
                <emma:interpretation id="interp68" emma:lang="zh-CN" emma:confidence="0">
                  <emma:literal>疖</emma:literal>
                </emma:interpretation>
                <emma:interpretation id="interp69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99313.9894">9069 13598 12 0,'-9'8'6'0,"-8"-8"-7"15,21 4 10-15,0-4-9 16,5 0 0-16,0 0 0 16,4 0 0-16,1-8 1 15,3 4 0-15,6 0 0 16,3 4 0-16,5-8 0 0,0-3 0 15,0-1 0-15,0 4 1 16,14 0-2-16,-1-4 1 16,-4 0-1-16,0 1 1 15,-5-1 0-15,-8 0 0 16,-1 4-1-16,-4 0 1 16,-8 0-2-16,-1 4 1 15,-4 4-2-15,-9 0 0 16,0 0-3-16,0 0 1 15</inkml:trace>
          <inkml:trace contextRef="#ctx0" brushRef="#br0" timeOffset="99959.9481">9419 13740 13 0,'-4'-8'6'0,"-1"4"-1"15,5 4 9-15,0 0-14 16,0 0 1-16,0-4 0 15,-4 4 0-15,-1 4-2 16,1 0 1-16,0 4 0 16,-1-4 0-16,1 4 0 15,-1 0 0-15,-4-1-1 16,1 5 1-16,-6 0-1 16,5 0 1-16,-4 0-1 15,4 0 0-15,0-1-2 16,1-3 1-16,-1-4-2 0,0 0 1 15,4 0-1-15,1-4 0 16</inkml:trace>
          <inkml:trace contextRef="#ctx0" brushRef="#br0" timeOffset="98968.7429">9348 12925 6 0,'0'12'3'0,"5"-8"-3"0,4-4 4 16,-5 0-4-16,5 3 0 15,4 5 0-15,5 4 0 16,4-12 0-16,0 8 0 16,0 0 0-16,0-4 1 15,-4 0-1-15,0 4 1 16,-5 0 0-16,-4-1 0 16,-5 5 0-16,-4 0 1 15,-4 4-1-15,-5 0 0 16,-9 3 0-16,-4 1 0 15,0 4-2-15,0-1 0 0,0 1-2 16,0-1 0-16</inkml:trace>
          <inkml:trace contextRef="#ctx0" brushRef="#br0" timeOffset="99689.2564">9574 13228 13 0,'-13'0'6'0,"17"0"-1"15,-4 0 9-15,0 0-14 16,-4 4 0-16,-1 0-1 16,1 4 1-16,0 0 0 15,-1 7 0-15,1 9 0 16,-1-4 1-16,1 11-1 16,-1 9 1-16,1 3 1 15,-9 4 0-15,13 8-1 16,-9 0 1-16,0 4-1 15,0 4 1-15,5-3-1 0,-1 3 1 16,1-4-2-16,-1 0 1 16,1-4-1-16,4 0 1 15,-9-8-2-15,5-11 1 16,-1-1-1-16,1-7 1 16,-1-5-2-16,1-7 0 15,0-4-3-15,4-4 0 16,0-12-2-16,0-12 1 15</inkml:trace>
          <inkml:trace contextRef="#ctx0" brushRef="#br0" timeOffset="100382.2484">9605 13602 11 0,'18'0'5'0,"0"8"-1"0,-14-8 11 0,5 8-14 16,0 0 0-16,0 4 1 15,0 7 0-15,-1 1-3 16,6 0 1-16,-1-1 1 16,-4 1 0-16,4-4-1 15,-4-1 1-15,0 1-1 16,0 0 0-16,0-4-1 15,-5 0 0-15,0-5-2 16,1 1 0-16,-1-4-2 16,1 0 0-16,-5-4 0 15,0-8 0-15</inkml:trace>
          <inkml:trace contextRef="#ctx0" brushRef="#br0" timeOffset="100710.4895">9805 13456 16 0,'-5'-7'8'0,"10"-9"-9"0,-5 16 17 16,0 0-16-16,4 4 0 15,0 4 0-15,1 3 0 16,-1 9-1-16,1 0 1 16,-1 3-1-16,-4 5 1 15,0-8-1-15,0-1 1 16,0-3-1-16,0 0 1 15,0-4-1-15,0-4 1 16,5-5 0-16,-5-3 0 16,4-11-1-16,0-5 1 0,5-8-1 15,0-3 1-15,0-1-1 16,0 1 1-16,4 3-1 16,5-4 0-16,0 1 0 15,-1 7 1-15,1 4-1 16,0 5 0-16,4 7 1 15,-9 0 1-15,1 8 0 16,-6 3 0-16,1 9 0 16,-9 4 1-16,0 4-1 15,-4-1 0-15,-5 1 0 16,-4 7 0-16,-5 1-1 16,-4-1 1-16,4-7-1 15,0 0 1-15,1-9-1 16,3 9 1-16,1-12-4 15,0 0 1-15,4-1-3 16,0-7 0-16</inkml:trace>
        </inkml:traceGroup>
        <inkml:traceGroup>
          <inkml:annotationXML>
            <emma:emma xmlns:emma="http://www.w3.org/2003/04/emma" version="1.0">
              <emma:interpretation id="{423CB661-30C1-4D6E-8776-8AC5EFADD226}" emma:medium="tactile" emma:mode="ink">
                <msink:context xmlns:msink="http://schemas.microsoft.com/ink/2010/main" type="inkWord" rotatedBoundingBox="17254,15633 17390,14511 17705,14549 17570,15671"/>
              </emma:interpretation>
              <emma:one-of disjunction-type="recognition" id="oneOf14">
                <emma:interpretation id="interp70" emma:lang="zh-CN" emma:confidence="0">
                  <emma:literal>”</emma:literal>
                </emma:interpretation>
                <emma:interpretation id="interp71" emma:lang="zh-CN" emma:confidence="0">
                  <emma:literal>p</emma:literal>
                </emma:interpretation>
                <emma:interpretation id="interp72" emma:lang="zh-CN" emma:confidence="0">
                  <emma:literal>卩</emma:literal>
                </emma:interpretation>
                <emma:interpretation id="interp73" emma:lang="zh-CN" emma:confidence="0">
                  <emma:literal>P</emma:literal>
                </emma:interpretation>
                <emma:interpretation id="interp7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01696.6835">10407 13090 16 0,'-4'8'8'0,"-1"-4"-10"15,5-4 14-15,0 0-15 16,0 0 1-16,0 4-4 15,-4-4 1-15,4 0 6 16,0 4 0-16,0 0-4 16,0 0 1-16,0 4 2 15,0-1 0-15,0 5 2 16,0 4 0-16,0 0 1 16,0 3 0-16,4 1-2 15,1 4 1-15,-1 3-1 16,-4 13 0-16,0-1-1 15,5 4 1-15,3 5-1 16,1 7 0-16,0 0 0 0,0 0 1 16,-5 4-1-16,1-8 0 15,-1 1 0-15,1-5 1 16,-5-4-1-16,0 0 1 16,4 1-2-16,-4-5 1 15,5-7-3-15,-5 3 0 16,0-11-2-16,0-5 1 15</inkml:trace>
          <inkml:trace contextRef="#ctx0" brushRef="#br0" timeOffset="101698.184">10540 12980 10 0,'4'-4'5'0,"27"-4"-5"16,-17 8 9-16,3 0-10 15,6 8 1-15,-6-4-1 16,1 4 1-16,-5 4 0 15,1 3 1-15,-1-3 1 16,-4 4 0-16,-5 4 0 16,-4-1 1-16,-4 5 0 0,-5 7 0 15,0 1-1-15,-9-1 1 16,1 9-2-16,-1-9 1 16,0 9-2-16,-4-5 1 15,9-7-2-15,-1-9 0 16,1 1-2-16,4-4 0 15,0-4-3-15,5-4 0 16</inkml:trace>
        </inkml:traceGroup>
        <inkml:traceGroup>
          <inkml:annotationXML>
            <emma:emma xmlns:emma="http://www.w3.org/2003/04/emma" version="1.0">
              <emma:interpretation id="{84A2301E-1FAE-40A3-9589-BAA884BD7D59}" emma:medium="tactile" emma:mode="ink">
                <msink:context xmlns:msink="http://schemas.microsoft.com/ink/2010/main" type="inkWord" rotatedBoundingBox="18032,15407 18098,14472 18375,14492 18308,15427"/>
              </emma:interpretation>
              <emma:one-of disjunction-type="recognition" id="oneOf15">
                <emma:interpretation id="interp75" emma:lang="zh-CN" emma:confidence="0">
                  <emma:literal>。</emma:literal>
                </emma:interpretation>
                <emma:interpretation id="interp76" emma:lang="zh-CN" emma:confidence="0">
                  <emma:literal>[</emma:literal>
                </emma:interpretation>
                <emma:interpretation id="interp77" emma:lang="zh-CN" emma:confidence="0">
                  <emma:literal>「</emma:literal>
                </emma:interpretation>
                <emma:interpretation id="interp78" emma:lang="zh-CN" emma:confidence="0">
                  <emma:literal>匕</emma:literal>
                </emma:interpretation>
                <emma:interpretation id="interp79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102393.1842">11200 13059 19 0,'-22'15'9'0,"18"5"-10"16,4-16 19-16,-5 4-18 15,5 0 0-15,-4 4 0 16,-1-1 1-16,5 5-1 16,-4 4 0-16,-1 3 0 15,1 1 0-15,-5 8 0 16,9 3 0-16,-4 0-1 16,-1 9 1-16,-4 3 0 15,0-4 0-15,1 1 0 16,-1 3 1-16,0 0-1 15,0-7 0-15,5-1 0 16,-1-8 1-16,1-3-2 16,4-4 1-16,0-5-1 15,4 1 1-15,5-4 0 0,4-4 0 16,1-1 0-16,-1-3 0 16,0-4 0-16,5-4 1 15,0 0-1-15,-1 0 1 16,6 0-1-16,-6-4 0 15,1 4 0-15,4-4 0 16,-4 4-1-16,-5 0 0 16,0 0-1-16,-4 0 1 15,0 0-3-15,-4 0 1 16,-1 4-3-16,-4-4 1 0</inkml:trace>
          <inkml:trace contextRef="#ctx0" brushRef="#br0" timeOffset="101926.8471">11147 13063 13 0,'0'-8'6'0,"4"20"-3"15,-4-12 8-15,0 0-13 16,5-4 1-16,4-4 1 15,0 4 0-15,-1-8-1 16,6 4 1-16,-1 0-1 16,0 0 0-16,5 0 1 0,4 1 0 15,0-1-1-15,0-4 0 16,-4 4 0-16,0-4 1 16,0 4-2-16,-5 0 0 15,0-3-1-15,-4 3 1 16</inkml:trace>
        </inkml:traceGroup>
        <inkml:traceGroup>
          <inkml:annotationXML>
            <emma:emma xmlns:emma="http://www.w3.org/2003/04/emma" version="1.0">
              <emma:interpretation id="{69BD914E-9664-48EC-8A76-B596C0B26764}" emma:medium="tactile" emma:mode="ink">
                <msink:context xmlns:msink="http://schemas.microsoft.com/ink/2010/main" type="inkWord" rotatedBoundingBox="19517,14562 19613,15743 18610,15824 18515,14643"/>
              </emma:interpretation>
              <emma:one-of disjunction-type="recognition" id="oneOf16">
                <emma:interpretation id="interp80" emma:lang="zh-CN" emma:confidence="0">
                  <emma:literal>小</emma:literal>
                </emma:interpretation>
                <emma:interpretation id="interp81" emma:lang="zh-CN" emma:confidence="0">
                  <emma:literal>入</emma:literal>
                </emma:interpretation>
                <emma:interpretation id="interp82" emma:lang="zh-CN" emma:confidence="0">
                  <emma:literal>*</emma:literal>
                </emma:interpretation>
                <emma:interpretation id="interp83" emma:lang="zh-CN" emma:confidence="0">
                  <emma:literal>廾</emma:literal>
                </emma:interpretation>
                <emma:interpretation id="interp8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4163.4371">11825 13594 12 0,'-5'12'6'0,"-8"-4"-6"0,17-4 10 15,1 0-11-15,-1 0 0 0,1 0-1 16,-1 4 1-16,5 11 1 16,-5 1 1-16,1 4-1 15,-5-1 0-15,0 9 1 16,0 3 1-16,0 4-1 16,-5 1 1-16,1-1-1 15,-5 12 1-15,0-3 0 16,0-1 0-16,-4-8 0 15,4-3 0-15,-4-5 0 16,0-7 0-16,4-4 0 16,-4-5 1-16,-1 1-3 15,1-8 1-15,0 0-3 16,-1-8 1-16,1-4-5 16,-5-4 1-16,5-4-2 15,0-4 0-15</inkml:trace>
          <inkml:trace contextRef="#ctx0" brushRef="#br0" timeOffset="103742.138">11692 13086 12 0,'-18'0'6'0,"9"-8"-4"0,5 4 7 15,-1 4-9-15,1-4 1 16,4 4-2-16,0 0 1 16,0 0-1-16,0 0 1 15,9-3-1-15,0 6 0 16,4 1 0-16,0 4 0 16,1 0 0-16,3 0 1 15,5 0 0-15,-4 0 1 0,-5 0-1 16,1 0 1-16,-1-1 0 15,-4-3 0-15,0 0 0 16,-5 0 0-16,1 0 0 16,-5-4 0-16,0 0 0 15,-5-4 1-15,-4 0-2 16,0 0 1-16,-4-4-1 16,0 1 0-16,0-1 0 15,4 4 0-15,0 0 0 16,0 0 0-16,0 4-1 15,0 0 0-15,5 0-3 16,-1 4 1-16,1 0-1 16,4 0 0-16</inkml:trace>
          <inkml:trace contextRef="#ctx0" brushRef="#br0" timeOffset="104555.2159">12130 13602 11 0,'0'8'5'16,"5"-12"-3"-16,-5 4 8 0,0 0-10 16,4 0 0-16,5-4 0 15,0 0 1-15,4 4-2 16,9-4 1-16,1 0 0 16,-1 0 1-16,4 0 0 15,1 4 1 1,13-11-1-1,4 3 1-15,-4-4 0 16,-9 8 1-16,-4-4-2 16,-1 0 1-16,-4 0-1 15,-4 0 0-15,-5 8-1 16,1 0 0-16,-6-3 0 16,1-1 0-16,-9 4-3 15,0 0 0-15,0 0-3 0,0 0 1 16</inkml:trace>
        </inkml:traceGroup>
        <inkml:traceGroup>
          <inkml:annotationXML>
            <emma:emma xmlns:emma="http://www.w3.org/2003/04/emma" version="1.0">
              <emma:interpretation id="{9B1F96F4-AFB0-43C0-8FAD-89769F211BDC}" emma:medium="tactile" emma:mode="ink">
                <msink:context xmlns:msink="http://schemas.microsoft.com/ink/2010/main" type="inkWord" rotatedBoundingBox="19810,14879 20441,14777 20522,15280 19891,15382"/>
              </emma:interpretation>
              <emma:one-of disjunction-type="recognition" id="oneOf17">
                <emma:interpretation id="interp85" emma:lang="zh-CN" emma:confidence="0">
                  <emma:literal>灶</emma:literal>
                </emma:interpretation>
                <emma:interpretation id="interp86" emma:lang="zh-CN" emma:confidence="0">
                  <emma:literal>N</emma:literal>
                </emma:interpretation>
                <emma:interpretation id="interp87" emma:lang="zh-CN" emma:confidence="0">
                  <emma:literal>批</emma:literal>
                </emma:interpretation>
                <emma:interpretation id="interp88" emma:lang="zh-CN" emma:confidence="0">
                  <emma:literal>壮</emma:literal>
                </emma:interpretation>
                <emma:interpretation id="interp89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105514.3986">12968 13291 23 0,'-5'4'11'0,"1"4"-15"16,4-8 21-16,4 4-18 15,-4 0 0-15,0 4-2 16,0 7 1-16,0 5 2 16,0 8 1-16,5-1-3 15,-5 9 1-15,0 3 0 16,-9 4 1-16,4 1 0 15,1-1 1-15,-5-8-1 16,5 1 1-16,-1-13-1 16,1-3 1-16,-1-4-2 15,1-4 1-15,0-4-1 16,-1-8 1-16,1-4-1 16,4-8 0-16,0-8 0 15,0-7 0-15,4-5 0 0,1-7 1 16,3 3-1-16,6-3 1 15,-1 3-1-15,0-3 1 16,1 4-1-16,3 7 0 16,1 4 1-16,-5 5 0 15,1 7 0-15,3 4 0 16,1 4 1-16,0 4 0 16,-5 4 0-16,0 8 0 15,1 4-1-15,8-1 1 16,-9 9-1-16,-4 4 1 15,0-1-1-15,-5 5 1 0,1-1-1 16,-1 5 0-16,1-9 0 16,-1 1 0-16,0-1 0 15,1-7 0-15,-1 0-1 16,1-5 1-16,-1 1-1 16,1-4 1-16,3-4 0 15,1-4 0-15,5 0 0 16,-1-4 1-16,5-4-1 15,-1-8 0-15,1-8 0 16,4 1 1-16,0-5-1 16,0-8 1-16,-4 1-1 15,0-5 0-15,0-3 0 16,-5 4 1-16,0-5-1 16,-8 5 0-16,-1 3 0 15,-4 5 0-15,0 3 0 16,-4 4 1-16,-1 5-1 15,-4-1 1-15,1 8-1 0,-1-4 0 16,0 8 0-16,0 4 0 16,0 4-1-16,0 8 1 15,0 0-1-15,0 4 0 16,1 7 0-16,3 5 1 16,1-1-1-16,4 9 0 15,0-5 1-15,4 9 0 16,1-5 0-16,3 1 0 15,1-9 0-15,0 1 0 16,0 3 0-16,0-11 0 0,4 0-1 16,-4-9 1-16,4 1-1 15,1-8 0-15,-1-8-3 16,0-4 0-16</inkml:trace>
        </inkml:traceGroup>
        <inkml:traceGroup>
          <inkml:annotationXML>
            <emma:emma xmlns:emma="http://www.w3.org/2003/04/emma" version="1.0">
              <emma:interpretation id="{427E685F-3B09-4E43-8209-470D7BF2E2D9}" emma:medium="tactile" emma:mode="ink">
                <msink:context xmlns:msink="http://schemas.microsoft.com/ink/2010/main" type="inkWord" rotatedBoundingBox="20612,14853 21314,14704 21441,15301 20739,15451"/>
              </emma:interpretation>
              <emma:one-of disjunction-type="recognition" id="oneOf18">
                <emma:interpretation id="interp90" emma:lang="zh-CN" emma:confidence="0">
                  <emma:literal>火</emma:literal>
                </emma:interpretation>
                <emma:interpretation id="interp91" emma:lang="zh-CN" emma:confidence="0">
                  <emma:literal>壮</emma:literal>
                </emma:interpretation>
                <emma:interpretation id="interp92" emma:lang="zh-CN" emma:confidence="0">
                  <emma:literal>灶</emma:literal>
                </emma:interpretation>
                <emma:interpretation id="interp93" emma:lang="zh-CN" emma:confidence="0">
                  <emma:literal>沺</emma:literal>
                </emma:interpretation>
                <emma:interpretation id="interp94" emma:lang="zh-CN" emma:confidence="0">
                  <emma:literal>汦</emma:literal>
                </emma:interpretation>
              </emma:one-of>
            </emma:emma>
          </inkml:annotationXML>
          <inkml:trace contextRef="#ctx0" brushRef="#br0" timeOffset="105920.1867">13672 13330 9 0,'0'-8'4'0,"-9"16"-1"16,9-12 4-16,0 4-6 15,0-4 0-15,0 4 1 16,5-3 1-16,4-1-4 15,-1 0 1-15,6 0 2 0,-1 0 0 16,0 0-1-16,1 4 0 16,3 4-1-16,5-4 1 15,-8 0-1-15,-1 4 0 16,0 4 0-16,5 7 0 16,-5-3 0-16,1 8 0 15,3 3 0-15,-3 5 1 16,-1 4-1-16,-4 3 0 15,0 0 0-15,0 1 0 16,-5-1 0-16,5 1 0 16,-5-9 0-16,5 1 1 0,-4-8-2 15,-1-5 1-15,0-3-1 16,1 0 0-16,-1-4-3 16,1-4 1-16,-1 0-2 15,5-8 1-15</inkml:trace>
          <inkml:trace contextRef="#ctx0" brushRef="#br0" timeOffset="106205.3898">14066 13212 20 0,'-8'8'10'0,"-1"0"-15"15,9-4 21-15,-5 4-17 16,1 4 1-16,-5 3 0 0,0 13 0 16,-4 3 0-16,0 1 0 15,-1 3 0-15,-8 9 0 16,-4-1 0-16,-1 4 1 16,0 4-2-16,1-7 1 15,-1-1-1-15,5-7 0 16,4-9-3-16,1 1 1 15,-1-9-2-15,9-3 0 16</inkml:trace>
          <inkml:trace contextRef="#ctx0" brushRef="#br0" timeOffset="106535.6274">14053 13464 18 0,'-9'8'9'0,"14"-16"-15"16,-5 8 18-16,4-8-13 15,5 4 1-15,4-3-1 16,1-5 1-16,3 8 0 15,1-8 1-15,0 4-1 16,-1 0 0-16,6 4 0 0,-1-4 1 16,0 1 0-16,5-5 0 15,-1 4-1-15,-4-4 0 16,0 4-2-16,-4 4 1 16,-5 0-4-16,1 0 1 15</inkml:trace>
          <inkml:trace contextRef="#ctx0" brushRef="#br0" timeOffset="106865.3586">14337 13137 16 0,'-5'4'8'0,"1"-4"-9"16,4 0 13-16,0 0-13 15,-5 4 1-15,-3 4-1 16,-1 8 1-16,0 4 0 16,0-1 1-16,0 13-1 15,0 3 0-15,0 16 0 16,1 1 1-16,-1 3 0 16,4 0 0-16,1 4-1 15,4-12 1-15,0-7-1 16,0-5 1-16,4-7-1 15,1-5 0-15,4-3-2 16,8-8 1-16,-3-4-2 0,3-4 0 16,5-4-2-16,1-4 1 15</inkml:trace>
        </inkml:traceGroup>
        <inkml:traceGroup>
          <inkml:annotationXML>
            <emma:emma xmlns:emma="http://www.w3.org/2003/04/emma" version="1.0">
              <emma:interpretation id="{9015F0F4-C9E0-46C5-ABBB-643C42D912ED}" emma:medium="tactile" emma:mode="ink">
                <msink:context xmlns:msink="http://schemas.microsoft.com/ink/2010/main" type="inkWord" rotatedBoundingBox="21601,15285 21670,14483 21952,14508 21883,15309"/>
              </emma:interpretation>
              <emma:one-of disjunction-type="recognition" id="oneOf19">
                <emma:interpretation id="interp95" emma:lang="zh-CN" emma:confidence="0">
                  <emma:literal>厂</emma:literal>
                </emma:interpretation>
                <emma:interpretation id="interp96" emma:lang="zh-CN" emma:confidence="0">
                  <emma:literal>「</emma:literal>
                </emma:interpretation>
                <emma:interpretation id="interp97" emma:lang="zh-CN" emma:confidence="0">
                  <emma:literal>[</emma:literal>
                </emma:interpretation>
                <emma:interpretation id="interp98" emma:lang="zh-CN" emma:confidence="0">
                  <emma:literal>T</emma:literal>
                </emma:interpretation>
                <emma:interpretation id="interp99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07152.0644">14691 13090 23 0,'-13'4'11'0,"17"-8"-17"0,-4 4 23 0,5-4-18 15,4 4 1-15,4-4-1 16,5 0 1-16,-1-7 0 15,5-1 0-15,1 0-1 16,-1 0 1-16,0 0-1 16,-4 4 1-16,4-3-2 15,-5-1 0-15,6-4-3 16,-6 4 1-16,5 0-2 16,1 5 1-16</inkml:trace>
          <inkml:trace contextRef="#ctx0" brushRef="#br0" timeOffset="107496.3078">14842 13035 16 0,'-18'28'8'0,"5"-5"-9"0,13-19 17 16,-5 4-16-16,1 4 0 15,-1 0-1-15,1 7 1 16,0 1 0-16,-1 4 0 15,1-1 0-15,-1 1 1 16,1 7 0-16,-1 5 0 16,1-1 0-16,4 5 0 15,-4 7-1-15,-1 0 1 16,1-3-2-16,-1-5 1 0,5-4-1 16,0-3 1-16,0-5-1 15,0 1 1-15,5-8 0 16,-1-5 0-16,5-3 0 15,0-4 0-15,4-4-2 16,0-8 1 0,5-8-4-1,0-11 1-15</inkml:trace>
        </inkml:traceGroup>
        <inkml:traceGroup>
          <inkml:annotationXML>
            <emma:emma xmlns:emma="http://www.w3.org/2003/04/emma" version="1.0">
              <emma:interpretation id="{39B58DC4-A84F-434F-8FC1-EB3235F522CD}" emma:medium="tactile" emma:mode="ink">
                <msink:context xmlns:msink="http://schemas.microsoft.com/ink/2010/main" type="inkWord" rotatedBoundingBox="22034,15255 22124,14672 22506,14731 22416,15314"/>
              </emma:interpretation>
              <emma:one-of disjunction-type="recognition" id="oneOf20">
                <emma:interpretation id="interp100" emma:lang="zh-CN" emma:confidence="0">
                  <emma:literal>长</emma:literal>
                </emma:interpretation>
                <emma:interpretation id="interp101" emma:lang="zh-CN" emma:confidence="0">
                  <emma:literal>K</emma:literal>
                </emma:interpretation>
                <emma:interpretation id="interp102" emma:lang="zh-CN" emma:confidence="0">
                  <emma:literal>k</emma:literal>
                </emma:interpretation>
                <emma:interpretation id="interp103" emma:lang="zh-CN" emma:confidence="0">
                  <emma:literal>江</emma:literal>
                </emma:interpretation>
                <emma:interpretation id="interp10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107826.5424">15147 13106 13 0,'0'8'6'0,"5"-16"-2"0,-5 8 7 15,0 0-11-15,0 4 0 16,0 4 0-16,0 4 1 15,0 7-1-15,-5 5 1 16,1 7 0-16,0 5 0 16,-1 7 0-16,5 0 0 15,-4 5 0-15,-1 3 0 16,1 0-2-16,4 0 1 16,0-7-2-16,-5-9 0 0,5-7-1 15,-4-1 0-15,4-11-2 16,0-4 0-16,0-4 1 15,0-8 0-15</inkml:trace>
          <inkml:trace contextRef="#ctx0" brushRef="#br0" timeOffset="108186.7988">15333 13189 9 0,'14'-20'4'0,"-1"12"-2"16,-13 8 9-16,0 0-10 15,0 4 1-15,-4 0-3 16,-5 8 1-16,-5 0-1 16,-3 3 0-16,-5 9 0 15,-1-4 0-15,-3 11 0 0,4-7 0 16,4-5 1-16,0 5 1 16,5-8 0-16,0 0 1 15,8-5-1-15,5-3 1 16,5 4 0-16,4-4 0 15,8-4 0-15,5 0 0 16,5 0-1-16,-5 8 1 16,0-8-1-16,5-1 1 15,-1-3-1-15,1-3 0 16,-5 3-1-16,0-4 0 16,-4 0-3-16,0 4 1 0,-5-8-3 15,0 4 1-15,1 4-2 16,-5-4 0-16</inkml:trace>
        </inkml:traceGroup>
        <inkml:traceGroup>
          <inkml:annotationXML>
            <emma:emma xmlns:emma="http://www.w3.org/2003/04/emma" version="1.0">
              <emma:interpretation id="{86D6E6E3-F304-4DEC-B660-A8D89E5A52EE}" emma:medium="tactile" emma:mode="ink">
                <msink:context xmlns:msink="http://schemas.microsoft.com/ink/2010/main" type="inkWord" rotatedBoundingBox="22462,15460 22562,14395 22954,14432 22854,15496"/>
              </emma:interpretation>
              <emma:one-of disjunction-type="recognition" id="oneOf21">
                <emma:interpretation id="interp105" emma:lang="zh-CN" emma:confidence="0">
                  <emma:literal>了</emma:literal>
                </emma:interpretation>
                <emma:interpretation id="interp106" emma:lang="zh-CN" emma:confidence="0">
                  <emma:literal>]</emma:literal>
                </emma:interpretation>
                <emma:interpretation id="interp107" emma:lang="zh-CN" emma:confidence="0">
                  <emma:literal>丁</emma:literal>
                </emma:interpretation>
                <emma:interpretation id="interp108" emma:lang="zh-CN" emma:confidence="0">
                  <emma:literal>7</emma:literal>
                </emma:interpretation>
                <emma:interpretation id="interp109" emma:lang="zh-CN" emma:confidence="0">
                  <emma:literal>厂</emma:literal>
                </emma:interpretation>
              </emma:one-of>
            </emma:emma>
          </inkml:annotationXML>
          <inkml:trace contextRef="#ctx0" brushRef="#br0" timeOffset="108937.3325">15573 13007 13 0,'-5'4'6'0,"14"4"-8"0,-9-8 12 0,9-12-11 16,0 1 0-16,4-5 0 15,9 4 0-15,9 0 2 16,-4 0 0-16,4 1 0 16,0-5 0-16,0 0 0 15,4 4 0-15,-4 0 1 16,0 5 0-16,-4 3-1 16,-5 0 0-16,-4 4-1 15,-5 8 0-15,-4 7 0 16,-5 9 0-16,-4 0 0 15,-8 11 0-15,-1 1 0 16,-5 7 0-16,1 4 0 16,0 4 0-16,-5 16 0 15,0 8 1-15,1 4-1 16,3-4 1-16,-3-1 0 0,8-7 0 16,0-8 0-16,0-3 0 15,5-5 0-15,-1-8 0 16,1-11-1-16,4-5 1 15,-5-7 0-15,1-4 0 16,4-5-1-16,-4-3 1 16,-1-4-1-16,-4 0 1 15,-4-4-1-15,-5 0 0 16,0 0 0-16,1 0 0 16,-1-4-2-16,-4 0 1 15,0 0-4-15,0-4 1 0,-1 1-2 16,6-1 1-16</inkml:trace>
        </inkml:traceGroup>
        <inkml:traceGroup>
          <inkml:annotationXML>
            <emma:emma xmlns:emma="http://www.w3.org/2003/04/emma" version="1.0">
              <emma:interpretation id="{423D1B0C-A824-48AC-8C45-EEF889E95572}" emma:medium="tactile" emma:mode="ink">
                <msink:context xmlns:msink="http://schemas.microsoft.com/ink/2010/main" type="inkWord" rotatedBoundingBox="22904,15344 23578,14407 24047,14744 23373,15681"/>
              </emma:interpretation>
              <emma:one-of disjunction-type="recognition" id="oneOf22">
                <emma:interpretation id="interp110" emma:lang="zh-CN" emma:confidence="0">
                  <emma:literal>女</emma:literal>
                </emma:interpretation>
                <emma:interpretation id="interp111" emma:lang="zh-CN" emma:confidence="0">
                  <emma:literal>j</emma:literal>
                </emma:interpretation>
                <emma:interpretation id="interp112" emma:lang="zh-CN" emma:confidence="0">
                  <emma:literal>疒</emma:literal>
                </emma:interpretation>
                <emma:interpretation id="interp113" emma:lang="zh-CN" emma:confidence="0">
                  <emma:literal>刂</emma:literal>
                </emma:interpretation>
                <emma:interpretation id="interp11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9808.4532">16162 13543 8 0,'-4'0'4'0,"8"4"-4"0,-4-4 4 16,0 0-4-16,0 0 0 15,9-4 2-15,0 0 0 16,0 4-1-16,-1 4 0 16,1 0 2-16,0 0 0 15,4 4 0-15,-4 4 0 16,0-1 0-16,0 5 0 0,0 0-2 15,-5 4 1-15,-4 7-2 16,-4-3 1-16,-1-5-1 16,-3 5 1-16,-6 4-1 15,-3-1 0-15,-1 1 0 16,0-1 0-16,0-3-2 16,5-4 1-16,0-5-5 15,4-3 1-15,0-4-1 16,9-8 1-16</inkml:trace>
          <inkml:trace contextRef="#ctx0" brushRef="#br0" timeOffset="110739.1136">16671 13374 11 0,'-8'15'5'0,"12"-15"0"0,-4 0 6 16,0 4-9-1,0 4 1-15,-9 4 0 16,0 0 1-16,5 8-5 15,-5 7 0-15,-4 1 3 16,4 3 0-16,0 5-1 16,-4 3 0-16,-1 0-1 15,1 5 1-15,0-5-1 16,-5-3 1-16,0-1-1 16,1-4 1-16,-1-3-1 15,0-4 0-15,0-9 0 16,1 1 0-16,-1-4-1 0,5-4 0 15,-1-4-2-15,1-4 1 16,0-8-4-16,4-4 1 16,5 0-1-16,-1-3 0 15</inkml:trace>
          <inkml:trace contextRef="#ctx0" brushRef="#br0" timeOffset="110319.317">16601 12842 16 0,'0'8'8'0,"8"0"-12"16,1-8 16-16,5 8-12 16,-1 0 0-16,0-1 0 15,0 5 0-15,-4 4 0 16,0-4 0-16,0 0 0 16,0-4 0-16,0-1 0 15,0 1 1-15,-5 0-2 0,0-4 1 16,1 0-4-16,-1 0 1 15</inkml:trace>
          <inkml:trace contextRef="#ctx0" brushRef="#br0" timeOffset="111069.8486">16738 13291 17 0,'4'8'8'0,"18"-4"-10"15,-13-8 16-15,0 4-15 16,0-4 0-16,4 0 0 15,1 0 0-15,-1 0 0 16,5-4 1-16,-1 4 0 16,1 0 0-16,-5 0 1 15,10 0 0-15,-6 1 0 16,-3-1 0-16,-1 0 0 16,0-4 1-16,0 4-3 15,1-4 0-15,-1 0-3 16,0 0 1-16,-4 4-2 15,4 0 0-15</inkml:trace>
        </inkml:traceGroup>
        <inkml:traceGroup>
          <inkml:annotationXML>
            <emma:emma xmlns:emma="http://www.w3.org/2003/04/emma" version="1.0">
              <emma:interpretation id="{E66B8F07-AF91-422C-BAC7-C0FCCA8DA5EA}" emma:medium="tactile" emma:mode="ink">
                <msink:context xmlns:msink="http://schemas.microsoft.com/ink/2010/main" type="inkWord" rotatedBoundingBox="24245,15301 24275,14230 24913,14247 24884,15318"/>
              </emma:interpretation>
              <emma:one-of disjunction-type="recognition" id="oneOf23">
                <emma:interpretation id="interp115" emma:lang="zh-CN" emma:confidence="0">
                  <emma:literal>”</emma:literal>
                </emma:interpretation>
                <emma:interpretation id="interp116" emma:lang="zh-CN" emma:confidence="0">
                  <emma:literal>冂</emma:literal>
                </emma:interpretation>
                <emma:interpretation id="interp117" emma:lang="zh-CN" emma:confidence="0">
                  <emma:literal>门</emma:literal>
                </emma:interpretation>
                <emma:interpretation id="interp118" emma:lang="zh-CN" emma:confidence="0">
                  <emma:literal>口</emma:literal>
                </emma:interpretation>
                <emma:interpretation id="interp119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11430.1048">17292 13019 10 0,'0'0'5'0,"17"8"-6"0,-17-8 8 0,9 0-7 16,-9 0 1-16,0 8 0 16,0 0 1-16,0 4-2 15,0 0 1-15,-4 3 1 16,4 5 1-16,-5 4-1 15,5 3 0-15,-4 5 0 16,4 3 0-16,-4 4-1 16,-1 5 1-16,1-5-2 15,4-3 1-15,0-1-1 16,0 1 0-16,-5-9-2 16,1-3 1-16,4-5-2 15,0-3 0-15,-5-8-2 16,1 0 0-16</inkml:trace>
          <inkml:trace contextRef="#ctx0" brushRef="#br0" timeOffset="112105.5882">17571 12736 19 0,'-9'4'9'0,"13"-8"-14"16,-4 4 17-16,5-4-15 16,4-4 0-16,-1 0 0 15,1 0 0-15,5 4 4 16,-1-4 0-16,0 4-3 15,1 0 0-15,3 1 2 16,10 3 0-16,-1-4 0 16,-3 4 1-16,3-4 0 15,-4 4 1-15,0 4-1 16,-4-4 1-16,0 0-2 16,-9 0 1-16,4 4 0 15,-4 3 0-15,4 5-1 16,-8 4 1-16,-5 8-1 15,4 3 1-15,-4 5 0 16,0 3 1-16,0 4-2 0,0 9 1 16,4-5-1-16,-4 4 0 15,0 1 0-15,0-1 1 16,5 0-1-16,-10 0 1 16,5 5 0-16,0 3 0 15,5-8-1-15,-5-8 1 16,0-3-1-16,0-1 1 15,0-3-1-15,-5-9 1 16,5-3-1-16,5 0 1 16,-5-5-1-16,-9 5 1 0,9-8 0 15,-4 0 1-15,-1-4-1 16,-4 3 0-16,0-3 0 16,-4 4 0-16,0-8-1 15,-5 8 1-15,-4-4-2 16,0 4 1-16,0-1-2 15,-5 1 1-15,-4-4-3 16,0 0 0-16,0-4-3 16,4 0 1-16</inkml:trace>
        </inkml:traceGroup>
        <inkml:traceGroup>
          <inkml:annotationXML>
            <emma:emma xmlns:emma="http://www.w3.org/2003/04/emma" version="1.0">
              <emma:interpretation id="{05147A1D-F8EF-40EB-9A01-D39E002E75A0}" emma:medium="tactile" emma:mode="ink">
                <msink:context xmlns:msink="http://schemas.microsoft.com/ink/2010/main" type="inkWord" rotatedBoundingBox="26155,14144 26207,15455 25539,15481 25488,14170"/>
              </emma:interpretation>
              <emma:one-of disjunction-type="recognition" id="oneOf24">
                <emma:interpretation id="interp120" emma:lang="zh-CN" emma:confidence="0">
                  <emma:literal>是</emma:literal>
                </emma:interpretation>
                <emma:interpretation id="interp121" emma:lang="zh-CN" emma:confidence="0">
                  <emma:literal>逞</emma:literal>
                </emma:interpretation>
                <emma:interpretation id="interp122" emma:lang="zh-CN" emma:confidence="0">
                  <emma:literal>悬</emma:literal>
                </emma:interpretation>
                <emma:interpretation id="interp123" emma:lang="zh-CN" emma:confidence="0">
                  <emma:literal>几</emma:literal>
                </emma:interpretation>
                <emma:interpretation id="interp124" emma:lang="zh-CN" emma:confidence="0">
                  <emma:literal>呈</emma:literal>
                </emma:interpretation>
              </emma:one-of>
            </emma:emma>
          </inkml:annotationXML>
          <inkml:trace contextRef="#ctx0" brushRef="#br0" timeOffset="124416.4575">18665 13193 8 0,'-18'7'4'0,"9"-3"-3"16,9-4 6-16,0 0-7 16,0 0 0-16,0 0 1 15,9-4 0-15,0 4-1 0,9-4 0 16,0 1 2-16,-1-1 1 16,5-4-1-16,1 0 1 15,-1 0-1-15,9-4 0 16,-5 4 0-16,1 0 0 15,0-3-1-15,-1 3 0 16,-4 0-1-16,-4 0 0 16,0 0 0-16,-5 4 0 15,-4 0 0-15,0 4 0 0,-5 4 0 16,-4 4 0-16,-4 4 0 16,-5 8 1-16,0 3-1 15,-4 5 0-15,-1-5 0 16,1 5 0-16,4-1 0 15,0 9 1-15,1-9-1 16,3-3 0-16,1 0 0 16,4-9 0-16,0-3 0 15,4 0 0-15,5-4-1 16,0 0 1-16,4-4 0 16,0-12 1-16,1 8-1 15,-1-4 0-15,-4 0 0 16,0-4 1-16,-5 8-1 15,1 0 1-15,-5 0-1 16,0 0 1-16,-5 4-1 16,-4 4 0-16,-8 8 0 0,-6 3 1 15,-3 5-2-15,-1 8 1 16,1 3-1-16,-10 0 1 16,-8 5 0-16,4-1 0 15,0-11-1-15,9-1 1 16,0-3-1-16,5-4 1 15,3-5-1-15,6-3 1 16,3 0-1-16,6-4 1 16,3 0-1-16,1-4 0 15,4 0 1-15,13 0 0 16,0 0-1-16,9-1 1 0,5 1 0 16,0 0 1-16,-1 0 0 15,-4 0 0-15,9 4 0 16,0 0 1-16,5-4-1 15,-1 4 1-15,-4 0-1 16,0 0 1-16,0-5-1 16,0 1 0-16,-4-4-1 15,-1 0 1-15,10-4-2 16,-5-3 1-16,4-5-3 16,1 0 1-16,-1-4-5 15,1 0 1-15</inkml:trace>
          <inkml:trace contextRef="#ctx0" brushRef="#br0" timeOffset="123530.8274">18656 12610 15 0,'-13'-4'7'0,"17"-4"-4"16,-4 8 8-16,0 0-12 0,0 0 1 16,0 0-1-16,0 0 0 15,0 0 1-15,0 4 0 16,0 8-1-16,0 3 1 16,5 9-1-16,-5 4 1 15,4 7 0-15,-4 12 0 16,0 1 0-16,-4 3 1 15,-1 4-1-15,1-12 1 16,-1-3-1-16,1-5 0 16,0-7 0-16,-1-5 1 15,1-3-1-15,-1-4 0 0,1-8-1 16,-1-5 1-16,1-3-1 16,4-7 0-1,9-25 0 1,0-3 0-16,4-9-1 15,9-7 1-15,5 8 1 16,-5-8 0-16,4 3 1 16,-3 1 0-16,-1 8 1 15,0 7 0-15,5 9-1 16,-5 7 1-16,0 4-1 16,0 4 0-16,-4 8 0 15,-1 8 0-15,-3-4 0 16,-1 12 0-16,-4 3 0 15,-5 5 0-15,-4 4-1 16,0-1 0-16,-4 1 0 0,-5-1 1 16,-4-3-1-16,-1-4 1 15,1-5-2-15,0 1 1 16,0-4-1-16,-1 0 1 16,1-8-1-16,0 0 0 15,-1 4 0-15,1-8 0 16,4 0 0-16,-4 0 1 15,9 0-1-15,-1-4 1 16,1 4-1-16,4-4 1 16,0 4-1-16,0 0 1 15,0 0-2-15,4-4 0 0,5 4-1 16,4-8 0-16,-4 0-1 16,4-4 1-16</inkml:trace>
        </inkml:traceGroup>
        <inkml:traceGroup>
          <inkml:annotationXML>
            <emma:emma xmlns:emma="http://www.w3.org/2003/04/emma" version="1.0">
              <emma:interpretation id="{3AF85EE0-7199-4243-A5C2-54A4E91A5C0D}" emma:medium="tactile" emma:mode="ink">
                <msink:context xmlns:msink="http://schemas.microsoft.com/ink/2010/main" type="inkWord" rotatedBoundingBox="26545,14260 27255,14235 27293,15328 26584,15353"/>
              </emma:interpretation>
              <emma:one-of disjunction-type="recognition" id="oneOf25">
                <emma:interpretation id="interp125" emma:lang="zh-CN" emma:confidence="0">
                  <emma:literal>匹</emma:literal>
                </emma:interpretation>
                <emma:interpretation id="interp126" emma:lang="zh-CN" emma:confidence="0">
                  <emma:literal>还</emma:literal>
                </emma:interpretation>
                <emma:interpretation id="interp127" emma:lang="zh-CN" emma:confidence="0">
                  <emma:literal>迈</emma:literal>
                </emma:interpretation>
                <emma:interpretation id="interp128" emma:lang="zh-CN" emma:confidence="0">
                  <emma:literal>巨</emma:literal>
                </emma:interpretation>
                <emma:interpretation id="interp129" emma:lang="zh-CN" emma:confidence="0">
                  <emma:literal>运</emma:literal>
                </emma:interpretation>
              </emma:one-of>
            </emma:emma>
          </inkml:annotationXML>
          <inkml:trace contextRef="#ctx0" brushRef="#br0" timeOffset="125257.058">19768 12783 19 0,'-13'24'9'0,"4"-5"-10"0,9-15 15 16,0 0-14-16,-4 8 0 15,-1 8 0-15,1 3 1 16,-1 5-2-16,1 7 1 16,-1-3 0-16,-3 3 1 15,-1 9-1-15,0 11 1 16,0 0 0-16,-4 12 0 16,-1 12 0-16,6-9 0 15,-1-7 0-15,0 4 0 0,0-11-1 16,0-9 1-16,5-4-1 15,-1-11 0-15,10-5 1 16,-1-7 0-16,9-4 0 16,5-5 0-16,0-3 0 15,4-4 0-15,9-4 0 16,9-8 0-16,4 0-1 16,5-3 1-16,0-1-1 15,4-4 0-15,-4-4 0 16,-5 9 0-16,-4-5-1 15,-9 4 1-15,-5-8-1 16,-4 12 1-16,-4 1-3 16,0-1 1-16,-5 0-2 15,-4 4 0-15,-5-4-3 16,-4 8 0-16</inkml:trace>
          <inkml:trace contextRef="#ctx0" brushRef="#br0" timeOffset="124814.7407">19604 12862 15 0,'-13'8'7'0,"13"-12"-4"0,0 4 8 16,0 0-11-16,0 0 1 0,9-4-1 16,4-4 1-16,0 0-1 15,5 0 0-15,4 0 0 16,5-4 1-16,13 1-1 15,0 3 1-15,4-4 0 16,0 0 1-16,0 0-2 16,-8 0 1-16,8-3 0 15,-8 3 0-15,-5 4-1 16,0-8 1-16,-9 4-2 16,-4 5 1-16,-5 7-3 15,0-8 0-15,-4 8-3 16,-5 4 1-16</inkml:trace>
          <inkml:trace contextRef="#ctx0" brushRef="#br0" timeOffset="125558.2712">19976 12893 17 0,'0'0'8'0,"5"0"-7"0,-5 0 12 0,0 0-13 16,0 4 0-16,0 8 0 15,-5 4 0-15,-3 7 0 16,-1 5 0-16,-5 3 0 16,-8 1 1-16,-4 3-1 15,3 1 1-15,1-1 0 16,5-3 0-16,3-5-2 16,1-3 1-16,4 0-3 15,0-9 1-15,5 5-4 16,4-16 1-16</inkml:trace>
          <inkml:trace contextRef="#ctx0" brushRef="#br0" timeOffset="125812.9501">20176 12862 17 0,'0'8'8'0,"4"23"-11"0,-4-19 14 16,0 8-11-16,-4 3 1 15,-1 1 0-15,1 3 1 16,-1 1-2-16,5-4 0 16,0-1 0-16,0 1 1 15,0-4 0-15,5-5 0 16,4-3-1-16,0-4 0 16,4-4-1-16,0 0 1 15,5-4-3-15,4-8 0 0,0-4-2 16,0 0 0-16</inkml:trace>
        </inkml:traceGroup>
        <inkml:traceGroup>
          <inkml:annotationXML>
            <emma:emma xmlns:emma="http://www.w3.org/2003/04/emma" version="1.0">
              <emma:interpretation id="{5AAACE29-BA5D-4733-A2CD-B968F5A8597E}" emma:medium="tactile" emma:mode="ink">
                <msink:context xmlns:msink="http://schemas.microsoft.com/ink/2010/main" type="inkWord" rotatedBoundingBox="28306,13763 29137,14933 28046,15708 27215,14537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䣥</emma:literal>
                </emma:interpretation>
                <emma:interpretation id="interp132" emma:lang="zh-CN" emma:confidence="0">
                  <emma:literal>酏</emma:literal>
                </emma:interpretation>
                <emma:interpretation id="interp133" emma:lang="zh-CN" emma:confidence="0">
                  <emma:literal>䣩</emma:literal>
                </emma:interpretation>
                <emma:interpretation id="interp1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26413.377">20725 12929 11 0,'-31'47'5'0,"18"-31"-3"16,13-8 7-16,-5 7-8 15,10 1 1-15,-5 0 1 16,0 0 0-16,0 3-4 15,0 5 1-15,0 3 2 16,0 1 0-16,-5 4-1 16,5 7 0-16,-4 4-1 15,-1 8 1-15,1-7-1 16,-5-5 1-16,5 1-3 16,-1-9 1-16,1-3-4 0,-1-5 0 15</inkml:trace>
          <inkml:trace contextRef="#ctx0" brushRef="#br0" timeOffset="127284.0016">20836 12685 17 0,'0'0'8'0,"9"-4"-10"15,-9 4 13-15,4 0-13 16,5 4 0-16,-5 3 0 16,1 5 1-16,-1 4 2 15,-4 12 1-15,0 7-2 0,-4 4 1 16,-1 5 0-16,1 7 1 15,-5-8 0-15,0 4 0 16,-4-3-1-16,0-1 0 16,-1-4-1-16,1-3 0 15,4-9-2-15,0-7 1 16,5-4-4-16,0-4 1 16,4-4-1-16,8-8 0 15</inkml:trace>
          <inkml:trace contextRef="#ctx0" brushRef="#br0" timeOffset="126143.1842">20774 12594 19 0,'-22'12'9'0,"17"-8"-13"16,10-8 17-16,-5 4-14 15,0 0 1-15,0 0 0 16,9 0 0-16,4 0 0 16,0 0 1-16,0 0 0 0,1 0 0 15,3 0 0-15,1 0 0 16,0 0 0-16,0-4 0 15,-1 4 0-15,-3-4 0 16,-1 0-1-16,-4 4 1 16,8-4-2-16,-3 4 0 15,-5 0-3-15,-1-4 1 16,-8 4-3-16,5 0 0 16</inkml:trace>
          <inkml:trace contextRef="#ctx0" brushRef="#br0" timeOffset="128035.03">20800 13598 17 0,'9'4'8'0,"5"0"-7"15,-10-12 15-15,5 0-15 16,-5 4 0-16,10-4 1 15,-1-3 0-15,0-1-3 0,0 4 1 16,5 0 1-16,0 0 0 16,0-4-1-16,-1 1 1 15,-3 3-2-15,-1 0 1 16,0 4-3-16,-4 0 0 16,9 0-3-16,-5 4 0 15</inkml:trace>
          <inkml:trace contextRef="#ctx0" brushRef="#br0" timeOffset="126939.7568">20818 12968 12 0,'0'4'6'0,"-4"-8"-4"0,4 4 5 15,4-4-7-15,-4 4 0 0,9-8 0 16,0 4 0-16,0-4-1 16,4 1 1-16,0 3 1 15,1 0 0-15,3 0 0 16,1 0 0-16,0-4 0 16,4 4 0-16,0-8 0 15,0 4 1-15,0 4-1 16,0-4 1-16,-4 5-2 15,0-1 1-15,-5 4-1 16,1-4 1-16,-6 8 0 16,1 0 1-16,0-4-1 15,-4 3 0-15,-1 5 0 16,0 4 1-16,-4 4-1 16,9 0 1-16,0 7-2 15,-9 1 1-15,0 4-1 0,0-1 1 16,0 5-1-16,0 3 1 15,0 8-1-15,0 1 0 16,0 7 0-16,0 0 1 16,0 0-1-16,0-4 0 15,-4-7 0-15,4-5 1 16,0-3-2-16,-5-9 0 16,-4-3-1-16,9-4 1 15,-4-4-4-15,0-4 1 16,-5-1-3-16,0-3 0 15</inkml:trace>
          <inkml:trace contextRef="#ctx0" brushRef="#br0" timeOffset="127765.3415">20862 13287 13 0,'-4'4'6'0,"4"-8"-7"0,0 4 10 15,9 0-7-15,0-4 1 16,0-4-1-16,4 0 1 15,0 0-4-15,5 1 0 16,0-1 2-16,-1 0 0 0,1 0-2 16,-5 0 0-16,-4 4-2 15,0 0 1-15,0 0-3 16,-5 4 0-16</inkml:trace>
          <inkml:trace contextRef="#ctx0" brushRef="#br0" timeOffset="127509.6561">21013 12826 10 0,'9'-12'5'0,"-9"12"-1"16,0 8 9-16,0 4-13 16,-9 8 0-16,9 11 0 15,-4 5 0-15,-1-5 0 16,1 1 1-16,-1-1-1 15,1 1 0-15,4-5 0 16,0-3 1-16,4-4-1 16,-4-1 1-16,5-3-4 15,-1 0 1-15,1-4-2 16,-1-4 0-16</inkml:trace>
          <inkml:trace contextRef="#ctx0" brushRef="#br1" timeOffset="143771.2637">21403 12618 17 0,'-5'-8'8'0,"10"-4"-10"15,-1 8 13-15,1-4-11 16,4 0 0-16,-5 0 0 15,18 0 0-15,-4 1 0 16,-5-1 0-16,1 4 0 16,-6 0 0-16,15 4 1 15,-6 4 0-15,1 0 0 16,-5 4 0-16,1-1 1 16,-1 5 0-16,-4 4-1 15,-5-4 0-15,-4 15 0 16,0 5 1-16,-9-1-3 15,0 1 1-15,-8 3-1 16,8 1 1-16,-13-1 0 0,0 1 0 16,-5-9-1-16,5 1 0 15,0-1 1-15,4-11 0 16,0 0 0-16,0 0 1 16,10-8-2-16,-6-5 1 15,10 5-1-15,-5 0 1 16,9 4-1-16,0 0 1 15,0 4 0-15,0-1 0 16,0 5 0-16,0 4 0 16,-4 7 0-16,-1 5 1 15,5 7 0-15,-4 8 0 0,4-4-1 16,-5 1 1-16,10-1-1 16,-5 0 1-16,4-11 0 15,1-9 0-15,-1 1-1 16,5-5 1-16,0-7-1 15,0 0 1-15,4-8 0 16,0 0 0-16,5-1 0 16,3-3 0-16</inkml:trace>
          <inkml:trace contextRef="#ctx0" brushRef="#br0" timeOffset="147176.8703">21416 13606 7 0,'-9'12'3'0,"0"-16"-1"16,9 4 3-16,0 0-5 16,0 0 0-16,-4 0 0 15,0 0 0-15,-1 0 0 0,1 0 0 16,-1 8 0-16,1 0 1 16,-5 0 0-16,5 3 0 15,-1 1 1-15,1-4 0 16,-1 0-1-16,5 4 1 15,0-8 0-15,9 0 0 16,0 3-1-16,4-7 0 16,1 0 0-16,-1 0 0 15,5 0 0-15,-1-7 0 16,6 3-1-16,-6 0 1 0,1-4-1 16,0 4 1-16,-1-4-1 15,1 0 1-15,0-4-1 16,0 4 1-16,-1 5-1 15,-3-5 1-15,-1 8-1 16,5 0 0-16,-5-4 0 16,0 0 1-16,0 4-1 15,1-8 0-15,-1 8 0 16,0-4 0-16,1 0 0 16,-1 4 0-16,0-4-1 15,-4 0 1-15,4 4 0 16,1-4 0-16,-6 0 0 15,6 0 1-15,-5 0-1 16,4 0 1-16,0 1-1 16,-8 3 1-16,4-4-1 15,-1-4 1-15,-8 8-1 0,-4-4 1 16,4-4-1-16,-4-4 1 16,-5 4-4-16,9 0 0 15,-5-7-3-15,-4-9 1 16</inkml:trace>
        </inkml:traceGroup>
        <inkml:traceGroup>
          <inkml:annotationXML>
            <emma:emma xmlns:emma="http://www.w3.org/2003/04/emma" version="1.0">
              <emma:interpretation id="{831F50AD-7802-44FB-A245-C7A501D4D8C0}" emma:medium="tactile" emma:mode="ink">
                <msink:context xmlns:msink="http://schemas.microsoft.com/ink/2010/main" type="inkWord" rotatedBoundingBox="29078,14110 30117,14074 30158,15245 29120,15281"/>
              </emma:interpretation>
              <emma:one-of disjunction-type="recognition" id="oneOf27">
                <emma:interpretation id="interp135" emma:lang="zh-CN" emma:confidence="0">
                  <emma:literal>的</emma:literal>
                </emma:interpretation>
                <emma:interpretation id="interp136" emma:lang="zh-CN" emma:confidence="0">
                  <emma:literal>伪</emma:literal>
                </emma:interpretation>
                <emma:interpretation id="interp137" emma:lang="zh-CN" emma:confidence="0">
                  <emma:literal>躬</emma:literal>
                </emma:interpretation>
                <emma:interpretation id="interp138" emma:lang="zh-CN" emma:confidence="0">
                  <emma:literal>仍</emma:literal>
                </emma:interpretation>
                <emma:interpretation id="interp139" emma:lang="zh-CN" emma:confidence="0">
                  <emma:literal>犸</emma:literal>
                </emma:interpretation>
              </emma:one-of>
            </emma:emma>
          </inkml:annotationXML>
          <inkml:trace contextRef="#ctx0" brushRef="#br0" timeOffset="147822.3289">22351 12535 11 0,'-13'4'5'0,"13"-4"2"15,0 0 4-15,0 0-11 16,0 0 0-16,0 0 0 15,-5 0 1-15,1 4-1 16,-1 4 0-16,-3 7 0 16,-1 1 0-16,0 12 0 15,-4-1 0-15,-1 9-1 0,1 7 1 16,-9-4 0-16,0 5 1 16,-1-5-1-16,6-7 1 15,-1-1-1-15,0-3 1 16,5-16-1-16,9-9 1 15,-1-3-1-15,10-7 0 16,-1-5 0-16,9 0 0 16,5-4-1-16,-5 4 1 15,5 1 0-15,-5-1 1 16,1 4-1-16,3 8 1 16,-3-4 0-16,-1 12 0 0,0 4-1 15,1 11 1-15,-10 13 0 16,5-1 0-16,-5 5 0 15,-4 7 0-15,0 4 0 16,-4-4 0-16,-5 20 0 16,9 0 0-16,-4-4 0 15,-5 4 0-15,0-12-1 16,0 0 0-16,5-15-1 16,-1-5 0-16,1-11-2 15,-1-8 0-15,5-9-2 16,0-7 0-16,5-15-1 15,-1-13 0-15</inkml:trace>
          <inkml:trace contextRef="#ctx0" brushRef="#br0" timeOffset="148873.5771">22347 12984 9 0,'4'-43'4'0,"14"11"3"0,-14 20 6 15,1 8-12-15,-1-4 0 16,5 4 1-16,0 4 1 15,0 0-4-15,-5 4 1 16,9 0 1-16,5 0 0 16,-5 4 0-16,5 8 0 15,-5-4 0-15,14 3 0 16,-1 5-1-16,-3 0 1 16,-1 3 0-16,-4 5 0 15,-5 4 0-15,-4 3 0 0,4 4 0 16,-13 1 0-16,0 7-1 15,-4 8 1-15,-14 4-1 16,-4 0 1-16,-9-4-1 16,13-3 1-16,-9-9-2 15,-4 0 1 1,-4-11 0 0,4-20 0-16,4-9 0 15,5-14 0-15,0-9-1 16,18-8 1-16,-5-7-1 15,9-8 0-15,13-1-1 16,0-3 1-16,9 0 0 16,5-4 1-16,4-1-1 15,9-7 0-15,4-8 1 16,0-3 0-16,10-9 0 16,-1-8 1-16,0 12-1 0,-9 4 0 15,-4 8 0-15,-9 8 0 16,-4 12 0-16,-5 11 1 15,-4 9-1-15,-10 11 0 16,-3 20 0-16,-5 8 1 16,0 7-1-16,-13 13 1 15,8 15 0-15,-8 0 1 16,-5 0-2-16,9 0 1 16,0 1 0-16,1-5 0 15,-6-12-1-15,14-7 0 0,9-4 0 16,4-5 0-16,1-11 0 15,-1 0 0-15,0-8 0 16,9 0 0-16,1 0 0 16,-1 0 0-16,0-4 0 15,5 4 1-15,-5 0-1 16,0 4 0-16,0 4 0 16,-4 0 1-16,-5 4-1 15,9 7 0-15,-9 9 0 16,-4 7 1-16,-4 9-1 15,-1 3 0-15,-4 8 0 16,-4 0 1-16,-1-4-1 16,-4 1 1-16,-4-5-2 15,-9 0 1-15,4-8 0 16,-4-3 1-16,0-5-2 16,0-7 1-16,0-16 0 15,4-4 0-15,-4-12 0 0,-9-8 0 16,4-11 0-16,5 3 0 15,4-8-1-15,1-3 1 16,17 0-1-16,0-1 1 16,13 1 0-16,0 3 0 15,5 5 0-15,0 3 0 16,8 0 1-16,-4 5 0 16,5 3 0-16,0 4 1 15,-5-4-1-15,0 5 0 16,0 3 0-16,-4 0 0 0,-5 4-1 15,0 0 0-15,-4 4-3 16,-4 0 0-16,-5 0-3 16,0 0 0-16,0 0-3 15,0 0 1-15</inkml:trace>
        </inkml:traceGroup>
        <inkml:traceGroup>
          <inkml:annotationXML>
            <emma:emma xmlns:emma="http://www.w3.org/2003/04/emma" version="1.0">
              <emma:interpretation id="{DB60EDF4-D801-43C5-99E6-CC1AB71EC6E6}" emma:medium="tactile" emma:mode="ink">
                <msink:context xmlns:msink="http://schemas.microsoft.com/ink/2010/main" type="inkWord" rotatedBoundingBox="30709,15206 30864,15200 30871,15393 30716,15399"/>
              </emma:interpretation>
              <emma:one-of disjunction-type="recognition" id="oneOf28">
                <emma:interpretation id="interp140" emma:lang="zh-CN" emma:confidence="0">
                  <emma:literal>。</emma:literal>
                </emma:interpretation>
                <emma:interpretation id="interp141" emma:lang="zh-CN" emma:confidence="0">
                  <emma:literal>.</emma:literal>
                </emma:interpretation>
                <emma:interpretation id="interp142" emma:lang="zh-CN" emma:confidence="0">
                  <emma:literal>」</emma:literal>
                </emma:interpretation>
                <emma:interpretation id="interp143" emma:lang="zh-CN" emma:confidence="0">
                  <emma:literal>ⅴ</emma:literal>
                </emma:interpretation>
                <emma:interpretation id="interp144" emma:lang="zh-CN" emma:confidence="0">
                  <emma:literal>√</emma:literal>
                </emma:interpretation>
              </emma:one-of>
            </emma:emma>
          </inkml:annotationXML>
          <inkml:trace contextRef="#ctx0" brushRef="#br0" timeOffset="149443.9853">23738 13795 10 0,'0'8'5'0,"9"0"-4"16,-9-8 5-16,4 4-7 16,-4-4 1-16,9 4-1 15,-5 0 1-15,-4 0 0 16,9-1 0-16,-4-3 0 15,8 0 0-15,-4 0 1 16,0-3 0-16,4-5 0 16,-9 0 1-16,18-4-1 15,-13-4 1-15,0-3-1 16,0-1 1-16,0-8-3 16,-5 9 1-16,-4 3-2 15,0 0 1-15,0 0-2 0,0 8 0 16,0 1-1-16,-4 7 1 15</inkml:trace>
        </inkml:traceGroup>
      </inkml:traceGroup>
    </inkml:traceGroup>
    <inkml:traceGroup>
      <inkml:annotationXML>
        <emma:emma xmlns:emma="http://www.w3.org/2003/04/emma" version="1.0">
          <emma:interpretation id="{2DA488D4-C3FA-4E56-B9C3-B10C0CD7D001}" emma:medium="tactile" emma:mode="ink">
            <msink:context xmlns:msink="http://schemas.microsoft.com/ink/2010/main" type="paragraph" rotatedBoundingBox="3867,16673 32629,15505 32755,18617 3993,19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5BB5A7-DC9E-429E-9285-22FAE2E74277}" emma:medium="tactile" emma:mode="ink">
              <msink:context xmlns:msink="http://schemas.microsoft.com/ink/2010/main" type="line" rotatedBoundingBox="3867,16673 32629,15505 32705,17383 3943,18551"/>
            </emma:interpretation>
          </emma:emma>
        </inkml:annotationXML>
        <inkml:traceGroup>
          <inkml:annotationXML>
            <emma:emma xmlns:emma="http://www.w3.org/2003/04/emma" version="1.0">
              <emma:interpretation id="{011CC892-862A-4209-92D9-4A04D9B9F57B}" emma:medium="tactile" emma:mode="ink">
                <msink:context xmlns:msink="http://schemas.microsoft.com/ink/2010/main" type="inkWord" rotatedBoundingBox="3878,16949 4796,16911 4848,18185 3930,18222"/>
              </emma:interpretation>
              <emma:one-of disjunction-type="recognition" id="oneOf29">
                <emma:interpretation id="interp145" emma:lang="zh-CN" emma:confidence="0">
                  <emma:literal>这</emma:literal>
                </emma:interpretation>
                <emma:interpretation id="interp146" emma:lang="zh-CN" emma:confidence="0">
                  <emma:literal>追</emma:literal>
                </emma:interpretation>
                <emma:interpretation id="interp147" emma:lang="zh-CN" emma:confidence="0">
                  <emma:literal>垣</emma:literal>
                </emma:interpretation>
                <emma:interpretation id="interp148" emma:lang="zh-CN" emma:confidence="0">
                  <emma:literal>旺</emma:literal>
                </emma:interpretation>
                <emma:interpretation id="interp149" emma:lang="zh-CN" emma:confidence="0">
                  <emma:literal>迌</emma:literal>
                </emma:interpretation>
              </emma:one-of>
            </emma:emma>
          </inkml:annotationXML>
          <inkml:trace contextRef="#ctx0" brushRef="#br0" timeOffset="152506.6605">-3061 15851 23 0,'-18'8'11'0,"23"-8"-20"15,-1 0 24-15,5 0-15 16,4 7 0-16,10-3-2 16,3 8 1-16,1-4-1 15,-1 8 0-15,-3-4-2 16,-6 3 1-16,-3 5-1 16,-6 4 0-16,-8-1 1 15,-4 5 0-15,0 3 2 16,-1-7 0-16,1 11 1 15,4-3 1-15,-5-8 0 16,10-5 1-16,-1 1-1 16,5-8 0-16,4-8 0 0,5 8 0 15,0-12-1-15,8 0 1 16,5 0-1-16,-4 0 0 16,-1 0 0-16,-3 0 1 15,-6 0-1-15,-3 0 0 16,-1 15 0-16,-4-3 1 15,-5 12-1-15,-4-9 1 16,-9 9-1-16,0 4 1 16,-4-1-1-16,0 9 1 15,-5-9-1-15,0-7 0 16,1 0 0-16,-1-1 1 0,-4-7-1 16,9 0 1-16,-1 4-1 15,5-8 1-15,1-1-2 16,3-3 1-16,1 0-1 15,4 0 1-15,4 0 0 16,5-4 0-16,4 4 1 16,5-4 0-16,4 0 0 15,5 4 0-15,-1-4 0 16,1 0 1-16,-1 8-1 16,5-4 1-16,9 4-2 15,-4-4 0-15,-1-4 1 16,1 8 0-16,-5-4 0 15,0-1 0-15,4-3 0 16,1 0 0-16,-1 0 1 16,0-3 0-16,1-1-4 15,-5-4 1-15,4-4-4 0,-4 8 0 16</inkml:trace>
          <inkml:trace contextRef="#ctx0" brushRef="#br0" timeOffset="151470.9263">-2547 15957 17 0,'-4'4'8'0,"26"-16"-10"15,-13 0 15 1,17 0-13-1,1 1 0-15,-1-5 0 16,1 4 0-16,4 4-1 16,-4 0 1-16,-1-3 0 15,1 7 0-15,-5-4 0 16,-4 8 0-16,-1-4 0 16,-3 4 0-16,-1 4 0 15,-4 0 1-15,0 0-1 16,-5 0 1-16,0-4-1 15,-4 11 1-15,-4-3-1 16,0 8 1-16,-1 4-1 0,-8-1 1 16,-5 9 0-16,5 0 0 15,-5-1 0-15,0 9 0 16,1 3-1-16,-1 0 1 16,5 1-1-16,-1-5 1 15,1-11-1-15,0 11 0 16,0-3-1-16,-1-5 0 15,1-3-3-15,4-4 1 16,0-5-3-16,0-3 1 16</inkml:trace>
          <inkml:trace contextRef="#ctx0" brushRef="#br0" timeOffset="151771.1371">-2445 16036 21 0,'-9'8'10'0,"18"7"-14"15,-5-11 19-15,5 4-16 16,5 0 1-16,-1 4-1 16,5-4 1-16,8 4 0 15,1 3 1-15,-5 1-1 16,4-8 0-16,1 4 0 15,-5 4 0-15,0-1 0 16,-4-7 1-16,0 4-1 16,-5-4 0-16,-4 0-1 0,-5-8 1 15,1 12-4-15,-1-12 0 16,-4 0-1-16,-4 0 0 16</inkml:trace>
          <inkml:trace contextRef="#ctx0" brushRef="#br0" timeOffset="150990.0813">-2507 15358 12 0,'-13'4'6'0,"17"-4"-3"15,-4 0 7-15,0 0-10 16,5 0 0-16,3 0 0 15,1 4 0-15,5 0 0 16,-1 4 0-16,5 0 0 16,-1 0 1-16,1 4 0 15,0-1 0-15,4 1 0 16,4 4 1-16,1 0-1 16,0 0 0-16,-5-5 0 15,-5 1 1-15,6 8-2 16,-10 0 1-16,0-5 0 15,-4-3 0-15,0 0-2 16,-5 0 0-16,1-4-3 0,-1 3 0 16,-4-3-2-16,0-4 0 15</inkml:trace>
        </inkml:traceGroup>
        <inkml:traceGroup>
          <inkml:annotationXML>
            <emma:emma xmlns:emma="http://www.w3.org/2003/04/emma" version="1.0">
              <emma:interpretation id="{0C89D9A5-6F46-4F47-9DC4-C841940F64AE}" emma:medium="tactile" emma:mode="ink">
                <msink:context xmlns:msink="http://schemas.microsoft.com/ink/2010/main" type="inkWord" rotatedBoundingBox="5077,16874 5907,16840 5973,18468 5143,18502"/>
              </emma:interpretation>
              <emma:one-of disjunction-type="recognition" id="oneOf30">
                <emma:interpretation id="interp150" emma:lang="zh-CN" emma:confidence="0">
                  <emma:literal>样</emma:literal>
                </emma:interpretation>
                <emma:interpretation id="interp151" emma:lang="zh-CN" emma:confidence="0">
                  <emma:literal>蛘</emma:literal>
                </emma:interpretation>
                <emma:interpretation id="interp152" emma:lang="zh-CN" emma:confidence="0">
                  <emma:literal>枰</emma:literal>
                </emma:interpretation>
                <emma:interpretation id="interp153" emma:lang="zh-CN" emma:confidence="0">
                  <emma:literal>杵</emma:literal>
                </emma:interpretation>
                <emma:interpretation id="interp154" emma:lang="zh-CN" emma:confidence="0">
                  <emma:literal>蚌</emma:literal>
                </emma:interpretation>
              </emma:one-of>
            </emma:emma>
          </inkml:annotationXML>
          <inkml:trace contextRef="#ctx0" brushRef="#br0" timeOffset="153077.0654">-1874 15831 10 0,'-4'-12'5'0,"4"16"-1"0,0 0 4 16,0-4-7-16,0 4 1 15,0-4-1-15,0 0 0 16,9-4-2-16,0-4 1 15,0 4 1-15,4 4 0 16,5-8-1-16,4 0 1 16,0 1 1-16,0 3 0 15,0-8 0-15,5 8 0 16,4-8-1-16,0 0 1 16,0-3-2-16,-5 3 1 15,-3 0-3-15,-1 4 1 0,-5 0-2 16,-3 0 0-16,3 4-3 15,-3-4 1-15</inkml:trace>
          <inkml:trace contextRef="#ctx0" brushRef="#br0" timeOffset="153798.0813">-1572 15882 21 0,'-9'0'10'0,"-4"0"-14"0,8 0 22 16,1 4-19-16,-5 4 1 15,0 8-1-15,-4 3 1 16,-1 1 0-16,-3 4 0 16,-1-5-1-16,0 1 0 15,1 0 0-15,-1 0 0 16,5-5-2-16,-1-3 0 16,5 0-1-16,1-8 0 15,-1 4-1-15,4-4 1 0</inkml:trace>
          <inkml:trace contextRef="#ctx0" brushRef="#br0" timeOffset="154048.7567">-1679 16028 10 0,'9'0'5'0,"18"0"-4"16,-18 0 9-16,4 0-10 15,5 4 0-15,-1 0 0 16,1 4 1-16,0-4-1 15,0 0 0-15,-1-1-2 16,1 1 0-16,0 0-1 16,-5-4 0-16</inkml:trace>
          <inkml:trace contextRef="#ctx0" brushRef="#br0" timeOffset="153542.3963">-1683 15366 18 0,'-4'4'9'0,"8"-4"-14"16,-4 0 17-16,0 0-14 15,4 4 1-15,1 0-1 16,-1 8 1-16,1 4 2 0,-1 3 0 16,1 9-1-16,-1 3 1 15,0 13 0-15,-4-5 1 16,5 16 0-16,-5-4 0 15,0 5-1-15,0 3 1 16,9 0-1-16,-5 0 0 16,9 0-1-16,-4 4 1 15,5 0-1-15,-1-4 0 16,0 0 0-16,-4 0 1 16,0-4-1-16,-9-11 0 0,4-9 0 15,1 0 0-15,-1-7 0 16,1-4 0-16,-5-5 0 15,0-7 0-15,0 8 0 16,4-12 0-16,-4 4 0 16,0-5 1-16,0-3-2 15,0 0 1-15,0 0-3 16,0 0 1-16,0-4-3 16,0 0 0-16,0 0-1 15,0-16 1-15</inkml:trace>
          <inkml:trace contextRef="#ctx0" brushRef="#br0" timeOffset="155104.0076">-1240 15819 11 0,'0'12'5'0,"0"-8"-6"15,0-4 7-15,0 0-6 16,0 0 0-16,9 0 1 16,0-4 0-16,4 0 0 15,0 0 0-15,5 4 0 16,0-8 1-16,-1-4-1 16,1 1 1-16,0 3-1 15,-5 0 1-15,0 0-2 0,1 0 0 16,-5 0-2-16,-1 4 1 15,-8 4-2-15,0 4 1 16,-4-4-2-16,0 8 0 16,-5 4 0-16,-5 4 1 15,1-1 1-15,-5 1 0 16,-4 8 1-16,0 3 0 16,0 9 2-16,0-5 0 15,-5-3 1-15,5-1 0 16,-4-3 1-16,8 0 1 15,5-9-1-15,4-7 1 0,4 4-1 16,1-4 0-16,-1 0-1 16,10-4 0-16,4-4-2 15,0 0 1-15,4-4-1 16,0-4 0-16,5 4 0 16,0-4 1-16,4 0-1 15,0 0 1-15,0 1-1 16,0-1 0-16,-4 0-2 15,4 0 0-15,-4 0-1 16,-5 4 0-16,0-4-2 16,-4 8 1-16</inkml:trace>
          <inkml:trace contextRef="#ctx0" brushRef="#br0" timeOffset="154314.946">-1337 15335 19 0,'8'8'9'0,"10"3"-15"0,-9-7 20 16,0 4-14-16,0 0 0 15,0 4-7-15,-1-4 0 16,1 4 6-16,0-4 0 0</inkml:trace>
          <inkml:trace contextRef="#ctx0" brushRef="#br0" timeOffset="154578.1335">-1125 15276 10 0,'5'0'5'0,"-5"0"-5"16,0 0 8-16,0 4-8 15,0 7 0-15,-5 5 0 16,1 4 1-16,-5 7-1 16,0 5 0-16,-4 3 0 15,-1 1 1-15,1-1 0 16,0 1 0-16,4-9 0 16,0-3 1-16,0-4 0 15,5-5 0-15,-1-3-1 0,1-4 1 16,0-4-2-1,4-4 1-15,0 0-2 0,4-8 1 16,0 0-1-16,5 0 0 16,0 1 0-16,0-1 0 15,0-4 1-15,4 4 1 16,0-4-1-16,1 12 0 16,-5-4 0-16,-1 4 1 15,1 0-1-15,-9 0 0 16,5 0-2-16,-5 0 0 0,4 4-2 15,-4 8 0-15</inkml:trace>
          <inkml:trace contextRef="#ctx0" brushRef="#br0" timeOffset="155479.2741">-1169 15685 16 0,'-5'0'8'0,"5"12"-14"16,0-12 15-16,5 4-10 0,-1 4 1 15,-4 4-1-15,0 3 1 16,5 9 0-16,-5 0 0 15,0-1 0-15,4 9 0 0,1 7-1 16,-1 12 1-16,5 5 0 16,0 11 0-16,0 11 0 15,4 1 1-15,-4 4-1 16,4-5 0-16,-4-7 0 16,0 4 1-16,0-12-1 15,-1-4 1-15,-3-4 0 16,-1-7 0-16,1-9-1 15,-1-7 0-15,1 3-4 16,-1-11 1-16,1-5-1 16,3-7 1-16</inkml:trace>
        </inkml:traceGroup>
        <inkml:traceGroup>
          <inkml:annotationXML>
            <emma:emma xmlns:emma="http://www.w3.org/2003/04/emma" version="1.0">
              <emma:interpretation id="{49493B15-649C-4EFE-BB1A-4FECF11E092B}" emma:medium="tactile" emma:mode="ink">
                <msink:context xmlns:msink="http://schemas.microsoft.com/ink/2010/main" type="inkWord" rotatedBoundingBox="6270,16740 7475,16691 7525,17932 6321,17981"/>
              </emma:interpretation>
              <emma:one-of disjunction-type="recognition" id="oneOf31">
                <emma:interpretation id="interp155" emma:lang="zh-CN" emma:confidence="0">
                  <emma:literal>就</emma:literal>
                </emma:interpretation>
                <emma:interpretation id="interp156" emma:lang="zh-CN" emma:confidence="0">
                  <emma:literal>献</emma:literal>
                </emma:interpretation>
                <emma:interpretation id="interp157" emma:lang="zh-CN" emma:confidence="0">
                  <emma:literal>轨</emma:literal>
                </emma:interpretation>
                <emma:interpretation id="interp158" emma:lang="zh-CN" emma:confidence="0">
                  <emma:literal>軌</emma:literal>
                </emma:interpretation>
                <emma:interpretation id="interp159" emma:lang="zh-CN" emma:confidence="0">
                  <emma:literal>猌</emma:literal>
                </emma:interpretation>
              </emma:one-of>
            </emma:emma>
          </inkml:annotationXML>
          <inkml:trace contextRef="#ctx0" brushRef="#br0" timeOffset="156620.5856">-686 15544 15 0,'-5'3'7'0,"27"-6"-8"0,-8 3 11 16,4-12-10-16,4-8 1 0,4 0 0 15,10 1 1-15,4-1-3 16,-1-4 1-16,1 5 0 16,-4-1 0-16,8-4 0 15,0 5 1-15,-4 3-1 16,0 0 0-16,-4 4 0 15,-5 0 0-15,-5 5 0 16,-4 3 1-16,-8 4-3 16,-6 0 0-16,6 4-3 15,-10 0 1-15</inkml:trace>
          <inkml:trace contextRef="#ctx0" brushRef="#br0" timeOffset="157506.2157">-323 15827 5 0,'-9'0'2'0,"9"8"0"15,0-8 4-15,5 4-7 16,-5-4 0-16,4 0 0 15,5 0 1-15,0 0 0 16,0 4 1-16,-1 0-1 16,6 0 1-16,4 4 0 0,-5 3 0 15,0 13 0-15,0 4 1 16,-8 3 0-16,-1 1 1 16,5-1-1-16,-9 16 0 15,-4-3-1-15,-5 7 0 16,0-4-1-16,-4-4 1 15,-1 1-2-15,1-13 1 16,0-7 0-16,-1-1 0 16,-3-11-1-16,-1 0 1 15,0-8 0-15,1 0 0 0,-1-8 0 16,0-8 0 0,0-7 0-1,5-1 1-15,4-4 0 16,5-3 1-16,4 3-1 15,4 0 1-15,10 1-1 16,-1-1 0-16,5 4 0 16,-1 1 0-16,5-1 0 15,1 0 0-15,8 1 0 16,0-1 0-16,-5 0 0 16,5 5 0-16,-4-1 0 15,-1 0 0-15,-3 4-1 16,-1 4 1-16,-9 1-2 15,9-1 0-15,-13 4-1 16,0 0 1-16,0 0-2 16,-9 4 0-16,0 0-2 0,9 0 1 15,-9 0-1-15,0 0 0 16</inkml:trace>
          <inkml:trace contextRef="#ctx0" brushRef="#br0" timeOffset="156290.3503">-496 15169 12 0,'-13'8'6'0,"17"-20"-5"16,-4 12 11-16,0 0-12 15,0 0 0-15,0 0 0 16,9 0 0-16,5 0 0 15,-1 0 0-15,0 0 0 16,5 4 0-16,0-4 1 16,-1 0 0-16,1 4 0 15,0 0 0-15,-1 4 0 16,-3-4 0-16,-1 4-3 16,0 0 1-16,-4 0-4 15,0 0 1-15</inkml:trace>
          <inkml:trace contextRef="#ctx0" brushRef="#br0" timeOffset="156981.8435">-412 15614 14 0,'-8'8'7'0,"8"24"-7"0,4-20 11 16,0-1-12-16,1 5 0 15,-1 0 0-15,5 4 1 16,-4-5-1-16,-1 1 1 15,0-8-1-15,-4 4 0 16,5 0 1-16,-5-5 0 16,0-7-1-16,0 0 0 15,4-15 1-15,5 3 1 0,0-8-1 16,0 4 0-16,4-7-1 16,0 3 1-16,1 0 0 15,3 5 0-15,-3 3-1 16,4 0 1-16,-5 8-1 15,-4 0 0-15,0 4-2 16,-9 12 1-16,-5-4-1 16,-4 12 0-16</inkml:trace>
          <inkml:trace contextRef="#ctx0" brushRef="#br0" timeOffset="157777.413">-48 15894 11 0,'0'-4'5'0,"0"-4"-5"0,9 8 9 16,-1-4-7-16,6-4 0 0,-1 8 1 16,9-11 0-16,0-1-4 15,0 0 1-15,5 0 2 16,0-4 0-16,-1-3-1 15,1 3 1-15,-1 0-2 16,-3 4 1-16,-1 1-2 16,0-1 0-16,-4 4-1 15,-5 0 0-15,0 4-3 16,-4 4 1-16,0-4-1 16,-5 4 1-16</inkml:trace>
          <inkml:trace contextRef="#ctx0" brushRef="#br0" timeOffset="158046.6">213 15453 18 0,'-4'4'9'0,"8"23"-15"0,-4-19 18 16,5 8-12-16,-5 16 0 15,0-5 0-15,0 24 1 16,0-3-1-16,-5-1 0 16,1 12 1-16,-1 0 0 15,-4 0 0-15,1 12 0 16,-1-8 0-16,4-4 0 0,1 4-2 16,-1-16 1-16,1-11-5 15,0-1 0-15</inkml:trace>
          <inkml:trace contextRef="#ctx0" brushRef="#br0" timeOffset="158347.8138">284 15890 20 0,'-4'28'10'0,"8"15"-11"15,0-31 16-15,1 4-16 16,-1-1 1-16,1 9-1 16,4-4 1-16,-5-5 0 15,5 5 0-15,0 0-1 0,0-5 1 16,-1 1 0-16,6-4 0 16,-1 0 0-16,5 0 1 15,-5-4-1-15,0-1 0 16,5-7 0-16,0 4 0 15,-1-4-2-15,1-8 0 16,-4 1-3-16,-1-5 0 16</inkml:trace>
          <inkml:trace contextRef="#ctx0" brushRef="#br0" timeOffset="158572.4768">408 15284 24 0,'-4'0'12'0,"12"19"-20"16,-3-11 22-16,4 4-16 15,8 4 0-15,-3-4-6 16,3 3 0-16,-3 1 8 15,8 8 0-15</inkml:trace>
        </inkml:traceGroup>
        <inkml:traceGroup>
          <inkml:annotationXML>
            <emma:emma xmlns:emma="http://www.w3.org/2003/04/emma" version="1.0">
              <emma:interpretation id="{1B81412B-B6B5-424E-99E9-8C4B9CF5DEC1}" emma:medium="tactile" emma:mode="ink">
                <msink:context xmlns:msink="http://schemas.microsoft.com/ink/2010/main" type="inkWord" rotatedBoundingBox="7783,16603 8878,16559 8934,17931 7839,17976"/>
              </emma:interpretation>
              <emma:one-of disjunction-type="recognition" id="oneOf32">
                <emma:interpretation id="interp160" emma:lang="zh-CN" emma:confidence="0">
                  <emma:literal>俄</emma:literal>
                </emma:interpretation>
                <emma:interpretation id="interp161" emma:lang="zh-CN" emma:confidence="0">
                  <emma:literal>饿</emma:literal>
                </emma:interpretation>
                <emma:interpretation id="interp162" emma:lang="zh-CN" emma:confidence="0">
                  <emma:literal>僦</emma:literal>
                </emma:interpretation>
                <emma:interpretation id="interp163" emma:lang="zh-CN" emma:confidence="0">
                  <emma:literal>協</emma:literal>
                </emma:interpretation>
                <emma:interpretation id="interp164" emma:lang="zh-CN" emma:confidence="0">
                  <emma:literal>涐</emma:literal>
                </emma:interpretation>
              </emma:one-of>
            </emma:emma>
          </inkml:annotationXML>
          <inkml:trace contextRef="#ctx0" brushRef="#br0" timeOffset="159920.4323">1028 15028 16 0,'0'0'8'0,"0"19"-12"0,0-11 16 16,0 4-13-16,0 8 1 15,-4-1-2-15,-5 9 0 0,0 11 1 16,-4 1 1-16,-5-1-2 15,0 4 1-15,1 1 0 16,-1 3 0-16,0-4 1 16,1-3 0-16,3-9 0 15,1 1 0-15,4-13-2 16,0-3 1-16,0-4-2 16,5-4 1-16</inkml:trace>
          <inkml:trace contextRef="#ctx0" brushRef="#br0" timeOffset="159921.9333">847 15547 5 0,'8'-27'2'0,"15"7"-1"16,-19 16 4-16,5 4-5 16,-9 0 1-16,9 4-1 15,0-4 1-15,0 20-1 16,-1 7 0-16,1 5 1 16,-4 3 0-16,-1 9 1 0,-4-1 0 15,5-4 0-15,-5 5 1 16,4 7-1-16,-4 0 1 15,4 0-2-15,1 4 1 16,-5-3-2-16,4 3 1 16,-4-4-3-16,0 0 1 15,0-11-1-15,0-9 0 16,0-7-3-16,0-5 1 16</inkml:trace>
          <inkml:trace contextRef="#ctx0" brushRef="#br0" timeOffset="160374.7581">1108 15736 13 0,'0'8'6'0,"49"-4"-9"0,-32-8 12 16,1-4-9-16,9-3 1 16,4-1 1-16,0-4 0 15,0 4-2-15,4-3 0 16,1-1 1-16,-5-4 1 16,-5-4-1-16,1 5 1 15,-5 3-2-15,0 0 1 16,-4-3-1-16,0 7 0 15,-5-4-4 1,0 4 0-16</inkml:trace>
          <inkml:trace contextRef="#ctx0" brushRef="#br0" timeOffset="160111.5686">1143 15154 17 0,'0'-8'8'0,"0"16"-15"15,5-4 16-15,4 0-9 16,8 3 0-16,-3 9-2 16,-1 8 1-16,0 3 1 15,1 1 0-15,-6 3-1 16,1 1 1-16,0 3-1 16,-4 1 1-16,-1-5 0 0,1-3 1 15,-5-8-1-15,0-5 0 16,0-7-1-16,0 4 0 15,4-16-1-15,0-8 1 16,1-3 0-16,-1-5 0 16,1-8-1-16,-1-7 0 15,5-1 1-15,0 1 1 16,4 3-1-16,0 1 1 16,5 7 0-16,4-3 1 15,0 3 0-15,1 4 0 16,-6 9 0-16,-3-1 0 0,-1 20 1 15,-4-4 0-15,0 3-1 16,-5 5 1-16,-4 4-1 16,0 0 1-16,-9 3-2 15,0 1 0-15,0 0-1 16,-4 0 0-16,0-5-3 16,0 1 1-16</inkml:trace>
          <inkml:trace contextRef="#ctx0" brushRef="#br0" timeOffset="161904.3498">1405 15803 20 0,'-9'-11'10'0,"18"18"-14"15,-9-3 17-15,0 0-14 16,-5 8 1-16,-3 0-3 16,3 4 0-16,-8 7 2 15,-5 1 1-15,5 7-2 16,-5-3 0-16,0-4 0 16,1-1 0-16,3-7 1 15,-3 4 0-15,3-4 0 16,-3-5 1-16,3-3-3 0,1 0 1 15</inkml:trace>
          <inkml:trace contextRef="#ctx0" brushRef="#br0" timeOffset="161907.3454">1365 15981 8 0,'27'4'4'0,"21"-4"-3"0,-34 0 6 15,-1 0-7-15,0 4 0 0,0-4 1 16,1 0 0-16,-1 0-1 16,0 0 1-16,1-4-1 15,-1 0 1-15,0-4-1 16,5 0 1-16,-5-4-2 16,5-4 0-16,-5 8-2 15,5-7 0-15</inkml:trace>
          <inkml:trace contextRef="#ctx0" brushRef="#br0" timeOffset="161902.8509">1427 15481 20 0,'4'0'10'0,"14"11"-14"16,-13-7 16-16,-1 0-12 16,0 16 0-16,1 7 0 15,-1-7 1-15,-4 20-1 0,0-1 0 16,0 12 0-16,-4 0 1 15,4 4-1-15,-5 1 1 16,1 14-1-16,0-10 1 16,-1 6-1-16,1-3 0 15,4-7 0-15,0-5 1 16,0-8-1-16,0-4 0 16,0-15-1-16,0-4 1 15,0-1-3-15,0-7 1 16,-5-8-3-16,5-4 0 15</inkml:trace>
          <inkml:trace contextRef="#ctx0" brushRef="#br0" timeOffset="161914.3528">1759 15646 3 0,'5'-12'1'0,"12"16"5"15,-8-12-1-15,9 8-5 16,0-8 1-16,-1 4 0 15,-3-4 0-15,-1 8-2 16,0 0 1-16,1-3-1 16,-6 3 1-16,1 3-2 15,0 9 1-15,-4 4-1 16,-5 4 1-16,0 11 0 16,-5 5 0-16,1-1 0 15,-1 4 1-15,1 9 1 16,-5 3 0-16,0 8 0 15,0-4 1-15,0 8 0 0,5 0 1 16,0-8-1-16,-1-7 1 16,1-1-1-16,4-12 1 15,0-11-3-15,9-8 1 16,4-16-4-16,5-12 0 16,-1-12-1-16,5-11 0 15</inkml:trace>
          <inkml:trace contextRef="#ctx0" brushRef="#br0" timeOffset="161910.8481">1764 15248 20 0,'0'4'10'0,"13"-8"-17"0,-4 4 21 16,9 0-15-16,-5 4 1 15,5 0-8-15,-5 0 1 16,0 4 6-16,-8 0 1 16</inkml:trace>
        </inkml:traceGroup>
        <inkml:traceGroup>
          <inkml:annotationXML>
            <emma:emma xmlns:emma="http://www.w3.org/2003/04/emma" version="1.0">
              <emma:interpretation id="{F1E09F16-8EDE-435B-BCE0-3BF898C0C022}" emma:medium="tactile" emma:mode="ink">
                <msink:context xmlns:msink="http://schemas.microsoft.com/ink/2010/main" type="inkWord" rotatedBoundingBox="9506,16905 9551,17673 9176,17695 9132,16926"/>
              </emma:interpretation>
              <emma:one-of disjunction-type="recognition" id="oneOf33">
                <emma:interpretation id="interp165" emma:lang="zh-CN" emma:confidence="0">
                  <emma:literal>正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已</emma:literal>
                </emma:interpretation>
                <emma:interpretation id="interp168" emma:lang="zh-CN" emma:confidence="0">
                  <emma:literal>己</emma:literal>
                </emma:interpretation>
                <emma:interpretation id="interp1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62295.1213">2167 15481 17 0,'-5'0'8'0,"19"-16"-13"15,-5 16 19-15,-1 0-14 16,6-8 0-16,-1 0 0 16,5 0 1-16,-1 0-2 15,1-4 1-15,0 1-1 16,0-1 0-16,-1 0-1 16,-3 0 1-16,-1 4-2 15,-4 0 1-15,0 1-1 16,-1 3 1-16,-8 4 0 15,0 0 0-15,0 0 1 16,0 4 0-16,0 3 0 0,-4 1 0 16,0 8 1-16,-5 8 0 15,0 7 0-15,0 9 1 16,0 11 0-16,0-4 0 16,5 4 1-16,-1-4 1 15,1 1-1-15,0-9 0 16,-1-7 0-16,5 3 1 15,0-7-1-15,0-5 0 16,5-3-1-16,-1 0 1 16,5-13-1-16,4-3 0 0,0-4-1 15,1-4 0-15,3-3-1 16,-3-1 0-16,-1-12-2 16,0 8 1-16,5-7-3 15,-9-5 1-15</inkml:trace>
          <inkml:trace contextRef="#ctx0" brushRef="#br0" timeOffset="162670.3892">2238 15799 14 0,'-9'24'7'0,"0"23"-8"15,9-39 12-15,0 8-11 16,0 4 0-16,0-1 0 0,-4 5 0 16,4 0 0-16,0-5 0 15,0 5 0-15,0-4 1 16,0-1-1-16,0-3 1 16,4 0 0-16,5-4 0 15,0-4-1-15,4-5 1 16,5 1-1-16,-1-4 1 15,6 0 0-15,-1-4 0 16,0 4-1-16,0-3 1 16,-4-5 0-16,0 4 0 15,-1-4 0-15,10-4 0 0,-9 8-2 16,-1-4 0-16,5 0-4 16,-4 0 0-16,0 1-1 15,4-5 1-15</inkml:trace>
        </inkml:traceGroup>
        <inkml:traceGroup>
          <inkml:annotationXML>
            <emma:emma xmlns:emma="http://www.w3.org/2003/04/emma" version="1.0">
              <emma:interpretation id="{09389CA6-6475-4111-B555-10B4D40A7269}" emma:medium="tactile" emma:mode="ink">
                <msink:context xmlns:msink="http://schemas.microsoft.com/ink/2010/main" type="inkWord" rotatedBoundingBox="10066,16804 10211,17689 9846,17748 9701,16864"/>
              </emma:interpretation>
              <emma:one-of disjunction-type="recognition" id="oneOf34">
                <emma:interpretation id="interp170" emma:lang="zh-CN" emma:confidence="0">
                  <emma:literal>了</emma:literal>
                </emma:interpretation>
                <emma:interpretation id="interp171" emma:lang="zh-CN" emma:confidence="0">
                  <emma:literal>3</emma:literal>
                </emma:interpretation>
                <emma:interpretation id="interp172" emma:lang="zh-CN" emma:confidence="0">
                  <emma:literal>}</emma:literal>
                </emma:interpretation>
                <emma:interpretation id="interp173" emma:lang="zh-CN" emma:confidence="0">
                  <emma:literal>;</emma:literal>
                </emma:interpretation>
                <emma:interpretation id="interp174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163931.7874">2734 15354 7 0,'26'-3'3'0,"28"-17"0"16,-37 12 5-16,1 0-8 15,4-4 1-15,5 0 0 16,-1 1 1-16,1 3-3 15,0 0 1-15,-1 0 0 16,-4 0 1-16,-4 8-1 16,4 0 0-16,-9 4 0 15,-4 8 0-15,-4 4-1 0,-5 7 0 16,-5 5 0-16,1 3 1 16,-5 5-1-16,-9 7 1 15,5 0 0-15,0 5 0 16,4-17 1-16,0 1 0 15,0-9 0-15,5-3 1 16,-1-4-1-16,1-4 1 16,4-5-1-16,4 1 0 15,5-4 0-15,4-4 0 16,5-4-1-16,0 4 1 0,8 0-2 16,-8 0 1-16,0 4 0 15,0 4 1-15,-5 0-1 16,-4 4 0-16,0 4 0 15,0 3 1-15,-5 5 0 16,-4 3 0-16,-4 5-1 16,-5 3 1-16,-5 9-1 15,-3-5 1-15,-1-3-1 16,-4 3 1-16,0-4-1 16,-1-3 0-16,6-5-4 15,-1-3 0-15,5-8-1 16,4-12 0-16</inkml:trace>
        </inkml:traceGroup>
        <inkml:traceGroup>
          <inkml:annotationXML>
            <emma:emma xmlns:emma="http://www.w3.org/2003/04/emma" version="1.0">
              <emma:interpretation id="{BD84571A-59DD-4B79-A7D6-015E93749F48}" emma:medium="tactile" emma:mode="ink">
                <msink:context xmlns:msink="http://schemas.microsoft.com/ink/2010/main" type="inkWord" rotatedBoundingBox="10651,17719 10694,16567 11000,16578 10957,17731"/>
              </emma:interpretation>
              <emma:one-of disjunction-type="recognition" id="oneOf35">
                <emma:interpretation id="interp175" emma:lang="zh-CN" emma:confidence="0">
                  <emma:literal>近</emma:literal>
                </emma:interpretation>
                <emma:interpretation id="interp176" emma:lang="zh-CN" emma:confidence="0">
                  <emma:literal>怕</emma:literal>
                </emma:interpretation>
                <emma:interpretation id="interp177" emma:lang="zh-CN" emma:confidence="0">
                  <emma:literal>迎</emma:literal>
                </emma:interpretation>
                <emma:interpretation id="interp178" emma:lang="zh-CN" emma:confidence="0">
                  <emma:literal>迂</emma:literal>
                </emma:interpretation>
                <emma:interpretation id="interp179" emma:lang="zh-CN" emma:confidence="0">
                  <emma:literal>冗</emma:literal>
                </emma:interpretation>
              </emma:one-of>
            </emma:emma>
          </inkml:annotationXML>
          <inkml:trace contextRef="#ctx0" brushRef="#br0" timeOffset="169591.9409">4351 15225 18 0,'-9'11'9'0,"5"17"-11"16,4-20 16-16,0 4-14 15,0 7 1-15,0 1 0 16,0 11 0-16,0 5-1 16,-5 11 0-16,5 8 1 15,-4 8 1-15,-1 0-1 0,-3 4 1 16,3 0-1-16,1-4 1 16,4-8-1-16,0 8 0 15,0-11-1-15,0-5 1 16,0-12-1-16,0-7 0 15,4-12 0-15,1-1 0 16,8-3 0-16,-4-4 0 16,4-4-1-16,5-4 1 15,4 0 0-15,0-8 0 16,0 4-1-16,-4 0 1 16,4-4-1-1,0 4 0-15,-4 0-1 16,-5 4 0-16,0 0-5 15,-4 0 1-15,0 4 0 16,4-4 0-16</inkml:trace>
          <inkml:trace contextRef="#ctx0" brushRef="#br0" timeOffset="169172.1429">4280 15162 18 0,'0'7'9'0,"13"-3"-11"16,-8-4 15-16,4 0-13 0,0 0 0 15,8-8 0-15,-3 5 1 16,3-5-1-16,1-4 0 16,0-4 0-16,-1 4 0 15,1 0 0-15,0-7 1 16,0 3-1-16,-5 4 0 0,0 0-2 16,-4 8 0-16,0-3-3 15,-5 3 0-15</inkml:trace>
          <inkml:trace contextRef="#ctx0" brushRef="#br0" timeOffset="168450.6293">3731 15063 13 0,'-5'0'6'0,"5"-16"-6"15,0 16 6-15,0 0-6 16,0 0 0-16,0 4 0 15,0-4 1-15,0 4-2 16,0 0 0-16,0 4 1 16,0 0 0-16,-4 4 1 0,-1 3 0 15,1 1-1-15,4 0 1 16,0 8 0-16,0-1 1 16,0 5-1-16,4 7 1 15,1 5-2-15,4 3 0 16,0 4 0-16,-1 8 1 15,-3 8-1-15,4 8 1 16,-5-8-2-16,5-4 1 16,-5-4 0-16,1-3 1 15,-1-1-1-15,1-4 0 0,-1 0-1 16,1-11 1-16,-5 3-1 16,4-7 0-16,-4-5-1 15,4 1 0-15,-4-9-2 16,0-3 1-16,0 0-1 15,0-8 0-15</inkml:trace>
          <inkml:trace contextRef="#ctx0" brushRef="#br0" timeOffset="168871.4293">3762 15122 12 0,'0'-8'6'0,"31"-27"-9"0,-18 23 13 15,0-4-10-15,1 4 0 16,3 1-1-16,10-1 1 15,-5 4-1-15,5 8 1 16,-5 4 0-16,0 4 0 16,-4 8 0-16,-5 7 0 15,-4 1 1-15,0-1 1 16,-9 5 0-16,-5 7 0 0,1-3 0 16,-9 3 0-16,-5-3 0 15,0-1 1-15,0 1-2 16,1-5 1-16,-1 1-1 15,5-4 0-15,-1-5-1 16,1 1 1-16,0-4-3 16,4-4 0-16,0-1-4 15,0-3 1-15</inkml:trace>
        </inkml:traceGroup>
        <inkml:traceGroup>
          <inkml:annotationXML>
            <emma:emma xmlns:emma="http://www.w3.org/2003/04/emma" version="1.0">
              <emma:interpretation id="{1341F1F2-822C-456B-B351-2D3B21D64972}" emma:medium="tactile" emma:mode="ink">
                <msink:context xmlns:msink="http://schemas.microsoft.com/ink/2010/main" type="inkWord" rotatedBoundingBox="12147,16742 12249,17474 11766,17542 11664,16810"/>
              </emma:interpretation>
              <emma:one-of disjunction-type="recognition" id="oneOf36">
                <emma:interpretation id="interp180" emma:lang="zh-CN" emma:confidence="0">
                  <emma:literal>力</emma:literal>
                </emma:interpretation>
                <emma:interpretation id="interp181" emma:lang="zh-CN" emma:confidence="0">
                  <emma:literal>x</emma:literal>
                </emma:interpretation>
                <emma:interpretation id="interp182" emma:lang="zh-CN" emma:confidence="0">
                  <emma:literal>ⅹ</emma:literal>
                </emma:interpretation>
                <emma:interpretation id="interp183" emma:lang="zh-CN" emma:confidence="0">
                  <emma:literal>Ⅹ</emma:literal>
                </emma:interpretation>
                <emma:interpretation id="interp18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70127.8222">4745 15516 20 0,'-17'0'10'0,"12"-16"-17"16,10 12 20-16,-5 4-13 0,4-8 0 15,5-3 0-15,0-1 0 16,0-4-2-16,-1 0 1 15,1 0 0-15,0 1 0 16,0-1-1-16,0 0 0 16,0 0 0-16,0 1 1 15,-1 3 1-15,1 0 0 16,0 4-1-16,0 0 1 16,0 0-1-16,4 5 1 0,0 3-1 15,1 3 1-15,-5 9-1 16,-1 4 1-16,1 4 0 15,0 3 0-15,4 17 0 16,-4-1 1-16,0 4 0 16,0 9 1-16,0-5 0 15,4-4 0-15,-4 1 0 16,4-1 0-16,1-12 0 16,-6 1 0-16,6-1-1 15,-1-3 0-15,0-4 0 16,-4-5 0-16,0-7-1 15,0 4 1-15,0-8-4 16,0 0 1-16,0-5-3 16,-1-3 0-16</inkml:trace>
          <inkml:trace contextRef="#ctx0" brushRef="#br0" timeOffset="170433.045">5171 15181 21 0,'-9'-4'10'0,"4"8"-14"0,5-4 19 16,0 8-16-16,-4 4 1 15,-5 8-2-15,0 3 1 0,0 9 1 16,-4 3 1-16,0 5-2 15,-1 7 1-15,-3 8-1 16,-1 4 1-16,0 4 1 16,5-4 0-16,-5-4-1 15,5-8 0-15,0-3 0 16,-1-5 0-16,5-7 0 16,-4-13 0-16,4 5-4 15,5-4 1-15,-5-9-2 16,5 1 1-16</inkml:trace>
        </inkml:traceGroup>
        <inkml:traceGroup>
          <inkml:annotationXML>
            <emma:emma xmlns:emma="http://www.w3.org/2003/04/emma" version="1.0">
              <emma:interpretation id="{921C2956-FD48-4AD4-BD03-FE24F4AEE6BB}" emma:medium="tactile" emma:mode="ink">
                <msink:context xmlns:msink="http://schemas.microsoft.com/ink/2010/main" type="inkWord" rotatedBoundingBox="12468,17625 12621,17252 12650,17263 12496,17636"/>
              </emma:interpretation>
              <emma:one-of disjunction-type="recognition" id="oneOf37">
                <emma:interpretation id="interp185" emma:lang="zh-CN" emma:confidence="0">
                  <emma:literal>,</emma:literal>
                </emma:interpretation>
                <emma:interpretation id="interp186" emma:lang="zh-CN" emma:confidence="0">
                  <emma:literal>1</emma:literal>
                </emma:interpretation>
                <emma:interpretation id="interp187" emma:lang="zh-CN" emma:confidence="0">
                  <emma:literal>'</emma:literal>
                </emma:interpretation>
                <emma:interpretation id="interp188" emma:lang="zh-CN" emma:confidence="0">
                  <emma:literal>丿</emma:literal>
                </emma:interpretation>
                <emma:interpretation id="interp18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0793.2964">5645 15685 23 0,'0'12'11'0,"13"-12"-16"0,-13 0 23 15,0 0-20-15,0 4 1 0,4 0-3 16,-4 4 1-16,-4 12 3 15,-5 3 1-15,-4 1-2 16,4 3 0-16,-4 1 0 16,-1-4 1-16,1 11 0 15,-5 0 1-15,5-3-1 16,0-4 0-16,4-5-3 16,-4-3 0-16,4-4-2 15,0-1 1-15</inkml:trace>
        </inkml:traceGroup>
        <inkml:traceGroup>
          <inkml:annotationXML>
            <emma:emma xmlns:emma="http://www.w3.org/2003/04/emma" version="1.0">
              <emma:interpretation id="{C4500884-2C61-4FD6-9AE4-9EE5A267C1EB}" emma:medium="tactile" emma:mode="ink">
                <msink:context xmlns:msink="http://schemas.microsoft.com/ink/2010/main" type="inkWord" rotatedBoundingBox="12899,16750 12938,17680 12775,17686 12736,16757"/>
              </emma:interpretation>
              <emma:one-of disjunction-type="recognition" id="oneOf38">
                <emma:interpretation id="interp190" emma:lang="zh-CN" emma:confidence="0">
                  <emma:literal>了</emma:literal>
                </emma:interpretation>
                <emma:interpretation id="interp191" emma:lang="zh-CN" emma:confidence="0">
                  <emma:literal>;</emma:literal>
                </emma:interpretation>
                <emma:interpretation id="interp192" emma:lang="zh-CN" emma:confidence="0">
                  <emma:literal>i</emma:literal>
                </emma:interpretation>
                <emma:interpretation id="interp193" emma:lang="zh-CN" emma:confidence="0">
                  <emma:literal>j</emma:literal>
                </emma:interpretation>
                <emma:interpretation id="interp1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1168.5623">5760 15205 18 0,'0'0'9'0,"9"-8"-15"0,-9 8 18 15,8-4-12-15,1 0 0 16,0 4-1-16,4 0 1 0,1 0 0 15,-5 0 0-15,0 0 0 16,4 4 1-16,-4 0-1 16,0-4 1-16,-1 0 0 15,1 0 0-15,0 4-1 16,-4 0 0-16,3-4-4 16,-3 0 0-16,-1 0-1 15,1 4 1-15</inkml:trace>
          <inkml:trace contextRef="#ctx0" brushRef="#br0" timeOffset="171528.3189">5919 15528 23 0,'-4'23'11'0,"8"-7"-18"0,-4-16 24 16,0 8-17-16,0 4 0 16,5 0 0-16,-1 3 1 15,-4 9-1-15,0 4 0 16,0 3 0-16,0 5 1 16,-4-5-1-16,4 4 1 15,-5 1-1-15,1-1 1 16,-1 5-1-16,1-5 1 15,0-3-1-15,-1-5 1 0,1-3-1 16,-1-8 1-16,1 3-2 16,-1-7 0-16,1-4-2 15,0 4 1-15,-5-4-3 16,0 0 1-16,0-1-2 16,0-7 0-16</inkml:trace>
        </inkml:traceGroup>
        <inkml:traceGroup>
          <inkml:annotationXML>
            <emma:emma xmlns:emma="http://www.w3.org/2003/04/emma" version="1.0">
              <emma:interpretation id="{E341981D-916B-4F9F-B088-BCD6978922A0}" emma:medium="tactile" emma:mode="ink">
                <msink:context xmlns:msink="http://schemas.microsoft.com/ink/2010/main" type="inkWord" rotatedBoundingBox="13028,17200 13420,17033 13436,17072 13045,17239"/>
              </emma:interpretation>
              <emma:one-of disjunction-type="recognition" id="oneOf39">
                <emma:interpretation id="interp195" emma:lang="zh-CN" emma:confidence="0">
                  <emma:literal>一</emma:literal>
                </emma:interpretation>
                <emma:interpretation id="interp196" emma:lang="zh-CN" emma:confidence="0">
                  <emma:literal>-</emma:literal>
                </emma:interpretation>
                <emma:interpretation id="interp197" emma:lang="zh-CN" emma:confidence="0">
                  <emma:literal>—</emma:literal>
                </emma:interpretation>
                <emma:interpretation id="interp198" emma:lang="zh-CN" emma:confidence="0">
                  <emma:literal>ㄧ</emma:literal>
                </emma:interpretation>
                <emma:interpretation id="interp199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171904.0856">6061 15630 13 0,'-4'16'6'0,"12"-16"-8"0,-8 0 10 16,9 0-9-16,5-4 1 16,-1 4-1-16,0-4 1 15,0-4 0-15,5 0 0 16,0 4 1-16,0 0 0 16,-1 0 0-16,10-3 0 15,-5-1 0-15,0 0 1 16,0-4 0-16,1 0 0 15,-1 0-1-15,0 1 1 0,0-9-1 16,-4 12 0-16,-5-4-1 16,0 8 1-16,-4-4-1 15,0 1 0-15,-5-1-3 16,-4 8 0-16,0 0-2 16,0 0 0-16</inkml:trace>
        </inkml:traceGroup>
        <inkml:traceGroup>
          <inkml:annotationXML>
            <emma:emma xmlns:emma="http://www.w3.org/2003/04/emma" version="1.0">
              <emma:interpretation id="{935E6199-CC9D-4C48-8781-A6D7DB6DB382}" emma:medium="tactile" emma:mode="ink">
                <msink:context xmlns:msink="http://schemas.microsoft.com/ink/2010/main" type="inkWord" rotatedBoundingBox="14091,16664 14139,17623 13583,17651 13535,16692"/>
              </emma:interpretation>
              <emma:one-of disjunction-type="recognition" id="oneOf40">
                <emma:interpretation id="interp200" emma:lang="zh-CN" emma:confidence="0">
                  <emma:literal>门</emma:literal>
                </emma:interpretation>
                <emma:interpretation id="interp201" emma:lang="zh-CN" emma:confidence="0">
                  <emma:literal>汀</emma:literal>
                </emma:interpretation>
                <emma:interpretation id="interp202" emma:lang="zh-CN" emma:confidence="0">
                  <emma:literal>冂</emma:literal>
                </emma:interpretation>
                <emma:interpretation id="interp203" emma:lang="zh-CN" emma:confidence="0">
                  <emma:literal>刂</emma:literal>
                </emma:interpretation>
                <emma:interpretation id="interp20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72234.3203">6628 15236 22 0,'-4'8'11'0,"4"-8"-17"0,0 0 22 15,0 4-16-15,0 0 0 16,0 4 0-16,0 4 0 16,0 4-1-16,0 3 1 15,-5 5 0-15,1 7 0 16,-1 1 0-16,1 11 0 16,0 8 0-16,4 8 1 15,-5-7 0-15,5-5 0 16,0 4-1-16,0-8 0 15,0-7-1-15,0-5 1 16,0-3-3-16,0-4 0 0,0-5-3 16,0-3 1-16</inkml:trace>
          <inkml:trace contextRef="#ctx0" brushRef="#br0" timeOffset="172939.8211">6960 15189 7 0,'-4'-4'3'0,"-14"8"2"0,18-4 1 16,0-4-5-16,0 4 0 16,0 0 0-16,5-4 0 15,3 0-2-15,1-4 1 16,5 1 0-16,-1-1 1 31,5-12-1-31,-1 12 0 0,-3 0 0 16,3 0 0-16,-3 4 1 15,-1 0 0-15,-4 1 0 16,0 3 0-16,0 0 0 16,-9 0 0-16,4 3 0 15,0 5 0-15,-4 4-1 16,0 4 1-16,0 8-1 15,0-5 0-15,0 5 0 16,0 3 0-16,0 9 0 16,0 7 0-16,0 4 0 15,0 5 0-15,5 3 1 16,-1 0 0-16,1 4-1 16,-1-4 1-16,1-8-1 15,-1-3 1-15,-4-5 0 16,0-4 0-16,0-3-1 15,0-4 0-15,0-5 0 0,0 5 1 16,0-9-1-16,0-3 1 16,-4 0 0-16,-1 0 0 15,1-4-1-15,-5-1 1 16,0 1 0-16,-4 0 0 16,-1-4-1-16,1 4 0 15,-9-4-2-15,-5-5 0 16,-4 5-4-16,-4-4 1 15</inkml:trace>
        </inkml:traceGroup>
        <inkml:traceGroup>
          <inkml:annotationXML>
            <emma:emma xmlns:emma="http://www.w3.org/2003/04/emma" version="1.0">
              <emma:interpretation id="{57901CAC-56CB-432D-8FFA-C9FC0BDBB60D}" emma:medium="tactile" emma:mode="ink">
                <msink:context xmlns:msink="http://schemas.microsoft.com/ink/2010/main" type="inkWord" rotatedBoundingBox="14635,16450 15480,16415 15521,17422 14676,17456"/>
              </emma:interpretation>
              <emma:one-of disjunction-type="recognition" id="oneOf41">
                <emma:interpretation id="interp205" emma:lang="zh-CN" emma:confidence="0">
                  <emma:literal>和</emma:literal>
                </emma:interpretation>
                <emma:interpretation id="interp206" emma:lang="zh-CN" emma:confidence="0">
                  <emma:literal>鄉</emma:literal>
                </emma:interpretation>
                <emma:interpretation id="interp207" emma:lang="zh-CN" emma:confidence="0">
                  <emma:literal>啝</emma:literal>
                </emma:interpretation>
                <emma:interpretation id="interp208" emma:lang="zh-CN" emma:confidence="0">
                  <emma:literal>俰</emma:literal>
                </emma:interpretation>
                <emma:interpretation id="interp209" emma:lang="zh-CN" emma:confidence="0">
                  <emma:literal>聊</emma:literal>
                </emma:interpretation>
              </emma:one-of>
            </emma:emma>
          </inkml:annotationXML>
          <inkml:trace contextRef="#ctx0" brushRef="#br0" timeOffset="174463.8149">7682 15465 15 0,'5'8'7'0,"30"-20"-6"15,-21 4 12-15,3 4-13 16,1-4 0-16,4 0 0 16,5-4 1-16,4-3-1 0,0-1 1 15,0-4 0-15,9 1 1 16,4-5-1-16,0 0 0 16,1 1 0-16,-1 3 1 15,-9 0-2-15,-8 5 1 16,4-5-2-16,-4 8 1 15,-10-4-4-15,-3 8 1 16,-10 1-3-16,-4 7 1 16</inkml:trace>
          <inkml:trace contextRef="#ctx0" brushRef="#br0" timeOffset="174727.5033">7913 15362 19 0,'0'-8'9'0,"0"12"-10"16,0-4 16-16,0 8-15 16,0 4 1-16,-5 8 0 15,-3 7 0-15,-1 9-2 16,-5 3 1-16,-3 8 0 16,-1 1 0-16,0-1 0 15,1-4 1-15,-1-3-2 16,0-9 1-16,0-3-1 15,1-5 0-15,-1-7-4 16,5-4 1-16,8-12-2 16,5 0 1-16</inkml:trace>
          <inkml:trace contextRef="#ctx0" brushRef="#br0" timeOffset="174462.8143">7988 14874 12 0,'-9'4'6'0,"9"-12"-5"0,0 8 6 15,0 0-7-15,0 0 0 16,5 4 0-16,-5-4 0 15,4 4 0-15,-4 8 0 16,0 4 0-16,-4 11 1 16,-5 5-1-16,-4 11 1 15,-1-4 0-15,-3 5 0 0,-6-1 0 16,1 4 0-16,0-3-3 16,0-5 1-16,0 0-2 15,0 1 0-15</inkml:trace>
          <inkml:trace contextRef="#ctx0" brushRef="#br1" timeOffset="237829.8343">7979 15177 16 0,'-4'4'8'0,"4"-4"-8"15,0 4 13-15,0 4-14 16,4 4 1-16,-4 4 0 16,0 7 0-16,0 5 0 15,0 3 0-15,0 9 0 16,0 3 1-16,0 4 0 15,0-11 1-15,0 31-1 16,0-4 1-16,0-4-1 16,0-16 1-16,0 8-2 15,0-4 1-15,0-3-1 0,0-9 0 16</inkml:trace>
          <inkml:trace contextRef="#ctx0" brushRef="#br0" timeOffset="174938.1502">8006 15429 13 0,'22'-12'6'0,"36"28"-4"0,-41-12 11 16,1 8-13-16,-5 8 1 16,1 3-1-16,-1 5 1 15,-4 7-1-15,-5-7 0 16,1-1 0-16,-5-3 1 16,0 0-2-16,0-5 0 0,0-3-2 15,0-4 1-15,0-4-3 16,0-8 1-16</inkml:trace>
          <inkml:trace contextRef="#ctx0" brushRef="#br0" timeOffset="175357.4493">8254 15295 8 0,'4'8'4'0,"19"24"-3"16,-19-24 6-16,0 3-6 15,1 1 1-15,-1 4 0 16,1 0 0-16,-5 0-3 16,0-5 1-16,0-3 1 15,4-4 1-15,-4-4-2 0,13-12 0 16,5-3 0-16,-5-9 0 16,5-4-1-16,0 1 1 15,0 3-1-15,-1 1 0 16,1 3 1-16,0 4 0 15,-1 4 0-15,1 4 0 16,-4 8 1-16,-6 4 0 16,-3 8 1-16,-5 4 0 15,-5 4 0-15,1 3 0 16,-5 1 0-16,0-4 0 16,-4 3 0-16,4-3 0 15,0-4-1-15,0-1 0 0,0-7-2 16,1 0 1-16,-1 0-3 15,0-8 0-15,-4-4-2 16,-1-4 0-16,5-4-1 16,9 1 1-16</inkml:trace>
        </inkml:traceGroup>
        <inkml:traceGroup>
          <inkml:annotationXML>
            <emma:emma xmlns:emma="http://www.w3.org/2003/04/emma" version="1.0">
              <emma:interpretation id="{00F54FA8-5C33-475A-926C-0999FCB2CED0}" emma:medium="tactile" emma:mode="ink">
                <msink:context xmlns:msink="http://schemas.microsoft.com/ink/2010/main" type="inkWord" rotatedBoundingBox="15783,16280 16512,16251 16563,17517 15835,17547"/>
              </emma:interpretation>
              <emma:one-of disjunction-type="recognition" id="oneOf42">
                <emma:interpretation id="interp210" emma:lang="zh-CN" emma:confidence="0">
                  <emma:literal>前</emma:literal>
                </emma:interpretation>
                <emma:interpretation id="interp211" emma:lang="zh-CN" emma:confidence="0">
                  <emma:literal>蔚</emma:literal>
                </emma:interpretation>
                <emma:interpretation id="interp212" emma:lang="zh-CN" emma:confidence="0">
                  <emma:literal>莳</emma:literal>
                </emma:interpretation>
                <emma:interpretation id="interp213" emma:lang="zh-CN" emma:confidence="0">
                  <emma:literal>苘</emma:literal>
                </emma:interpretation>
                <emma:interpretation id="interp214" emma:lang="zh-CN" emma:confidence="0">
                  <emma:literal>尉</emma:literal>
                </emma:interpretation>
              </emma:one-of>
            </emma:emma>
          </inkml:annotationXML>
          <inkml:trace contextRef="#ctx0" brushRef="#br1" timeOffset="237827.8343">8874 15481 21 0,'-22'-4'10'0,"35"19"-15"16,-13-15 21-16,9 0-17 15,0-4 0-15,4 4-3 16,1 4 1-16,-1 4 4 16,-4 12 0-16,-5 4-3 15,1-1 1-15,-5 17 0 16,-5-1 0-16,1 4 2 15,-1 1 0-15,-8 3-1 16,0-4 1-16,0 0-1 16,10-31 1-16</inkml:trace>
          <inkml:trace contextRef="#ctx0" brushRef="#br1" timeOffset="237828.8343">8854 15878 29 203,'2'-8'-2'16,"12"-27"1"-16,4-8 1 15,8-1-1-15,-4 5 1 16,5 3 0-16,-1 5 1 16,1 7-1-16,-5 16 1 15,-4 5-1-15,-5 6 1 16,-4 9-1-16,0 8 1 16,-5 11-1-16,-8 5 1 15,-5-5-1-15,0-3 0 16,0-8 1-16,0-1 0 0,5-7-2 15,0 0 0-15,4-8-1 16,4-8 1-16,9-12-1 16,1-7 1-16,-1-5-1 15,0-3 0-15,0 7 1 16,5 0 1-16,0 5 0 16,0-1 0-16,-1 8-1 15,1 12 1-15,-5 4-1 16,-4 4 1-16,0 12 1 15,-5-1 0-15,1 1 1 16,-5 4 0-16,0-5 0 16,0-7 1-16,0-4-3 15,0 0 1-15,0-8-3 16,4-4 1-16,5-16-2 16,5-7 0-16,-1-9-1 15,5-7 1-15,-1 7 2 0,1-7 1 16,0 4 2-16,8-1 0 15,-4 9 1-15,1 7 0 16,-1 5 0-16,-5 3 1 16,-3 4-1-16,3 8 0 15,-3 4-1-15,-5 8 0 16,-1 8-1-16,-3 7 0 16,-5 9 0-16,0 3 0 15,0 9-1-15,0-5 1 16,-5 4-1-16,1 8 1 15,0-11-1-15,-10 7 1 0,5-4-1 16,-4-3 1-16,0-5-1 16,0 5 1-16,-1-9-3 15,10-23 1-15</inkml:trace>
          <inkml:trace contextRef="#ctx0" brushRef="#br0" timeOffset="176859.0191">9317 14693 17 0,'0'8'8'0,"0"11"-9"0,5-15 15 16,-5 4-14-16,0 8 1 16,-5 8-1-16,-4 3 1 15,-4 5-2-15,-5 3 0 16,-4 5 0-16,-4 3 1 16,-1 4-1-16,-8-4 0 15,-5 1 1-15,0-5 0 0,0 1 1 16,0-9 0-16,5-7 0 15,4-5 1-15,4-3-2 16,9-4 1-16,5-4-2 16,4-4 1-16,5-8-1 15,4-4 1-15,9 0 0 16,8 0 0-16,6-4 0 16,8 1 0-16,0-1 1 15,4 4 1-15,0-4-1 16,5 0 1-16,5-4-1 15,-1 5 0-15,-4-1-1 16,0 0 1-16,8 4-1 16,6 8 0-16,-15-4 0 15,-3 0 0-15,-5 0 0 16,-5 0 0-16,-3 0-2 16,-6 4 1-16,-8-3-4 0,0 3 1 15,-9 0-2-15,0 0 0 16</inkml:trace>
          <inkml:trace contextRef="#ctx0" brushRef="#br0" timeOffset="176856.5133">8892 14854 13 0,'0'-11'6'0,"4"14"-6"16,-4-3 13-16,9 4-15 16,0 4 1-16,4 4 1 15,5 0 0-15,-5 4 1 16,1 3 0-16,3 1-1 16,1 8 1-16,-5-5 0 15,1 1 0-15,-1-8-3 16,0-1 1-16,-4-3-3 15,0 0 0-15</inkml:trace>
        </inkml:traceGroup>
        <inkml:traceGroup>
          <inkml:annotationXML>
            <emma:emma xmlns:emma="http://www.w3.org/2003/04/emma" version="1.0">
              <emma:interpretation id="{024A0A05-79C7-47D4-8A34-BA506BD475EC}" emma:medium="tactile" emma:mode="ink">
                <msink:context xmlns:msink="http://schemas.microsoft.com/ink/2010/main" type="inkWord" rotatedBoundingBox="17300,16127 18245,16974 17435,17876 16491,17029"/>
              </emma:interpretation>
              <emma:one-of disjunction-type="recognition" id="oneOf43">
                <emma:interpretation id="interp215" emma:lang="zh-CN" emma:confidence="0">
                  <emma:literal>缀</emma:literal>
                </emma:interpretation>
                <emma:interpretation id="interp216" emma:lang="zh-CN" emma:confidence="0">
                  <emma:literal>儡</emma:literal>
                </emma:interpretation>
                <emma:interpretation id="interp217" emma:lang="zh-CN" emma:confidence="0">
                  <emma:literal>韶</emma:literal>
                </emma:interpretation>
                <emma:interpretation id="interp218" emma:lang="zh-CN" emma:confidence="0">
                  <emma:literal>儲</emma:literal>
                </emma:interpretation>
                <emma:interpretation id="interp219" emma:lang="zh-CN" emma:confidence="0">
                  <emma:literal>缎</emma:literal>
                </emma:interpretation>
              </emma:one-of>
            </emma:emma>
          </inkml:annotationXML>
          <inkml:trace contextRef="#ctx0" brushRef="#br1" timeOffset="241409.0938">10057 14913 11 0,'-13'-7'5'0,"4"-13"-2"16,9 16 5-16,0 4-9 15,0 0 1-15,0 0-1 16,0 0 1-16,0 0 0 16,0 0 1-16,0 0-1 15,4 8 1-15,-4 4 0 16,0 3 0-16,0 9 0 15,-4 4 0-15,-5 7 0 0,0 0 0 16,0-7-1-16,-4 0 0 16,-5-1 0-16,5-3 1 15,0-1-1-15,4-3 1 16,0-4-1-16,0-4 1 16,5-4-1-16,-1-1 0 31,10-7-1-31,4 0 0 15,4-4-1-15,0 4 1 16,0 0-1-16,1 0 1 0,3 0 0 16,-3 0 0-16,-1 4 0 15,-4 0 1-15,0 4-2 16,-5 0 1-16,-4 8 0 16,0 4 1-16,-4 3-1 15,-5-3 1-15,0 3 0 16,0 1 1-16,0 0 0 15,5-1 1-15,-1-3-2 16,1 0 1-16,4-4-2 16,0-5 1-16,0-3-1 15,9-8 1-15,-5 16-2 16,5-4 1-16,-4 0-1 16,4-1 1-16,-5 1 0 15,0 8 1-15,-4 4 0 16,0-1 1-16,-4 9 1 15,-5-1 1-15,0 1-1 16,0-5 1-16,-4 1-1 0,-5-1 1 16,9-3-1-16,1-4 0 15,4-12-2-15</inkml:trace>
          <inkml:trace contextRef="#ctx0" brushRef="#br0" timeOffset="179500.8939">10372 14921 10 0,'4'-4'5'0,"9"24"-3"15,-8-12 5-15,8 4-7 16,-4 4 1-16,0 7-1 16,0 1 1-16,-5-1-1 15,5 5 1-15,-9 0 0 16,0 3 0-16,-9 4 0 16,-4-3 0-16,0-4 0 15,-1-1 1-15,-8 1-2 16,4-5 1-16,1-3-1 15,-6-4 0-15,6-4 0 16,-5-5 0-16,-5 1-2 0,0-8 1 16,5-8 0-16,5-7 0 15,3-1-1-15,10-4 1 16,8 1 0-16,1-1 0 16,8 4 2-16,5 0 1 15,-5 8-1-15,9 1 1 16,0 3 0-16,5 4 0 15,-1 4 0-15,1 0 0 16,-5 3-2-16,0 1 1 16,-4 0-4-16,0 0 1 15,-5 0-3-15,-4 0 1 0</inkml:trace>
          <inkml:trace contextRef="#ctx0" brushRef="#br1" timeOffset="241408.0938">10323 15748 20 0,'-5'20'10'0,"28"-40"-13"16,-15 12 18-16,6-3-15 15,3-5 1-15,6 4-1 16,-1 0 1-16,0 0-2 16,-4 1 1-16,-1 7 0 0,1 4 0 15,-5 4 0-15,1 7 0 16,-10 5 0-16,1 4 0 16,-5 7 0-16,-5 1 0 15,-4 3-1-15,0 1 1 16,-4-4-2-16</inkml:trace>
          <inkml:trace contextRef="#ctx0" brushRef="#br1" timeOffset="241407.0938">10310 15859 23 266,'13'-16'2'0,"13"0"-1"15,1 4 1-15,-5 4 0 16,0 8 0-16,1 0-1 16,-1 8 1-16,-5 0-1 15,1 0 0-15,0 4-1 16,-5 0 0-16,-8-8-3 16</inkml:trace>
          <inkml:trace contextRef="#ctx0" brushRef="#br0" timeOffset="179906.1829">10655 14913 10 0,'22'12'5'0,"9"-24"-3"16,-22 12 6-16,0 8-6 16,0 4 0-16,0 4 0 15,0 8 1-15,-5 7-5 16,-4 4 1-16,-4-3 2 15,-1-1 1-15,-4 1-2 16,-4 7 0-16,-5-3-1 16,1-9 1-16,3-3 0 15,1-4 0-15,0-5 0 0,-1-3 0 16,1-8 0-16,-5-4 0 16,10-8 0-16,-1-4 0 15,4-3-1-15,5-5 0 16,5 4 1-16,-1 1 0 15,5 3 0-15,9 0 1 16,-5 0 0-16,0 4 1 16,5 0-1-16,0 8 1 15,-5 0-2-15,0 0 1 16,1 4-4-16,-6-4 0 0,-3 4-2 16,-1 4 0-16</inkml:trace>
          <inkml:trace contextRef="#ctx0" brushRef="#br1" timeOffset="241405.0938">10757 15536 15 0,'13'-4'7'0,"10"4"-8"0,-6 0 12 15,1 8-11-15,0 3 0 16,-1 1 0-16,-3 4 1 16,-1 4-2-16,-4 15 0 15,-5 8 1-15,-4-7 0 16,-4 7 0-16,-9-7 1 0,-1 7-1 16,2-19 0-16</inkml:trace>
          <inkml:trace contextRef="#ctx0" brushRef="#br1" timeOffset="241404.0938">10717 15859 37 234,'18'-12'3'16,"0"4"0"-16,-1 12-1 15,6 0 0-15,-1 0-1 16,4 0 0-16,-4 0-1 16</inkml:trace>
        </inkml:traceGroup>
        <inkml:traceGroup>
          <inkml:annotationXML>
            <emma:emma xmlns:emma="http://www.w3.org/2003/04/emma" version="1.0">
              <emma:interpretation id="{29869C8A-15A3-4380-985E-9C45C28B49D5}" emma:medium="tactile" emma:mode="ink">
                <msink:context xmlns:msink="http://schemas.microsoft.com/ink/2010/main" type="inkWord" rotatedBoundingBox="18662,16345 18706,17467 18236,17485 18192,16363"/>
              </emma:interpretation>
              <emma:one-of disjunction-type="recognition" id="oneOf44">
                <emma:interpretation id="interp220" emma:lang="zh-CN" emma:confidence="0">
                  <emma:literal>是</emma:literal>
                </emma:interpretation>
                <emma:interpretation id="interp221" emma:lang="zh-CN" emma:confidence="0">
                  <emma:literal>㫐</emma:literal>
                </emma:interpretation>
                <emma:interpretation id="interp222" emma:lang="zh-CN" emma:confidence="0">
                  <emma:literal>㫔</emma:literal>
                </emma:interpretation>
                <emma:interpretation id="interp223" emma:lang="zh-CN" emma:confidence="0">
                  <emma:literal>芝</emma:literal>
                </emma:interpretation>
                <emma:interpretation id="interp224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182233.3399">11231 15189 14 0,'0'0'7'0,"5"4"-10"16,-5-4 12-16,0 0-9 15,13 0 0-15,-4 0 1 16,0 0 0-16,4-4-1 16,0 4 0-16,0-4 0 15,5 4 1-15,0-4-1 16,0 4 1-16,-1-4 0 16,1 0 0-16,0 0 0 15,-5-3 0-15,0-1 0 0,1-4 0 16,-6 4 0-16,1 0 0 15,5 0-2-15,-10 0 1 32,-4 8-1-32,0 0 1 15,0 8-1-15,0 4 1 16,0 0-1-16,-4 8 0 16,-1 3 1-16,-4 5 1 15,0 3 0-15,1 5 0 0,-1-5 0 16,-5 5 1-16,6-5-1 15,-1-11 0-15,4 3-1 16,1-7 1-16,4-4-1 16,0 0 0-16,4-4-1 15,5-4 1-15,0 0 0 16,0-4 0-16,4 0 0 16,-4-8 0-16,0 4 0 15,0 0 0-15,0 0 0 16,-5 4 0-16,0 4 0 15,-4 0 0-15,0 0-1 16,-4 4 1-16,0 3-1 16,-5 1 0-16,0 16 0 15,-4-1 1-15,-1 1-1 16,-3-4 1-16,-1 3 0 16,-4 5 1-16,4-5-1 0,-4-7 1 15,4 3-2-15,0-3 1 16,5-4 0-16,4 0 0 15,0-5 0-15,1 1 1 16,3-4-1-16,5 0 0 16,0 0 0-16,5 0 0 15,3 0 0-15,1 0 0 16,5-1 0-16,3-3 1 16,5 8-1-16,1-4 0 15,-1 0 0-15,0 0 1 16,13-4-1-16,1-4 0 0,4-4-1 15,0-8 0-15,-1 4-3 16,6 4 1-16,3-19-2 16,-8 7 0-16</inkml:trace>
          <inkml:trace contextRef="#ctx0" brushRef="#br0" timeOffset="181422.2599">11262 14803 19 0,'0'0'9'0,"0"-8"-15"16,0 8 20-16,0 0-15 16,5 4 0-16,3 12-1 15,1 4 0-15,0 15 2 16,-4 1 0-16,-5 7-1 16,0 0 0-16,-5-7 0 15,1-1 1-15,-1 1 0 16,1-9 1-16,-1 1 0 15,1-13 0-15,4-3-1 16,0-4 0-16,0-8-1 16,0-8 1-16,4-8-2 15,-4-11 0-15,5-12 0 16,4-1 0-16,0 1 2 0,4-5 0 16,0 5 2-16,5 0 0 15,0 3 0-15,-1 5 1 16,1 15 0-16,0 4 0 15,-1 4 0-15,-3 4 0 16,3 12-2-16,-3-4 1 16,-10 20-2-16,1-1 1 15,-5 13-2-15,-5-1 0 16,1-3-1-16,-5 3 1 16,4-7-3-16,-3-1 1 15,-1-3-3-15,-5-4 1 0</inkml:trace>
          <inkml:trace contextRef="#ctx0" brushRef="#br0" timeOffset="182713.6843">11382 14992 7 0,'-9'0'3'0,"4"20"-3"0,5-24 3 0,0 4-3 16,0-4 1-16,0 4 0 16,0-4 1-16,0 4-2 15,0-4 1-15,0-4 0 16,0 8 0-16,0-8 0 16,5-3 1-16,4 7-2 15,0-4 1-15,-1 0-1 16,1 0 0-16,0 4-1 15,0 0 0-15,-5 0-2 16,1 0 0-16</inkml:trace>
        </inkml:traceGroup>
        <inkml:traceGroup>
          <inkml:annotationXML>
            <emma:emma xmlns:emma="http://www.w3.org/2003/04/emma" version="1.0">
              <emma:interpretation id="{55C5B62D-7A08-49BF-89F3-05B7C94822A6}" emma:medium="tactile" emma:mode="ink">
                <msink:context xmlns:msink="http://schemas.microsoft.com/ink/2010/main" type="inkWord" rotatedBoundingBox="18840,16202 20694,16380 20583,17533 18730,17355"/>
              </emma:interpretation>
              <emma:one-of disjunction-type="recognition" id="oneOf45">
                <emma:interpretation id="interp225" emma:lang="zh-CN" emma:confidence="0">
                  <emma:literal>豳</emma:literal>
                </emma:interpretation>
                <emma:interpretation id="interp226" emma:lang="zh-CN" emma:confidence="0">
                  <emma:literal>珊</emma:literal>
                </emma:interpretation>
                <emma:interpretation id="interp227" emma:lang="zh-CN" emma:confidence="0">
                  <emma:literal>㻓</emma:literal>
                </emma:interpretation>
                <emma:interpretation id="interp228" emma:lang="zh-CN" emma:confidence="0">
                  <emma:literal>䎎</emma:literal>
                </emma:interpretation>
                <emma:interpretation id="interp229" emma:lang="zh-CN" emma:confidence="0">
                  <emma:literal>瞰</emma:literal>
                </emma:interpretation>
              </emma:one-of>
            </emma:emma>
          </inkml:annotationXML>
          <inkml:trace contextRef="#ctx0" brushRef="#br0" timeOffset="183329.1161">11847 15004 13 0,'-18'-4'6'0,"23"4"-8"15,-5 0 12-15,4 0-11 0,5 0 1 16,0-4 1-16,4 0 0 15,5-4-1-15,-1 0 1 16,6 1 0-16,-1-5 1 16,4 0 0-16,5 0 0 15,0 0 0-15,0 0 0 16,9 1-1-16,0-5 1 16,0-4-1-16,-5 4 0 15,-4 1-1-15,-4 3 0 16,-5 0-2-16,-8 4 0 15,-1 4-4-15,-4-4 1 0</inkml:trace>
          <inkml:trace contextRef="#ctx0" brushRef="#br0" timeOffset="183779.437">11967 15091 22 0,'-5'19'11'0,"10"5"-16"15,-1-20 19-15,0 4-16 16,-4 8 0-16,0-1-2 16,0 9 1-16,-4 7 4 15,0 5 0-15,-5-1-2 16,0 9 1-16,0 3 0 15,0 0 1-15,0 4 1 0,0 4 0 16,0-11-1-16,5-5 1 16,0-3-2-16,-1-5 0 15,10-3-1-15,3-5 0 16,1-3 0-16,9-4 1 16,4-8-1-16,5 3 1 15,4-7 0-15,0 0 0 16,9 0 1-16,4 0 0 15,5-8-1-15,-1 0 1 16,1 0-1-16,-4-4 1 0,3 1 0 16,-8-1 0-16,-9 0-2 15,-4 0 1-15,-5 0-4 16,-4 4 1-16,-1 0-2 16,-8 0 0-16</inkml:trace>
          <inkml:trace contextRef="#ctx0" brushRef="#br0" timeOffset="184125.1823">12215 14961 25 0,'-5'-16'12'0,"-4"28"-19"0,9-12 24 15,-4 4-19-15,-1 0 1 16,1 4-2-16,-5 7 0 16,0 9 3-16,0 7 0 15,1 1-1-15,-1 3 0 16,-5 1 1-16,1 7 0 15,0-4 0-15,4 1 1 16,0-5 0-16,0-3 0 16,0-9-5-16,5 1 1 0,0-4-2 15,-1-12 1-15</inkml:trace>
          <inkml:trace contextRef="#ctx0" brushRef="#br0" timeOffset="184388.3705">12410 14969 14 0,'-5'51'7'0,"-8"4"-7"16,8-39 12-16,1 3-12 15,0 1 1-15,4 8 0 16,0-5 1-16,4-3-3 15,5 0 1-15,0-5 0 16,0 1 1-16,4-4-2 0,5-4 1 16,4-4-4-16,-5 0 1 15,1-8-2-15,4-4 1 16</inkml:trace>
          <inkml:trace contextRef="#ctx0" brushRef="#br0" timeOffset="184952.7712">12684 15138 22 0,'-26'43'11'0,"21"-11"-13"0,10-24 21 15,-5-1-19-15,4 9 0 16,0 0-1-16,-4 8 1 16,0 3 0-16,0 9 0 15,-4 7 0-15,0 8 0 0,-1 8 0 16,1 4 1-16,-1-8-1 16,-4 0 1-16,1-7-2 15,3-5 1-15,1-8-4 16,-1-7 1-16,1-4-3 15,4-9 0-15</inkml:trace>
          <inkml:trace contextRef="#ctx0" brushRef="#br0" timeOffset="185731.3262">12786 14933 18 0,'-4'12'9'0,"13"-28"-13"16,-9 16 16-16,0 0-13 0,4 0 1 16,0 4-1-16,-4 8 1 15,0 8 0-15,0 11 1 16,-4 5 0-16,-5 7 0 0,0 8 0 16,0 8 1-16,-4-4-1 15,0 8 1-15,0-4-1 16,4 0 0-16,0-11-2 15,4-17 1-15,1 9-4 16,0-17 1-16,8-7-3 16,5-12 1-16</inkml:trace>
          <inkml:trace contextRef="#ctx0" brushRef="#br0" timeOffset="184682.0802">12684 14843 18 0,'-4'15'9'0,"8"-15"-13"15,1 0 18-15,4 0-14 16,-1-4 0-16,6-4 1 15,3 1 0-15,6 3-1 16,-1-4 0-16,0 0 1 16,-4 0 0-16,13-8 0 15,0 8 1-15,-5 1-2 16,-4-5 1-16,-4 4-2 16,0 8 1-16,-9-8-4 15,-1 0 1-15,1 8-3 16,-4 4 0-16</inkml:trace>
          <inkml:trace contextRef="#ctx0" brushRef="#br0" timeOffset="185416.1003">12729 15181 18 0,'-5'12'9'0,"23"-8"-10"16,-9-4 15-16,0 0-14 0,4-4 0 15,0 0 0-15,5-4 0 16,4-4 0-16,5-3 0 16,8-5 0-16,0 4 1 15,1-3-1-15,-1-1 1 16,1 0 0-16,-1 4 0 15,-4-3-1-15,0 7 1 16,0 0-1-16,-13 4 1 16,0 4-1-16,-5 0 0 15,-4 16 0-15,0 4 1 0,-5 8-1 16,1 3 1-16,-5 5-1 16,0 3 1-16,0 12-1 15,0 8 1-15,0 4-1 16,-5 8 1-16,5 0-1 15,-4 8 0-15,-1 8 0 16,-4-20 0-16,1 0 0 16,3-12 0-16,-4-8 0 15,-4-7 0-15,9-9-2 16,-1-7 1-16,-4 0-4 16,0-8 0-16,1-8-2 15,-6-8 1-15</inkml:trace>
          <inkml:trace contextRef="#ctx0" brushRef="#br0" timeOffset="186528.8933">12826 15760 21 0,'-9'24'10'0,"18"-20"-14"0,-9-4 20 15,9 0-16-15,4-8 0 16,5-4 0-16,8 0 1 15,-3-4-2-15,3 5 1 16,-4-5-2-16,0 8 0 16,1-4-3-16,3 0 1 15,-8 1-2-15,4-5 1 16</inkml:trace>
          <inkml:trace contextRef="#ctx0" brushRef="#br0" timeOffset="186291.2232">12861 15429 13 0,'-4'0'6'0,"13"0"-8"16,-5-4 12-16,10 0-9 16,3-3 0-16,5-1 0 15,1 0 1-15,-1 0-5 16,-5 0 1-16,-3 0-2 16,-1 4 1-16</inkml:trace>
          <inkml:trace contextRef="#ctx0" brushRef="#br0" timeOffset="185998.5138">13021 15075 16 0,'-9'35'8'0,"13"1"-8"0,-4-24 13 15,0-1-13-15,0 5 1 16,0 0-1-16,0 0 0 16,0-1-1-16,5-3 1 15,-1 0-3-15,1-4 1 16,-1 0-1-16,1-4 0 15,3 0-2-15,-8 0 1 16</inkml:trace>
          <inkml:trace contextRef="#ctx0" brushRef="#br0" timeOffset="186932.1788">13442 14823 20 0,'4'4'10'0,"27"-8"-15"16,-22 0 22-16,0 8-17 16,0 0 0-16,0 4-1 15,0 3 1-15,-5 9 0 16,-4 4 0-16,0 3-1 0,-4 5 1 16,-1 7 0-16,-4 1 0 15,0-1 0-15,-4 4 1 16,0 5-1-16,0-5 1 15,-5 0-1-15,0-3 0 16,5-1-1-16,-1 0 1 16,1-3-1-16,0-1 1 15,4-3-1-15,0 3 0 16,0 1 0-16,5-5 1 16,4-7 0-16,0 3 1 0,9-7 0 15,0 4 0-15,4-9 0 16,5-3 0-16,-1 0 0 15,1-4 1-15,4-4-1 16,-4-4 0-16,0 12 0 16,-1-12 0-16,6-4 0 15,3-4 1-15,-4 4-1 16,-4-8 0-16,-5 4-1 16,1-8 0-16,-1 1-4 15,-4-5 1-15,-5-8-4 16,-4-3 0-16</inkml:trace>
        </inkml:traceGroup>
        <inkml:traceGroup>
          <inkml:annotationXML>
            <emma:emma xmlns:emma="http://www.w3.org/2003/04/emma" version="1.0">
              <emma:interpretation id="{C360B7AE-4324-455E-A08F-1DEB7DEDB843}" emma:medium="tactile" emma:mode="ink">
                <msink:context xmlns:msink="http://schemas.microsoft.com/ink/2010/main" type="inkWord" rotatedBoundingBox="21314,16178 21730,17361 20927,17643 20511,16461"/>
              </emma:interpretation>
              <emma:one-of disjunction-type="recognition" id="oneOf46">
                <emma:interpretation id="interp230" emma:lang="zh-CN" emma:confidence="0">
                  <emma:literal>的</emma:literal>
                </emma:interpretation>
                <emma:interpretation id="interp231" emma:lang="zh-CN" emma:confidence="0">
                  <emma:literal>妁</emma:literal>
                </emma:interpretation>
                <emma:interpretation id="interp232" emma:lang="zh-CN" emma:confidence="0">
                  <emma:literal>約</emma:literal>
                </emma:interpretation>
                <emma:interpretation id="interp233" emma:lang="zh-CN" emma:confidence="0">
                  <emma:literal>约</emma:literal>
                </emma:interpretation>
                <emma:interpretation id="interp23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188163.5543">13996 14732 21 0,'-5'8'10'0,"5"8"-16"0,0-16 17 15,0 4-16-15,0 0 0 0,0 4-2 16,0 3 0-16,-4 1 10 15,-1 4 0-15,-4 8-4 16,-4 3 0-16,-5 1 3 16,5 3 0-16,0-3 0 15,0-4 1-15,4-9-1 16,0 1 0-16,0-8-3 16,5 4 1-16,-1-12-1 15,1 4 1-15,-1 4-1 16,5-5 0-16,0 1 1 15,0 4 1-15,5 0 0 16,4 4 1-16,-1 8-1 16,-3 3 1-16,4 1 0 15,-5 11 0-15,1 1-1 16,-1 3 1-16,0 12-1 16,1 4 0-16,-10 5 0 0,1-1 0 15,-5 4-1-15,-4-12 1 16,4-12-1-16,0-7 1 15,-4-5-2-15,4-3 0 16,0-8 0-16,0-16 0 16,5-12-1-16,4 0 0 15,0-12 0-15,9-7 0 16,0-5 1-16,4-7 0 16,5 4 1-16,-1-5 0 15,1 5 0-15,0 0 1 16,-1-1-1-16,1 5 1 0,0 3 0 15,0 9 1-15,-5 3-2 16,0 4 1-16,0 4-1 16,1 5 1-16,-5 7-1 15,-1 7 1-15,-3 5-1 16,-1 8 1-16,-4 4 0 16,0-1 0-16,0 9 0 15,-4 3 0-15,-1-3-1 16,-3 3 0-16,-1-3-1 15,0 3 1-15,0 1-1 16,0-5 0-16,5-11-2 16,-1-1 0-16,1-11 0 15,4-8 0-15,0-15 0 16,4-17 0-16,5-7 0 16,4-13 1-16,5-3 0 0,4 0 0 15,5-4 1-15,-1-4 1 31,10-8 1-31,-1 8 0 16,-4 16 0-16,-8 12 1 16,-6 11 1-16,-12 4 0 15,-5 20-1-15,-5 8 1 16,1 8-2-16,-1 0 0 16,1 3 0-16,0 5 1 15,-1-4-2-15,5-5 0 16,0 1 1-16,5 0 0 0,-1 0-1 15,14-5 0-15,-1-3 0 16,6-4 1-16,-1 0-1 16,4 0 1-16,1 0-1 15,4 0 1-15,-5 0-1 16,-3 0 1-16,-1 0-1 16,0 4 1-16,-4 3-1 15,-1 1 0-15,-3 8 1 16,-6-4 0-16,1 15-1 15,-4-3 1-15,-1 11 0 16,-4 8 0-16,-9 5-1 16,0 7 1-16,-4 0-1 15,-5-4 0-15,1 8-1 16,-5-12 0-16,4-4-3 16,-4-7 1-16,4-9-3 15,0 1 1-15</inkml:trace>
          <inkml:trace contextRef="#ctx0" brushRef="#br0" timeOffset="188375.2049">14230 15473 24 0,'-4'11'12'0,"8"17"-19"0,1-24 22 15,4 0-17-15,0 4 0 0,8-4-4 16,1 0 0-16,0 0 4 16,-1 3 1-16</inkml:trace>
        </inkml:traceGroup>
        <inkml:traceGroup>
          <inkml:annotationXML>
            <emma:emma xmlns:emma="http://www.w3.org/2003/04/emma" version="1.0">
              <emma:interpretation id="{958EDB16-224E-4777-AD30-1952FE58418A}" emma:medium="tactile" emma:mode="ink">
                <msink:context xmlns:msink="http://schemas.microsoft.com/ink/2010/main" type="inkWord" rotatedBoundingBox="21759,17669 21903,17296 21934,17308 21790,17681"/>
              </emma:interpretation>
              <emma:one-of disjunction-type="recognition" id="oneOf47">
                <emma:interpretation id="interp235" emma:lang="zh-CN" emma:confidence="0">
                  <emma:literal>,</emma:literal>
                </emma:interpretation>
                <emma:interpretation id="interp236" emma:lang="zh-CN" emma:confidence="0">
                  <emma:literal>丿</emma:literal>
                </emma:interpretation>
                <emma:interpretation id="interp237" emma:lang="zh-CN" emma:confidence="0">
                  <emma:literal>′</emma:literal>
                </emma:interpretation>
                <emma:interpretation id="interp238" emma:lang="zh-CN" emma:confidence="0">
                  <emma:literal>’</emma:literal>
                </emma:interpretation>
                <emma:interpretation id="interp2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88779.4924">14926 15729 22 0,'0'7'11'0,"4"13"-15"0,-4-12 22 15,0 0-18-15,0 8 1 0,0-1 0 16,-4 5 0-16,-5 4-2 16,-4 7 1-16,-1 5-1 15,-3-1 0-15,-1 1-2 16,-4 3 0-16,0 0-3 16,-5 1 0-16</inkml:trace>
        </inkml:traceGroup>
        <inkml:traceGroup>
          <inkml:annotationXML>
            <emma:emma xmlns:emma="http://www.w3.org/2003/04/emma" version="1.0">
              <emma:interpretation id="{DB3C5F1B-AB62-46F0-9750-64E3DB3407B4}" emma:medium="tactile" emma:mode="ink">
                <msink:context xmlns:msink="http://schemas.microsoft.com/ink/2010/main" type="inkWord" rotatedBoundingBox="22758,16060 23411,17199 22552,17691 21900,16552"/>
              </emma:interpretation>
              <emma:one-of disjunction-type="recognition" id="oneOf48">
                <emma:interpretation id="interp240" emma:lang="zh-CN" emma:confidence="0">
                  <emma:literal>再</emma:literal>
                </emma:interpretation>
                <emma:interpretation id="interp241" emma:lang="zh-CN" emma:confidence="0">
                  <emma:literal>用</emma:literal>
                </emma:interpretation>
                <emma:interpretation id="interp242" emma:lang="zh-CN" emma:confidence="0">
                  <emma:literal>罔</emma:literal>
                </emma:interpretation>
                <emma:interpretation id="interp243" emma:lang="zh-CN" emma:confidence="0">
                  <emma:literal>角</emma:literal>
                </emma:interpretation>
                <emma:interpretation id="interp244" emma:lang="zh-CN" emma:confidence="0">
                  <emma:literal>甬</emma:literal>
                </emma:interpretation>
              </emma:one-of>
            </emma:emma>
          </inkml:annotationXML>
          <inkml:trace contextRef="#ctx0" brushRef="#br0" timeOffset="191946.7635">15307 15544 12 0,'-27'23'6'0,"23"-15"-2"0,4-16 12 16,-5 8-16-16,5 0 1 16,9-4 0-16,5-4 0 15,-1 0-1-15,9-3 0 16,5-5 1-16,8 8 0 0,1-4 1 16,3 4 0-16,15 0-1 15,-1 1 1-15,4-5-1 16,10 0 1-16,-5 0-1 15,-5 0 1-15,-3 4-2 16,-1 1 1-16,-5-1-1 16,1 4 0-16,-5-4 0 15,-4 4 0-15,-4 0 0 16,-5 4 0-16,-5 0 0 16,-3 0 1-16,-6 0-2 15,1 0 0-15,-5 0-4 16,-4 4 1-16,4-4-3 15,-8 0 1-15</inkml:trace>
          <inkml:trace contextRef="#ctx0" brushRef="#br0" timeOffset="191153.7004">15351 15193 16 0,'-13'4'8'0,"8"-4"-8"15,5 0 13-15,0 0-13 16,0 0 0-16,0 0 0 16,9 0 0-16,-4 4-1 15,4 4 1-15,-5 8 0 16,5 3 0-16,-5 9-1 15,1 7 1-15,-1 9 1 16,1 7 1-16,-5 4-1 0,4 4 1 16,-4 0-1-16,0-4 1 15,0-8-1-15,0-11 0 16,0-1-2-16,0-11 1 16,0-4-3-16,0-9 0 15,0-11-3-15,5-11 0 16</inkml:trace>
          <inkml:trace contextRef="#ctx0" brushRef="#br0" timeOffset="191150.1971">15333 14764 8 0,'-4'-4'4'0,"13"-8"0"15,0 8 4-15,0 0-8 16,4 0 1-16,0 0 0 16,5 0 0-16,0-4-1 15,4 5 1-15,0-1 1 16,0 0 0-16,5 0-1 15,-5 4 0-15,4 0 0 16,5 0 1-16,0 0-2 16,5 0 1-16,-10 4-2 0,1-4 1 15,-5 0 0-15,0 0 1 16,-4 4-1-16,0-4 0 16,0 0 0-16,-1 0 0 15,-3-4-2-15,-6 4 0 16,1 0-3-16,0-4 1 15</inkml:trace>
          <inkml:trace contextRef="#ctx0" brushRef="#br0" timeOffset="191157.7026">15466 15106 11 0,'-4'-4'5'0,"-5"1"1"16,9 3 6-16,0 0-11 15,0 0 0-15,0 3 0 16,0-3 0-16,9-7-1 16,4 7 0-16,5-4 1 15,4 4 0-15,0-8 0 16,9 0 0-16,9 0 0 16,0 0 1-16,9-4-1 15,0-3 0-15,-10 3-1 16,10 0 1-16,-9 0-1 15,-5 8 1-15,-4 4-1 16,0-4 0-16,-4 12 0 16,0 0 0-1,4 27 0-15,-5 5 1 16,1-1-1-16,-5 8 0 16,-4 1 0-16,-5-5 1 15,-4 8-1-15,-5 8 0 16,-4-4 0-16,0 1 1 15,-4-1-1-15,-1-4 1 16,1 0 0-16,0-12 0 16,-5-3-1-16,4-5 1 15,-4-7-1-15,5-4 1 0,-5-5-2 16,5-3 1-16,-5-4-2 16,0-4 0-16,-4-4-1 15,-1 0 1-15,5 0-3 16,-4-8 1-16,0-4 0 15,-9-11 0-15,0-13-1 16,-5-3 0-16</inkml:trace>
          <inkml:trace contextRef="#ctx0" brushRef="#br0" timeOffset="191640.5464">15568 15272 12 0,'-4'-4'6'0,"8"4"-1"16,-4 0 7-16,5 0-11 15,4-4 0-15,4 0 1 16,13 0 0-16,1 0-2 16,8 0 0-16,-4 0 1 15,5-4 1-15,-1 0-1 16,-8 5 0-16,0-5-1 16,-1 0 1-16,-8 4-1 15,-5 0 1-15,-4 4-2 16,4-4 1-16,-8 4-2 15,-1 0 0-15,-4 0-2 16,-9 4 1-16,0 4-1 16,-4 0 0-16,-13 3-1 15,-10 1 1-15,-4 4 0 0,-4 4 0 16</inkml:trace>
          <inkml:trace contextRef="#ctx0" brushRef="#br0" timeOffset="191384.8639">15728 14906 12 0,'4'-36'6'0,"1"36"1"15,-5 0 10-15,0 0-18 16,0 4 1-16,4 4-1 16,5 12 1-16,0 3 0 0,-5 9 1 15,5 7-1-15,0 1 0 16,-5-1 0-16,-4 0 1 16,0 5-1-16,0-5 1 15,-4-4-2-15,0-3 1 16,-1-1-3-16,-4-7 1 15,-4-4-3-15,0-5 0 16</inkml:trace>
        </inkml:traceGroup>
        <inkml:traceGroup>
          <inkml:annotationXML>
            <emma:emma xmlns:emma="http://www.w3.org/2003/04/emma" version="1.0">
              <emma:interpretation id="{EE643AF4-4422-4B7C-9224-012B0C7E84E3}" emma:medium="tactile" emma:mode="ink">
                <msink:context xmlns:msink="http://schemas.microsoft.com/ink/2010/main" type="inkWord" rotatedBoundingBox="24029,16082 24116,17421 23320,17472 23234,16133"/>
              </emma:interpretation>
              <emma:one-of disjunction-type="recognition" id="oneOf49">
                <emma:interpretation id="interp245" emma:lang="zh-CN" emma:confidence="0">
                  <emma:literal>者</emma:literal>
                </emma:interpretation>
                <emma:interpretation id="interp246" emma:lang="zh-CN" emma:confidence="0">
                  <emma:literal>墙</emma:literal>
                </emma:interpretation>
                <emma:interpretation id="interp247" emma:lang="zh-CN" emma:confidence="0">
                  <emma:literal>香</emma:literal>
                </emma:interpretation>
                <emma:interpretation id="interp248" emma:lang="zh-CN" emma:confidence="0">
                  <emma:literal>看</emma:literal>
                </emma:interpretation>
                <emma:interpretation id="interp249" emma:lang="zh-CN" emma:confidence="0">
                  <emma:literal>清</emma:literal>
                </emma:interpretation>
              </emma:one-of>
            </emma:emma>
          </inkml:annotationXML>
          <inkml:trace contextRef="#ctx0" brushRef="#br0" timeOffset="192910.9533">16344 15189 16 0,'-31'12'8'0,"17"0"-11"16,14-12 19-16,0 0-17 15,0 0 0-15,9 0 1 16,4-4 0-16,23 0 0 16,8-4 1-16,5 0-1 0,9-4 1 15,-1 0 0-15,-4 1 1 16,5-5-1-16,-5 4 0 15,0 0 0-15,-4 0 0 16,0 1-1-16,4-1 1 16,-13 8-2-16,-5 0 1 15,-8 4-2-15,-5-4 1 16,-4 4-3-16,-10 0 0 16,-3-4-2-16,-10 4 1 15</inkml:trace>
          <inkml:trace contextRef="#ctx0" brushRef="#br0" timeOffset="194867.3413">16831 14681 19 0,'-13'4'9'0,"8"-4"-11"15,5 0 18-15,0 0-17 16,0 4 1-16,0 8-1 15,-4 7 1-15,-1 9 0 16,1 11 0-16,-1 5 0 16,-3 3 0-16,-6 4 1 15,-3 4 0-15,3 0 0 16,-3 1 1-16,-10 3-1 16,0-8 1-16,1 4-1 15,-5-8 0-15,4 0-3 0,1-3 1 16,4-9-2-16,4-7 0 15,0-8-3-15,5-1 0 16,4-7 0-16,4-4 0 16</inkml:trace>
          <inkml:trace contextRef="#ctx0" brushRef="#br0" timeOffset="192637.7554">16680 14787 8 0,'-22'32'4'0,"0"-16"0"0,18-8 8 15,-1-5-10-15,5 5 0 16,0-4 0-16,9 4 1 16,4-4-4-16,1 0 0 15,3-4 3-15,1-4 0 16,4 0-1-16,0 0 1 16,0 0-1-16,1-4 0 15,-1 1 0-15,0-1 0 0,-4 4-1 16,-1-4 0-16,-3 4-1 15,-5-4 0-15,-1 12-2 16,-8-4 0-16,0 0-1 16,-4 4 1-16,0-4-3 15,-5 4 1-15,-9 4 0 16,0 4 1-16</inkml:trace>
          <inkml:trace contextRef="#ctx0" brushRef="#br0" timeOffset="194868.8413">16702 15299 13 0,'5'4'6'0,"4"12"-6"0,-5-8 13 0,-4 4-13 16,0 3 0-16,0 13 0 15,0 4 1-15,0 3-1 16,0 4 0-16,-4 13 0 16,-1-1 1-16,1 0-1 15,-1-4 1-15,1-3-1 16,-5-5 1-16,5-8-3 15,-1-7 1-15,-4-4-4 16,9-1 1-16</inkml:trace>
          <inkml:trace contextRef="#ctx0" brushRef="#br0" timeOffset="192367.0631">16663 14559 19 0,'-14'4'9'0,"19"-4"-11"0,-5 0 15 0,0 0-13 16,0 0 0-16,0 0 0 15,0 0 1-15,9-8-1 16,-1 4 0-16,6 0 0 16,3 0 1-16,6 0 0 15,-1 0 0-15,4 4-1 16,-4 0 1-16,5 0 0 16,0 0 0-16,-5 0-1 15,-4 0 1-15,-1 0-1 16,1-4 0-16,-5 4-3 15,-4 0 0-15,-4 4-1 16,-5-4 0-16,0 4-1 16,-5 0 0-16,-4 4-1 15,-4 4 1-15</inkml:trace>
          <inkml:trace contextRef="#ctx0" brushRef="#br0" timeOffset="194870.8422">16747 15276 16 0,'4'4'8'0,"1"-8"-10"0,-5 4 14 15,8-4-12-15,1 4 0 16,0 0-1-16,4 0 1 16,1-4 0-16,3 4 0 15,1 0 0-15,0 0 0 16,0 4 0-16,-1-4 0 0,1 0 0 15,0 0 1-15,-5 0-1 16,0 0 1-16,1 0-1 16,-1 0 1-16,-4 0-1 15,0 0 0-15,0 0 0 16,-1 4 0-16,1 0 0 16,0 4 0-16,4 7 0 15,-4 5 0-15,5 4 0 16,-6 7 0-16,-3 8 0 15,4 13 1-15,-9 7-1 16,-5 0 1-16,5-8-1 16,-4 0 0-16,-1-7 0 15,1-9 0-15,0-4-2 16,4-7 1-16,0-4-4 16,-9-4 1-1</inkml:trace>
          <inkml:trace contextRef="#ctx0" brushRef="#br0" timeOffset="194876.3503">16773 15870 19 0,'9'0'9'0,"31"-4"-12"15,-22-3 18-15,-1 3-17 16,6-4 1-16,-1-4-6 16,4 0 0-16,-3 4 6 15,-6-4 1-15</inkml:trace>
          <inkml:trace contextRef="#ctx0" brushRef="#br0" timeOffset="194874.8471">16782 15705 10 0,'22'4'5'0,"14"0"-3"0,-23-12 7 16,0 0-8-16,1 0 1 16,-1 0 0-16,0 0 0 15,5 5-6-15,-9 6 1 16,0-6 0-16,0-1 0 15</inkml:trace>
          <inkml:trace contextRef="#ctx0" brushRef="#br0" timeOffset="194872.3433">16782 15465 19 0,'-4'12'9'0,"4"-28"-13"0,4 12 15 0,5 4-11 16,0-8 0-16,4 0-1 15,5 0 1-15,4 8 0 16,0-4 0-16,-4 0-1 16,4 0 1-16,-4 0 0 15,0 1 0-15,-1-1-1 16,-8 4 0-16,0 4-2 15,0-4 1-15,-5-4-2 16,-4 4 1-16</inkml:trace>
        </inkml:traceGroup>
        <inkml:traceGroup>
          <inkml:annotationXML>
            <emma:emma xmlns:emma="http://www.w3.org/2003/04/emma" version="1.0">
              <emma:interpretation id="{D3B9EAEE-4313-46F5-942A-6B1E4BF02AD5}" emma:medium="tactile" emma:mode="ink">
                <msink:context xmlns:msink="http://schemas.microsoft.com/ink/2010/main" type="inkWord" rotatedBoundingBox="24713,17576 24908,16174 25199,16214 25004,17616"/>
              </emma:interpretation>
              <emma:one-of disjunction-type="recognition" id="oneOf50">
                <emma:interpretation id="interp250" emma:lang="zh-CN" emma:confidence="0">
                  <emma:literal>:</emma:literal>
                </emma:interpretation>
                <emma:interpretation id="interp251" emma:lang="zh-CN" emma:confidence="0">
                  <emma:literal>p</emma:literal>
                </emma:interpretation>
                <emma:interpretation id="interp252" emma:lang="zh-CN" emma:confidence="0">
                  <emma:literal>卩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97907.2106">17921 14760 8 0,'-5'4'4'0,"5"-16"-3"15,-4 8 4-15,4 4-5 16,0 0 0-16,0 4 1 15,0 0 0-15,4 4-1 16,-4 11 1-16,5 1 1 16,-10 4 0-16,10 7 0 15,-5 9 0-15,0 11 0 0,-5 0 0 16,5 4 0-16,0 8 0 16,0 12-1-16,0 4 0 15,0 7 0-15,0 5 0 16,-4 0-1-16,4-13 1 15,-5-7-1-15,1-4 1 16,0-8-1-16,-1-8 0 16,1-7 0-16,-5-17 0 15,4 5-1-15,1-12 1 16,4-5-3-16,-4-3 0 16,4-4-2-16,4-4 0 0</inkml:trace>
          <inkml:trace contextRef="#ctx0" brushRef="#br0" timeOffset="198312.4943">17952 14701 9 0,'-5'0'4'0,"19"-16"-5"16,-6 8 5-16,10 0-4 15,0 0 0-15,0-3-1 16,-1 3 1-16,1 4 0 16,4 0 0-16,0 4-1 0,1 0 1 15,-6 4 1-15,1 4 0 16,4 0 0-16,-9 3 1 15,-4 5 0-15,-4 8 1 16,-5 11-1-16,-5 5 0 16,-4 3 0-16,-4 8 0 15,-9 4-1-15,4-4 0 16,-4 1 0-16,-4-1 0 16,-1-4-2-16,0 0 1 15,5-11-2-15,9-9 0 0,-5-7-3 16,9-8 1-16</inkml:trace>
        </inkml:traceGroup>
        <inkml:traceGroup>
          <inkml:annotationXML>
            <emma:emma xmlns:emma="http://www.w3.org/2003/04/emma" version="1.0">
              <emma:interpretation id="{C703B035-CEDD-40B0-BD93-36FAD6117DB5}" emma:medium="tactile" emma:mode="ink">
                <msink:context xmlns:msink="http://schemas.microsoft.com/ink/2010/main" type="inkWord" rotatedBoundingBox="25620,16010 26916,16203 26751,17314 25454,17120"/>
              </emma:interpretation>
              <emma:one-of disjunction-type="recognition" id="oneOf51">
                <emma:interpretation id="interp255" emma:lang="zh-CN" emma:confidence="0">
                  <emma:literal>如</emma:literal>
                </emma:interpretation>
                <emma:interpretation id="interp256" emma:lang="zh-CN" emma:confidence="0">
                  <emma:literal>冰</emma:literal>
                </emma:interpretation>
                <emma:interpretation id="interp257" emma:lang="zh-CN" emma:confidence="0">
                  <emma:literal>函</emma:literal>
                </emma:interpretation>
                <emma:interpretation id="interp258" emma:lang="zh-CN" emma:confidence="0">
                  <emma:literal>阥</emma:literal>
                </emma:interpretation>
                <emma:interpretation id="interp259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199108.0593">18731 14657 11 0,'-13'20'5'0,"-5"0"-1"16,18-12 8-16,0 4-13 15,0 3 1-15,0 13 0 16,0 7 1-16,-4 1 0 16,-5 7 0-16,5 4 0 15,-5 8 1-15,-4 1 0 16,-1-1 0-16,1 4-1 16,4-12 1-16,-4 16-1 15,0-12 0-15,4 8-1 0,4-8 1 16,5-15 0-16,0-1 0 15,5-3-1-15,8-5 1 16,5-7-1-16,8-8 1 16,5-8-1-16,0-4 1 15,-4-4 0-15,4-8 0 16,0 8-1-16,9-8 1 16,-9 1-1-16,0 3 0 15,-5-8 0-15,-3 8 1 16,-6-4-1-16,1 8 0 0,-9 0-1 15,0 0 0-15,0 4-3 16,-9 0 1-16,0-7-4 16,0-1 0-16</inkml:trace>
          <inkml:trace contextRef="#ctx0" brushRef="#br0" timeOffset="198688.2617">18616 14685 12 0,'-9'0'6'0,"27"4"-7"0,-9-8 9 16,0-4-8-16,4-4 0 15,9 1 0-15,-4-1 1 16,0 0 0-16,-1 0 0 15,1 0 1-15,4-3 0 16,1 3 0-16,3 0 1 16,-4 0-1-16,0 0 0 15,1 0-1-15,-6 5 1 16,1-1-2-16,-5 0 0 16,1 0-1-16,-6 4 0 15,1 0-3-15,-4 4 0 0,-5 0-2 16,0 0 1-16</inkml:trace>
          <inkml:trace contextRef="#ctx0" brushRef="#br0" timeOffset="200054.2334">19143 14898 21 0,'-22'4'10'0,"22"-16"-12"16,0 12 17-16,9-4-16 15,-13 4 0-15,17 4 0 0,-13 8 0 16,9 11 1-16,-9 5 0 15,4 3-1-15,-8 9 1 16,-1-1 0-16,-3 0 0 16,-1 5 0-16,4-1 1 15,1-4-1-15,-1-7 0 16,1-8 0-16,0-5 1 16,-1-3-1-16,5-4 0 15,0-4-1-15,0-8 0 16,0-4 0-16,0-8 0 15,0-8 0-15,0-3 1 0,13-9-1 16,-8-7 1-16,13-8 0 16,4-13 0-16,0 9 0 15,0 0 0-15,5 4 0 16,-1 3 1-16,1 13 0 16,-5 3 0-16,5 5 0 15,-5 11 0-15,0 8 0 16,-4 16 1-16,-5 8-2 15,-4 3 1-15,0 13-1 16,-5 3 1-16,5 8-1 16,-9-3 1-16,0-1-2 15,-9 0 1-15,18 1 0 16,-9-9 0-16,4-4-1 16,1-7 1-16,-1 0-1 15,1-5 1-15,-1-3-1 0,0-4 1 16,5-4 0-16,5-4 0 15,3-4 0-15,-3-4 1 16,3-4 0-16,1-4 0 16,4-4 0-16,0-3 0 15,1-1 0-15,-1 0 0 16,0-3-1-16,-4-9 0 16,-1-3 0-16,-3-1 1 15,-1 5-2-15,-4-1 1 16,0 1-1-16,-5-1 0 15,-4 9 0-15,0-1 0 0,-4 0-1 16,-1-3 1-16,1 7-1 16,-1 4 1-16,1 9 0 15,-5-1 0-15,0 8 0 16,0 8 0-16,5 7 0 16,-1 5 1-16,1 8 0 15,4 3 1-15,0 5-1 16,0 3 0-16,4-4 0 15,1 1 0-15,-1-1 0 16,1 1 0-16,4-9 0 16,-1-3 0-16,1-4 0 15,0-5 0-15,0-3-1 16,0 0 1-16,0-8-2 16,4-4 1-16,9-4-2 15,-4-8 0-15,0 0-2 16,-1-3 1-16</inkml:trace>
        </inkml:traceGroup>
        <inkml:traceGroup>
          <inkml:annotationXML>
            <emma:emma xmlns:emma="http://www.w3.org/2003/04/emma" version="1.0">
              <emma:interpretation id="{C1B0346F-23A7-4BC3-B6D5-9F912D9FF108}" emma:medium="tactile" emma:mode="ink">
                <msink:context xmlns:msink="http://schemas.microsoft.com/ink/2010/main" type="inkWord" rotatedBoundingBox="26952,16275 27853,16239 27877,16820 26975,16857"/>
              </emma:interpretation>
              <emma:one-of disjunction-type="recognition" id="oneOf52">
                <emma:interpretation id="interp260" emma:lang="zh-CN" emma:confidence="0">
                  <emma:literal>火</emma:literal>
                </emma:interpretation>
                <emma:interpretation id="interp261" emma:lang="zh-CN" emma:confidence="0">
                  <emma:literal>壮</emma:literal>
                </emma:interpretation>
                <emma:interpretation id="interp262" emma:lang="zh-CN" emma:confidence="0">
                  <emma:literal>㶥</emma:literal>
                </emma:interpretation>
                <emma:interpretation id="interp263" emma:lang="zh-CN" emma:confidence="0">
                  <emma:literal>灶</emma:literal>
                </emma:interpretation>
                <emma:interpretation id="interp264" emma:lang="zh-CN" emma:confidence="0">
                  <emma:literal>炓</emma:literal>
                </emma:interpretation>
              </emma:one-of>
            </emma:emma>
          </inkml:annotationXML>
          <inkml:trace contextRef="#ctx0" brushRef="#br0" timeOffset="200414.4889">19985 14949 9 0,'5'-36'4'0,"-1"21"-2"0,-4 3 8 16,5 4-10-16,-1 0 0 31,5-4 3-31,0-3 0 16,0-1-3-16,8 0 0 15,1 8 2-15,-5 0 0 16,1 0 0-16,-1 4 0 0,0 4-2 16,0 4 1-16,1 0-1 15,-1 8 1-15,-4 4-1 16,0 4 1-16,0 7-1 16,4 1 1-16,-4-1-1 15,0 9 1-15,-1-5-1 16,1 5 1-16,0-5-1 15,0-3 0-15,0-5 0 16,0 1 0-16,0 4-1 16,-1-9 1-16,1-3-1 15,5-4 1-15,-5 0-2 16,4-4 1-16,0-5-3 16,0-3 0-16,-4-3-1 15,5-5 0-15</inkml:trace>
          <inkml:trace contextRef="#ctx0" brushRef="#br0" timeOffset="200688.1837">20459 14689 18 0,'0'0'9'0,"-9"4"-12"0,9-4 17 16,-4 4-15-16,0 0 0 15,-5 8 0-15,-5 7 1 16,1 9 0-16,-5 7 1 0,-4 1-1 16,0 7 1-16,0 4 0 15,0 5 0-15,0-1-1 16,-1-4 1-16,1 0-2 16,5 0 1-16,-1-7-3 15,0-9 0-15,5-3-2 16,4-8 0-16</inkml:trace>
          <inkml:trace contextRef="#ctx0" brushRef="#br0" timeOffset="200985.8963">20433 14976 10 0,'0'-11'5'0,"17"3"-6"15,-12 8 7-15,4-4-6 0,8 4 0 16,6-4 0-16,-6 4 0 16,5 0 0-16,5 0 0 15,0 0 1-15,-1-4 1 16,1 4 0-16,8-4 0 16,5 0 0-16,-9-4 0 15,-4 0-1-15,-10 0 1 16,10 1-3-16,-9-1 0 15,-5 0-3-15,-4 0 0 16,0 4-1-16,0 4 1 0</inkml:trace>
          <inkml:trace contextRef="#ctx0" brushRef="#br0" timeOffset="201257.0888">20818 14681 13 0,'-18'4'6'0,"18"-12"-6"16,0 8 14-16,0 4-15 16,0-4 1-16,0 8-1 15,9 4 0-15,-18 4 1 16,9 11 1-16,-4 9 0 16,4 3 0-16,-4 4 0 15,-1 4 0-15,-4 5 1 16,5-5 0-16,-1-4-1 15,1 1 1-15,4-9-2 0,0 0 1 16,0-7-2-16,9-8 1 16,0-5-3-16,0-7 1 15,-1-4-4-15,10-4 1 16</inkml:trace>
        </inkml:traceGroup>
        <inkml:traceGroup>
          <inkml:annotationXML>
            <emma:emma xmlns:emma="http://www.w3.org/2003/04/emma" version="1.0">
              <emma:interpretation id="{175CF95E-1DD2-4C71-A4F2-41FC3B4B2CF2}" emma:medium="tactile" emma:mode="ink">
                <msink:context xmlns:msink="http://schemas.microsoft.com/ink/2010/main" type="inkWord" rotatedBoundingBox="28082,16850 28083,15877 28517,15878 28516,16851"/>
              </emma:interpretation>
              <emma:one-of disjunction-type="recognition" id="oneOf53">
                <emma:interpretation id="interp265" emma:lang="zh-CN" emma:confidence="0">
                  <emma:literal>[</emma:literal>
                </emma:interpretation>
                <emma:interpretation id="interp266" emma:lang="zh-CN" emma:confidence="0">
                  <emma:literal>古</emma:literal>
                </emma:interpretation>
                <emma:interpretation id="interp267" emma:lang="zh-CN" emma:confidence="0">
                  <emma:literal>乙</emma:literal>
                </emma:interpretation>
                <emma:interpretation id="interp268" emma:lang="zh-CN" emma:confidence="0">
                  <emma:literal>♂</emma:literal>
                </emma:interpretation>
                <emma:interpretation id="interp2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2066.1633">21111 14516 13 0,'-5'4'6'0,"10"-4"-10"15,-5 0 8-15,8-4-6 16,1-4 1-16,0 4-1 15,4-4 0-15,14 0 3 16,-9 4 0-16,-1 0-2 16,-3 4 1-16,8-8 1 15,-4 8 0-15,-5-4 0 16,-4 4 0-16,4 0 0 16,0 0 0-16,-4 0-1 15,-4 0 1-15,-1 4-1 16,-4-4 1-16,4 4-1 15,1-4 0-15,-5 0 0 16,0 0 1-16,4 0-1 0,-4 0 0 16,0 0 0-16,0 0 1 15,0 0 0-15,0 0 0 16,0 0 0-16,0 0 0 16,0 0-1-16,0 0 1 15,0 0 0-15,0 0 0 16,0 0-1-16,0 0 0 15,0 0 0-15,5 0 1 16,-5 0 0-16,4-4 1 16,-4 4-1-16,5 0 0 15,-5 0 0-15,0 0 1 0,0 0-2 16,0 0 1-16,4 4 0 16,-4 0 1-16,-4 0-1 15,4 0 0-15,0 0 0 16,0 0 1-16,0 0-1 15,0 0 0-15,-5 0-1 16,1 0 0-16,4 0 0 16,-5 0 1-16,5 0-1 15,0 3 0-15,0-3 0 16,-4 0 1-16,4 0-1 16,0 0 1-16,0-4-1 15,-5 4 0-15,5 0 0 16,0-4 1-16,-4 0-2 15,4 0 1-15,0 0 0 16,0 0 1-16,0 0-2 16,0 0 1-16,0 0 0 0,0 0 0 15,0 0 0-15,0 0 1 16,0 0-2-16,0 0 1 16,0 0-1-16,0 0 1 15,0 0-3-15,0 0 0 16,0 0-4-16,0 0 1 15</inkml:trace>
          <inkml:trace contextRef="#ctx0" brushRef="#br0" timeOffset="202471.46">21359 14319 17 0,'-9'-8'8'0,"-5"24"-15"15,14-12 11-15,0-4-5 16,0 4 0-16,0 3 0 16,0 5 1-16,-4 0 1 15,0 4 0-15,-1 7-1 16,-4 1 1-16,5 8 0 15,-1 3 1-15,1 0-1 16,-9 9 0-16,13 15 0 16,-5 8 0-16,1 4 0 0,-1 3 1 15,1-7 0-15,0-7 0 16,-5-5-1-16,0-8 1 16,4-4-1-16,1-3 1 15,0-9-2-15,-5-7 0 16,9-5-2-16,-5-3 0 15,10-4-3-15,-10 0 1 16,5-4-2-16,0-4 1 16</inkml:trace>
          <inkml:trace contextRef="#ctx0" brushRef="#br0" timeOffset="203088.3909">21288 15272 6 0,'-14'8'3'0,"19"-12"-2"16,-5 4 0-16,9 0-1 15,4 0 1-15,-4-4 0 16,9 0 0-16,-5 4-1 16,-4 0 1-16,4 0 1 15,-4 0 1-15,4-4-1 16,0 4 1-16,1-4-1 16,-1 4 0-16,0-4-3 15,10 4 1-15,-10 0-1 16,0-4 1-16,0 0-3 15,1 0 1-15,-5 0-2 16,4 0 1-16</inkml:trace>
          <inkml:trace contextRef="#ctx0" brushRef="#br0" timeOffset="202757.1579">21328 14480 17 0,'4'-4'8'0,"0"8"-13"16,1-12 17-16,4 1-12 16,0 3 0-16,4-4 0 15,0 4 0-15,5 0 0 16,0 0 0-16,-1 8 0 15,6 0 1-15,-6-4 0 16,-3-4 0-16,-6 0-1 16,6 4 0-16,-5 0-1 15,-1 4 0-15,-3 0-4 0,-1-4 1 16</inkml:trace>
        </inkml:traceGroup>
        <inkml:traceGroup>
          <inkml:annotationXML>
            <emma:emma xmlns:emma="http://www.w3.org/2003/04/emma" version="1.0">
              <emma:interpretation id="{0B9ABEF0-E2E8-4A57-831E-9C3C9DC2B212}" emma:medium="tactile" emma:mode="ink">
                <msink:context xmlns:msink="http://schemas.microsoft.com/ink/2010/main" type="inkWord" rotatedBoundingBox="28525,16807 28693,16202 28984,16283 28816,16887"/>
              </emma:interpretation>
              <emma:one-of disjunction-type="recognition" id="oneOf54">
                <emma:interpretation id="interp270" emma:lang="zh-CN" emma:confidence="0">
                  <emma:literal>k</emma:literal>
                </emma:interpretation>
                <emma:interpretation id="interp271" emma:lang="zh-CN" emma:confidence="0">
                  <emma:literal>K</emma:literal>
                </emma:interpretation>
                <emma:interpretation id="interp272" emma:lang="zh-CN" emma:confidence="0">
                  <emma:literal>“</emma:literal>
                </emma:interpretation>
                <emma:interpretation id="interp273" emma:lang="zh-CN" emma:confidence="0">
                  <emma:literal>《</emma:literal>
                </emma:interpretation>
                <emma:interpretation id="interp2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203431.6341">21713 14650 21 0,'0'4'10'0,"0"-8"-16"0,0 4 21 0,0 0-16 15,0 0 1-15,0 0-1 16,0 7 0-16,0 9 1 15,0 8 0-15,-4 15 0 16,-1 8 0-16,1-3 0 16,-1 7 0-16,1 4 0 15,-1-4 0-15,1 1 0 16,0-5 1-16,-1 0-2 16,1-4 1-16,4-11-2 15,-5-5 0-15,5-3-3 16,0-8 1-16</inkml:trace>
          <inkml:trace contextRef="#ctx0" brushRef="#br0" timeOffset="203807.4022">21957 14705 13 0,'-5'-4'6'0,"5"8"-8"0,0-8 9 16,-13 4-9-16,0 4 1 15,-5 4-1-15,0 3 1 16,1 9 2-16,-6 4 0 16,10 7 0-16,-5-3 0 0,1-1 1 15,3-3 1-15,1-4-1 16,4 3 0-16,0-3-1 15,5-8 1-15,4 0-1 16,4-1 0-16,1 1-1 16,4 0 1-16,-5-8 0 15,9 4 0-15,5-4 0 16,-5 0 0-16,5-4-2 16,4 0 1-16,0-4-4 15,-4 0 1-15,0 4-2 16,-9-4 0-16</inkml:trace>
        </inkml:traceGroup>
        <inkml:traceGroup>
          <inkml:annotationXML>
            <emma:emma xmlns:emma="http://www.w3.org/2003/04/emma" version="1.0">
              <emma:interpretation id="{BF038406-3121-4F8F-A2C6-3B8913994D57}" emma:medium="tactile" emma:mode="ink">
                <msink:context xmlns:msink="http://schemas.microsoft.com/ink/2010/main" type="inkWord" rotatedBoundingBox="28942,16932 28960,16050 29224,16055 29207,16937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」</emma:literal>
                </emma:interpretation>
                <emma:interpretation id="interp278" emma:lang="zh-CN" emma:confidence="0">
                  <emma:literal>〕</emma:literal>
                </emma:interpretation>
                <emma:interpretation id="interp279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204366.3022">22059 14543 10 0,'-5'0'5'0,"14"-12"-5"0,0 9 6 16,-5-1-6-16,5-4 0 16,0 0 0-16,4 4 1 15,-4 0-1-15,0 0 1 16,13 0 0-16,-9 4 1 16,1-4 0-16,-1 4 1 15,0 0-1-15,-4 0 1 0,-4 0-1 16,8 4 0-16,-4 0-1 15,-5 4 1-15,1 8-2 16,-5 3 1-16,0 5-1 16,0 4 1-16,0 3-1 15,-5 8 0-15,5 13 0 16,-4-5 1-16,-5 8-1 16,5 0 1-16,-5 0-1 15,9-4 0-15,0-3-1 16,0-1 1-16,0-4 0 15,0 1 0-15,0-9 0 16,-5-3 0-16,5-9 0 16,0-3 0-16,0-4 1 15,0-5 0-15,0 1 0 16,0-4 0-16,0 0-1 16,0 0 1-16,-9-4-1 0,9 0 0 15,-13 0 0-15,-5 4 0 16,-4-5-1-16,0 1 0 15,0 0-3-15,-5 0 1 16,5-4-3-16,-9 0 1 16,5 0-1-16,-5-8 1 15</inkml:trace>
        </inkml:traceGroup>
        <inkml:traceGroup>
          <inkml:annotationXML>
            <emma:emma xmlns:emma="http://www.w3.org/2003/04/emma" version="1.0">
              <emma:interpretation id="{576392CC-CC0B-46D9-8EC1-4EB3D8E6F2A2}" emma:medium="tactile" emma:mode="ink">
                <msink:context xmlns:msink="http://schemas.microsoft.com/ink/2010/main" type="inkWord" rotatedBoundingBox="29311,17003 29328,15621 29713,15626 29696,17008"/>
              </emma:interpretation>
              <emma:one-of disjunction-type="recognition" id="oneOf56">
                <emma:interpretation id="interp280" emma:lang="zh-CN" emma:confidence="0">
                  <emma:literal>了</emma:literal>
                </emma:interpretation>
                <emma:interpretation id="interp281" emma:lang="zh-CN" emma:confidence="0">
                  <emma:literal>]</emma:literal>
                </emma:interpretation>
                <emma:interpretation id="interp282" emma:lang="zh-CN" emma:confidence="0">
                  <emma:literal>}</emma:literal>
                </emma:interpretation>
                <emma:interpretation id="interp283" emma:lang="zh-CN" emma:confidence="0">
                  <emma:literal>〕</emma:literal>
                </emma:interpretation>
                <emma:interpretation id="interp2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05699.248">22364 14098 17 0,'-13'-4'8'0,"13"8"-9"0,0-4 16 15,0 0-16-15,0 0 1 16,0 0-1-16,9 4 1 15,-5 0 0-15,5 0 1 0,0 0-1 16,4 0 1-16,5 0 0 16,-5 0 1-16,9-4-1 15,-4-4 1-15,4 4-1 16,14-4 0-16,-10-4-1 16,19-4 1-16,-14 0-1 15,-5-3 1-15,-4 7-1 16,-8 4 0-16,8 4 0 15,-9 0 0-15,-4 8 0 16,-5 8 1-16,-4-5-1 16,-4 9 1-16,-5 4-1 15,0 7 0-15,-4 9 0 16,0 7 0-16,-5 0 0 16,-4 0 0-16,0 8-1 15,8 5 1-15,1-1 0 16,0 8 0-16,8 3 0 0,5 1 0 15,5 8-1-15,-5-8 1 16,4-12-1-16,5-4 1 16,0-8 0-16,-9-3 0 15,9-9 0-15,-5 1 0 16,1-5 0-16,4-3 0 16,-5-5 0-16,-4-3 0 15,0 0 0-15,0-5 1 16,-13 1-1-16,13 0 1 15,-5-4-1-15,1 0 1 0,-9-5-1 16,4 1 1-16,0 0 0 16,-5 0 0-16,1 0-1 15,0 0 0-15,0-4 0 16,-5 4 1-16,0-4-1 16,-4 3 0-16,9-3-2 15,-9 0 1-15,-5-4-3 16,14 4 0-16,-5 0-3 15,0-4 0-15</inkml:trace>
        </inkml:traceGroup>
        <inkml:traceGroup>
          <inkml:annotationXML>
            <emma:emma xmlns:emma="http://www.w3.org/2003/04/emma" version="1.0">
              <emma:interpretation id="{91DF4EDB-FB85-40EC-9676-6D071246D86C}" emma:medium="tactile" emma:mode="ink">
                <msink:context xmlns:msink="http://schemas.microsoft.com/ink/2010/main" type="inkWord" rotatedBoundingBox="29910,16012 30771,15977 30823,17251 29962,17286"/>
              </emma:interpretation>
              <emma:one-of disjunction-type="recognition" id="oneOf57">
                <emma:interpretation id="interp285" emma:lang="zh-CN" emma:confidence="0">
                  <emma:literal>和</emma:literal>
                </emma:interpretation>
                <emma:interpretation id="interp286" emma:lang="zh-CN" emma:confidence="0">
                  <emma:literal>祁</emma:literal>
                </emma:interpretation>
                <emma:interpretation id="interp287" emma:lang="zh-CN" emma:confidence="0">
                  <emma:literal>利</emma:literal>
                </emma:interpretation>
                <emma:interpretation id="interp288" emma:lang="zh-CN" emma:confidence="0">
                  <emma:literal>制</emma:literal>
                </emma:interpretation>
                <emma:interpretation id="interp289" emma:lang="zh-CN" emma:confidence="0">
                  <emma:literal>剂</emma:literal>
                </emma:interpretation>
              </emma:one-of>
            </emma:emma>
          </inkml:annotationXML>
          <inkml:trace contextRef="#ctx0" brushRef="#br0" timeOffset="206404.7487">23140 14453 15 0,'0'-8'7'0,"0"0"-3"15,0 8 11-15,0 0-15 16,0 0 1-16,0 0-1 16,0 0 1-16,0 0-2 15,8 8 1-15,-3 0 0 16,-5 0 1-16,0 3-1 15,0 1 0-15,0 4 0 16,0 0 1-16,-5 3-1 16,-3 1 0-16,3 0-1 15,-4 3 0-15,-4-3-1 16,-5 4 1-16,1-1-1 16,-1 5 0-16,-4-4 0 15,8-1 1-15,-3-7 0 16,-1 0 1-16,5 3 0 0,8-7 0 15,-4-4 0-15,5 0 1 16,-1-4 0-16,1-4 0 16,4 8 0-16,0-8 1 31,9 0 0-31,9-4 0 16,4 0-1-16,4 0 1 15,1-4-1-15,4 0 1 16,0-4-1-16,4 4 0 15,5-11-1-15,5 7 1 16,-14 4-1-16,13-4 1 16,-13 4-1-16,0 1 0 0,-4-1-2 15,-10 0 1-15,5 4-3 16,-8 4 0-16,-5-4-3 16,-5 0 1-16</inkml:trace>
          <inkml:trace contextRef="#ctx0" brushRef="#br0" timeOffset="207071.2253">23224 14835 18 0,'0'8'9'0,"-5"-1"-12"0,5-7 15 16,0 0-15-16,-4 12 1 16,-9 4-2-16,8 4 1 15,-8 7 4-15,-5 1 0 16,0 3-3-16,-4 1 1 16,-4-1 1-16,4-7 0 15,4-4-2-15,-4-5 1 16,8 1-2-16,1-4 1 15</inkml:trace>
          <inkml:trace contextRef="#ctx0" brushRef="#br0" timeOffset="206810.0372">23215 14598 20 0,'-27'16'10'0,"27"-4"-13"16,0-12 19-16,0 4-17 15,0 0 1-15,0 0 0 0,9 4 0 16,-4 3 0-16,-5 9 0 16,0 8 0-16,0-9 1 15,0 37 0-15,0-5 1 16,0 8-1-16,-5 0 1 16,-4-4 0-16,9-4 0 15,-4 4-1-15,-5 0 0 16,9-3-1-16,-4-1 1 15,-1 4-1-15,1 0 1 16,-1 0-1-16,5-7 0 16,0 3 0-16,0-16 0 0,-4-7 0 15,4 3 0-15,0-11-1 16,0 4 0-16,0-13-1 16,0 1 0-16,0-4-2 15,0 0 0-15,-5-4-3 16,5-4 0-16</inkml:trace>
          <inkml:trace contextRef="#ctx0" brushRef="#br0" timeOffset="207335.4105">23246 14882 8 0,'26'-4'4'0,"19"20"4"16,-36-20 6-16,4 8-13 16,0 4 0-16,-4 3 0 15,4 5 1-15,1 4-3 16,-5 0 1-16,-5 3 1 16,9 5 0-16,-13-5-1 15,14 1 0-15,-10-4-1 16,0-1 1-16,-4-3-4 15,5-4 0-15,-5 0-1 16,4 0 0-16</inkml:trace>
          <inkml:trace contextRef="#ctx0" brushRef="#br0" timeOffset="207936.3376">23600 14630 13 0,'0'0'6'0,"0"0"-2"0,0 0 11 16,0 0-15-16,0 0 1 15,0 0-2-15,0 4 0 0,0 4 0 16,9 4 1-16,-9 11-1 16,0-3 1-16,0 3-1 15,0 5 0-15,0 7 1 16,0-11 0-16,0 0 0 15,0-5 0-15,0 1 0 16,0-8 1-16,0 0-2 16,0-4 0-16,0-1-1 15,0-3 1-15,0 4-1 16,0 0 0-16,0-8 0 16,0 0 0-16,0 0 1 15,5-12 1-15,-5-3-1 16,8-5 1-16,-3-4 0 15,8-7 1-15,-4-1-1 16,0-3 0-16,0 7 1 16,0 1 0-16,4 3 1 0,0 0 0 15,5 5 1-15,-5 3 0 16,1 4-1-16,-1 8 1 16,0 4-1-16,-8 4 0 15,8 4-2-15,-4 8 1 16,-5 0-1-16,-4 3 0 15,0-3-1-15,-4 4 1 16,-1 3 0-16,-4-3 1 16,1 4-1-16,-6-1 1 15,10-3-1-15,-5-4 1 16,-4-4-1-16,8-1 0 0,-4-3-2 16,0-4 1-16,5 0-4 15,-5-4 0-15,9 0-1 16,-4-4 1-16</inkml:trace>
        </inkml:traceGroup>
        <inkml:traceGroup>
          <inkml:annotationXML>
            <emma:emma xmlns:emma="http://www.w3.org/2003/04/emma" version="1.0">
              <emma:interpretation id="{806AC4F8-2458-473C-8C22-D3241393AB2F}" emma:medium="tactile" emma:mode="ink">
                <msink:context xmlns:msink="http://schemas.microsoft.com/ink/2010/main" type="inkWord" rotatedBoundingBox="30874,17216 31084,15894 31952,16032 31743,17354"/>
              </emma:interpretation>
              <emma:one-of disjunction-type="recognition" id="oneOf58">
                <emma:interpretation id="interp290" emma:lang="zh-CN" emma:confidence="0">
                  <emma:literal>风</emma:literal>
                </emma:interpretation>
                <emma:interpretation id="interp291" emma:lang="zh-CN" emma:confidence="0">
                  <emma:literal>凡</emma:literal>
                </emma:interpretation>
                <emma:interpretation id="interp292" emma:lang="zh-CN" emma:confidence="0">
                  <emma:literal>女</emma:literal>
                </emma:interpretation>
                <emma:interpretation id="interp293" emma:lang="zh-CN" emma:confidence="0">
                  <emma:literal>虍</emma:literal>
                </emma:interpretation>
                <emma:interpretation id="interp29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08943.5563">24225 14465 15 0,'-22'15'7'0,"17"-7"-8"16,-3-8 13-16,8 0-12 15,0 0 1-15,0 4 0 16,0 0 0-16,0 8-1 15,0 4 0-15,-5 3 1 16,-4 5 0-16,9 11 0 16,-4 5 0-16,-5 7 0 15,5 4 0-15,-5 8-1 0,0-8 1 16,-4 1 0-16,-1 3 0 16,10-12-1-16,-5-7 0 15,9-5 0-15,-5-7 1 16,-3-5-1-16,8-3 1 15,0-4-1-15,0 4 0 16,0-8 0-16,0-1 1 16,0 1-1-16,0-4 1 15,0 0-1-15,0 0 1 16,0 0-1-16,0 0 1 16,0-4-1-16,0 0 0 0,0 0 0 15,0 0 1-15,-5 0-2 16,5 0 1-16,0 0 0 15,0 0 0-15,0 0 0 16,0 0 0-16,0 4 0 16,0 0 0-16,0 0-1 15,0-4 1-15,0 4-1 16,0 0 1-16,0 0-1 16,-4 3 1-16,4 1 0 15,0 4 0-15,0 0 0 16,0 4 0-16,0 3 0 15,-5 1 1-15,5 0-1 16,0 3 0-16,0 5 0 16,0 3 0-16,-4 1 0 15,4-4 0-15,0 3-1 16,0 8 1-16,0-7-1 16,0-4 0-16,0-9-1 0,0 1 0 15,0-4-3-15,-5-5 0 16,10-7-1-16,-1-11 1 15</inkml:trace>
          <inkml:trace contextRef="#ctx0" brushRef="#br0" timeOffset="208281.5833">24088 14480 16 0,'-5'0'8'0,"10"-4"-12"0,-5 4 16 15,0 0-14-15,0 0 1 16,0 0-1-16,0 0 1 16,0 0 1-16,0 0 1 15,0-8-1-15,13 5 0 16,-4-5 1-16,4 8 1 15,0-8-1-15,5 0 1 16,4 0-1-16,0 0 1 16,1 0-2-16,-6 0 1 15,5-7-2-15,-4 7 1 16,-5 0-3-16,-4 0 1 16,5 4-3-16,-6 0 1 0</inkml:trace>
          <inkml:trace contextRef="#ctx0" brushRef="#br0" timeOffset="210440.6217">24141 14461 10 0,'-5'-12'5'0,"10"8"-6"16,-5 4 8-16,4-8-6 16,-4 8 0-16,0-8 1 0,0 8 1 31,9-8-3-31,0-4 1 15,0 8 1-15,-5-7 0 16,18 7 0-16,-4 4 0 16,0-4-1-16,0 8 1 15,-5-4-2-15,5 8 1 16,-1 3 0-16,-3-7 0 16,8 8 0-16,-9 0 0 0,0 0-1 15,-4 4 1-15,-4-1-1 16,8-3 0-16,-13 12 0 15,0-9 1-15,0 13-1 16,0 0 0-16,-5-5 0 16,-3 5 1-16,-1 3-1 15,0-3 1-15,-9-1-1 16,5 1 1-16,-14 3-2 16,10-11 1-16,-6 0-1 15,1 0 1-15,5-1-2 16,-6-11 1-16,1 0-3 15,9 0 0-15,0 0-2 16,-1-4 1-16</inkml:trace>
          <inkml:trace contextRef="#ctx0" brushRef="#br0" timeOffset="210445.6229">24624 14520 14 0,'-9'8'7'0,"9"-5"-14"0,0-3 11 15,0 4-6-15,0 4 0 16,0 4 0-16,0 4 0 16,0 4 3-16,0 3 1 15,-5 13-2-15,-3 7 1 16,3 4 0-16,-4 8 1 0,5 0-1 15,-5 1 0-15,0-5-1 16,-4-4 1-16,13-4-1 16,-5-7 0-16,-3-5 0 15,8-3 1-15,0-1-1 16,0-7 0-16,0-4 0 16,0 0 1-16,13-1 0 15,0-3 1-15,-4-4 0 16,13-4 0-16,5-4 0 15,-1 0 1-15,1-4-2 16,-1 0 1-16,-3 0-2 16,3 0 0-16,1 0-2 15,-5 0 1-15,-9 4-3 16,0-4 0-16,1 4-1 16,-1 0 1-16</inkml:trace>
          <inkml:trace contextRef="#ctx0" brushRef="#br0" timeOffset="210444.1243">24584 14520 6 0,'0'0'3'0,"4"0"-2"0,-4 0 2 0,0 0-2 16,9 0 1-16,-4-4 0 16,8 4 1-16,0 0-4 15,5 0 0-15,0 0 2 16,-5 0 1-16,9-4-1 16,0 0 0-16,-4 0 0 15,4 0 0-15,-4 0-4 16,-1-4 1-16</inkml:trace>
        </inkml:traceGroup>
        <inkml:traceGroup>
          <inkml:annotationXML>
            <emma:emma xmlns:emma="http://www.w3.org/2003/04/emma" version="1.0">
              <emma:interpretation id="{EF86F261-25F8-473D-9848-6D1A92AB9DFE}" emma:medium="tactile" emma:mode="ink">
                <msink:context xmlns:msink="http://schemas.microsoft.com/ink/2010/main" type="inkWord" rotatedBoundingBox="32139,16070 32143,17066 31977,17067 31972,16071"/>
              </emma:interpretation>
              <emma:one-of disjunction-type="recognition" id="oneOf59">
                <emma:interpretation id="interp295" emma:lang="zh-CN" emma:confidence="0">
                  <emma:literal>。</emma:literal>
                </emma:interpretation>
                <emma:interpretation id="interp296" emma:lang="zh-CN" emma:confidence="0">
                  <emma:literal>j</emma:literal>
                </emma:interpretation>
                <emma:interpretation id="interp297" emma:lang="zh-CN" emma:confidence="0">
                  <emma:literal>;</emma:literal>
                </emma:interpretation>
                <emma:interpretation id="interp298" emma:lang="zh-CN" emma:confidence="0">
                  <emma:literal>ⅰ</emma:literal>
                </emma:interpretation>
                <emma:interpretation id="interp2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13224.5987">25164 14878 11 0,'-13'-8'5'0,"22"28"-10"16,-9-20 13-16,0 0-9 15,0 0 1-15,0 4-1 16,4 0 0-16,-4 4 1 0,0 7 1 15,0 5-1-15,0 4 1 16,0 3 0-16,0 9 1 16,0-1 0-16,-4 1 1 15,-5-1-1-15,9 8 0 16,-5-3 0-16,-3-5 0 16,8-3 0-16,-5-1 0 15,1-3-1-15,-10-5 1 16,10 9-1-16,-5-13 1 15,-4 1-1-15,0-4 0 0,4-4-2 16,-5 0 1-16,1-1-3 16,9-3 1-16,-5-4-4 15,-18-4 0-15</inkml:trace>
          <inkml:trace contextRef="#ctx0" brushRef="#br0" timeOffset="213227.6005">25084 14528 9 0,'-8'0'4'0,"8"-4"0"16,0 4 3-16,0 0-7 15,0-4 1-15,0 0 2 16,0 0 0-16,-5 0-3 0,1 4 0 16,-1-4 2-16,5 4 0 15,0 0 0-15,0 0 1 16,0 0-2-16,0 0 1 16,0 0-2-16,0 0 0 15,5 4-1-15,4 0 1 16,-1 4-3-16,-3 0 0 15,8-1-3-15,0 1 1 16</inkml:trace>
          <inkml:trace contextRef="#ctx0" brushRef="#br0" timeOffset="210789.3668">25071 14575 3 0,'0'4'1'0,"5"0"-2"16,-5-4 1-16,0 4 0 16,13-4 0-16,-13 4 0 15,13-1 0-15,-4 1 0 16,-5 0 0-16,-4 0 0 16,9 0 0-16,-9 0 0 15,0 0 0-15</inkml:trace>
        </inkml:traceGroup>
        <inkml:traceGroup>
          <inkml:annotationXML>
            <emma:emma xmlns:emma="http://www.w3.org/2003/04/emma" version="1.0">
              <emma:interpretation id="{E3C5394C-813C-427B-A409-BC2B85AB8315}" emma:medium="tactile" emma:mode="ink">
                <msink:context xmlns:msink="http://schemas.microsoft.com/ink/2010/main" type="inkWord" rotatedBoundingBox="32647,15977 32724,17171 32491,17186 32414,15992"/>
              </emma:interpretation>
              <emma:one-of disjunction-type="recognition" id="oneOf60">
                <emma:interpretation id="interp300" emma:lang="zh-CN" emma:confidence="0">
                  <emma:literal>)</emma:literal>
                </emma:interpretation>
                <emma:interpretation id="interp301" emma:lang="zh-CN" emma:confidence="0">
                  <emma:literal>]</emma:literal>
                </emma:interpretation>
                <emma:interpretation id="interp302" emma:lang="zh-CN" emma:confidence="0">
                  <emma:literal>〕</emma:literal>
                </emma:interpretation>
                <emma:interpretation id="interp303" emma:lang="zh-CN" emma:confidence="0">
                  <emma:literal>了</emma:literal>
                </emma:interpretation>
                <emma:interpretation id="interp30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213226.0992">25452 14449 13 0,'-13'0'6'0,"26"0"-6"0,-13 0 8 15,0 0-8-15,9-4 0 16,4 0 0-16,-8-4 0 0,12 4-1 16,-3-4 1-16,-1 12-1 15,0 0 1-15,1-4 0 16,-1 0 0-16,13 4-1 16,-12 0 1-16,-1 0 0 15,5 0 0-15,-14 0 0 16,10 0 1-16,-6 0-1 15,-3 0 1-15,-5-4 0 16,0 4 1-16,9-1-2 16,-9 5 1-16,0 4 0 15,0 0 0-15,0 8-1 16,0 3 0-16,0 5 0 16,0 3 1-16,0 9-1 15,0 7 0-15,4 12 0 16,-4 4 1-16,0 0-1 15,0 4 1-15,0-4 0 0,0 0 0 16,0-4-1-16,0 0 1 16,0 0 0-16,0-4 0 15,0-7 0-15,0-1 0 16,0-12 0-16,0 1 1 16,0-9-1-16,0-7 1 15,0 4-2-15,0-9 0 16,-13 1-1-16,13-4 1 15,-13-4-2-15,-1 4 1 16,1-4-2-16,-9-1 0 0,4-7-3 16,-17 0 1-16</inkml:trace>
        </inkml:traceGroup>
      </inkml:traceGroup>
      <inkml:traceGroup>
        <inkml:annotationXML>
          <emma:emma xmlns:emma="http://www.w3.org/2003/04/emma" version="1.0">
            <emma:interpretation id="{52A8622C-0DE7-4255-B09B-DD61ABF39C36}" emma:medium="tactile" emma:mode="ink">
              <msink:context xmlns:msink="http://schemas.microsoft.com/ink/2010/main" type="line" rotatedBoundingBox="16282,17826 30718,17472 30749,18735 16313,19089"/>
            </emma:interpretation>
          </emma:emma>
        </inkml:annotationXML>
        <inkml:traceGroup>
          <inkml:annotationXML>
            <emma:emma xmlns:emma="http://www.w3.org/2003/04/emma" version="1.0">
              <emma:interpretation id="{A5A567B7-ADBC-4CDC-870D-D40443F3C876}" emma:medium="tactile" emma:mode="ink">
                <msink:context xmlns:msink="http://schemas.microsoft.com/ink/2010/main" type="inkWord" rotatedBoundingBox="16286,17973 17115,17953 17139,18930 16310,18950"/>
              </emma:interpretation>
              <emma:one-of disjunction-type="recognition" id="oneOf61">
                <emma:interpretation id="interp305" emma:lang="zh-CN" emma:confidence="0">
                  <emma:literal>相</emma:literal>
                </emma:interpretation>
                <emma:interpretation id="interp306" emma:lang="zh-CN" emma:confidence="0">
                  <emma:literal>桐</emma:literal>
                </emma:interpretation>
                <emma:interpretation id="interp307" emma:lang="zh-CN" emma:confidence="0">
                  <emma:literal>榈</emma:literal>
                </emma:interpretation>
                <emma:interpretation id="interp308" emma:lang="zh-CN" emma:confidence="0">
                  <emma:literal>枘</emma:literal>
                </emma:interpretation>
                <emma:interpretation id="interp309" emma:lang="zh-CN" emma:confidence="0">
                  <emma:literal>枂</emma:literal>
                </emma:interpretation>
              </emma:one-of>
            </emma:emma>
          </inkml:annotationXML>
          <inkml:trace contextRef="#ctx0" brushRef="#br0" timeOffset="254412.0694">9512 16914 16 0,'-4'0'8'0,"-5"4"-11"16,9-4 15-16,0 4-12 16,-9 4 0-16,-9 7-2 15,5-3 1-15,0 0 1 16,-5 12 0-16,0-5-1 15,5 5 1-15,0-12 0 0,-1 8 0 16,6-9 0-16,-6 1 1 16,5-4-2-16,5-4 0 15,0-4-2-15,4 8 1 16,4-16-1-16,0-4 1 16,5 0-1-16,9-3 1 15,-5-1 2-15,5 4 0 16,9 0 1-16,-1 0 0 15,1 8 0-15,-1 1 1 16,1 6-1-16,-1 1 0 16,-3 4 0-16,-1 8 1 0,-5-4-1 15,6 0 0-15,-6-1-1 16,-3 1 1-16,-5 0-2 16,-1-4 0-16,1 4-2 15,5-12 0-15</inkml:trace>
          <inkml:trace contextRef="#ctx0" brushRef="#br0" timeOffset="254405.0641">9317 16713 7 0,'0'0'3'16,"0"4"-2"-16,0-4 4 0,0 0-5 15,0 0 0-15,0 0 0 16,0 0 0-16,0 0 0 16,0 0 0-16,0 0 0 15,5 4 1-15,-1 0-1 16,1 4 1-16,-1 0-1 15,0-4 1-15,1 7-1 16,-1-3 0-16,-4 0 0 16,0-4 0-16,5 4 0 15,-5-4 1-15,9 0-1 16,-9 0 0-16,4 0 0 16,-4-4 0-16,4 4 0 15,-4-4 0-15,0 0 0 16,0 0 1-1,14-4-1-15,-1 0 1 16,9 0 0-16,0 0 0 16,0 0 0-16,1 0 1 15,-1-4-2-15,0 0 1 16,0 0-1-16,0-3 0 16,-4 11 0-16,0-4 1 15,-1-4-1-15,-3 8 0 16,-1-4 0-16,-4 0 0 15,0 4-2-15,-9 0 0 16,0 0-2-16,0 0 1 16</inkml:trace>
          <inkml:trace contextRef="#ctx0" brushRef="#br0" timeOffset="254408.5675">9503 16402 16 0,'-13'16'8'0,"9"-12"-15"15,4-4 16-15,4 4-10 16,-4 3 1-16,4 1-1 16,1 4 1-16,-10 0 0 15,10 4 1-15,-1 0 0 16,-4 3 0-16,0 5 0 15,0 7 0-15,0-3 0 0,0 15 1 16,5 1-1-16,-1 3 1 16,-4 4-1-16,5 8 0 15,-1-4-1-15,-4 4 1 16,0 0-1-16,0-4 0 16,0-11 0-16,4 3 0 15,-4-15 0-15,0 3 1 16,0-7-1-16,0-5 0 15,0 1 0-15,0-5 0 16,0-3-1-16,0-4 1 0,5-4-3 16,-5 0 0-16,0 0-2 15,0-4 0-15</inkml:trace>
          <inkml:trace contextRef="#ctx0" brushRef="#br0" timeOffset="254414.5724">9871 16567 11 0,'9'-11'5'0,"-5"26"-1"15,1-11 9-15,-1 4-12 16,1 4 0-16,-5 4 1 15,0 15 0-15,0 5-3 16,0 15 1-16,0 0 1 0,0 12 0 16,-5 4 0-16,1 4 0 15,-1-8-1-15,1-8 0 16,-1-8-1-16,1-11 1 16,4 3-1-16,-4-11 0 15,4-9-2-15,-5-7 1 16,5-8-1-16,0-4 0 15,0-16 0-15,0-11 0 16,5-13 0-16,-5-7 1 16,0-12 1-16,4-4 0 0,0 0 0 15,1 8 0-15,4 4 1 16,0 7 1-16,-1 5 0 16,1 4 1-16,0 11 0 15,0 4 1-15,0-3 0 16,0 11 0-16,-5 0-1 15,5 0 0-15,0 8-1 16,0 0 0-16,4 0-1 16,-4 0 0-16,0 1-1 15,0 3 1-15,0 0 0 16,-1 0 0-16,1 3 0 16,0 1 1-16,0 0-1 15,0 4 1-15,0 4 0 16,0 0 0-16,-1 8 0 15,6-1 0-15,-5 9-1 16,-1 11 1-16,-3-3-1 16,8 11 1-16,-13 0-1 0,0 16 1 15,0-12-1-15,0 1 0 16,0-9 0-16,0-4 1 16,-4 1-1-16,-1-9 0 15,5-7-1-15,-4-9 0 16,-1 9-2-16,1-8 1 15,0-4-4-15,-1-8 1 16</inkml:trace>
          <inkml:trace contextRef="#ctx0" brushRef="#br0" timeOffset="254421.0762">9946 17268 12 0,'-9'12'6'0,"9"-12"-4"16,0 0 10-16,0 0-13 15,0 0 0-15,9-8 1 16,0 8 0-16,0 0 0 15,0 0 1-15,9 0-1 16,-5 0 1-16,0-4-1 16,1 4 0-16,-1 0-4 15,0 0 0-15</inkml:trace>
          <inkml:trace contextRef="#ctx0" brushRef="#br0" timeOffset="254419.5756">9960 17005 10 0,'-5'3'5'0,"10"5"-6"0,-5-8 8 16,0 0-7-16,8-4 0 16,1 4 2-16,9 0 0 15,-5 0-2-15,1 0 0 0,-1 4 1 16,-4 0 1-16,0 0-1 16,0-4 1-16,-5 8-4 15,0-4 1-15,-4 8-3 16,0 0 1-16</inkml:trace>
          <inkml:trace contextRef="#ctx0" brushRef="#br0" timeOffset="254418.0744">9964 16804 18 0,'-9'4'9'0,"9"-4"-11"15,0 0 15-15,0 0-14 16,0 0 0-16,5-4 0 16,3 0 0-16,1 4 1 15,5 0 0-15,-6 0-1 16,1 0 1-16,-4 0-2 15,4 0 1-15,-5 4-1 16,1 0 0-16,-1 0-2 16,-4 3 1-16</inkml:trace>
        </inkml:traceGroup>
        <inkml:traceGroup>
          <inkml:annotationXML>
            <emma:emma xmlns:emma="http://www.w3.org/2003/04/emma" version="1.0">
              <emma:interpretation id="{A97C1AEB-BD12-4027-AB18-32FFC054AFBD}" emma:medium="tactile" emma:mode="ink">
                <msink:context xmlns:msink="http://schemas.microsoft.com/ink/2010/main" type="inkWord" rotatedBoundingBox="17338,17800 17941,17785 17970,18983 17367,18997"/>
              </emma:interpretation>
              <emma:one-of disjunction-type="recognition" id="oneOf62">
                <emma:interpretation id="interp310" emma:lang="zh-CN" emma:confidence="0">
                  <emma:literal>等</emma:literal>
                </emma:interpretation>
                <emma:interpretation id="interp311" emma:lang="zh-CN" emma:confidence="0">
                  <emma:literal>篓</emma:literal>
                </emma:interpretation>
                <emma:interpretation id="interp312" emma:lang="zh-CN" emma:confidence="0">
                  <emma:literal>箩</emma:literal>
                </emma:interpretation>
                <emma:interpretation id="interp313" emma:lang="zh-CN" emma:confidence="0">
                  <emma:literal>䇳</emma:literal>
                </emma:interpretation>
                <emma:interpretation id="interp314" emma:lang="zh-CN" emma:confidence="0">
                  <emma:literal>筟</emma:literal>
                </emma:interpretation>
              </emma:one-of>
            </emma:emma>
          </inkml:annotationXML>
          <inkml:trace contextRef="#ctx0" brushRef="#br0" timeOffset="254422.0807">10380 16410 15 0,'0'0'7'0,"5"-8"-10"15,-5 4 11-15,0-8-8 16,0 12 0-16,0-4 1 16,0 4 0-16,0 0-2 15,0 0 1-15,-5 4 0 16,5 16 0-16,-4 4 0 16,4-1 0-16,-4 13-1 15,4-5 1-15,0 1 0 16,0-1 0-16,0-3-1 15,0-1 1-15,0 1-1 16,4-16 1-16,-4 7-3 16,0-7 0-16,0-4-1 15,0-4 1-15</inkml:trace>
          <inkml:trace contextRef="#ctx0" brushRef="#br0" timeOffset="254423.0817">10412 16418 11 0,'4'-4'5'0,"23"-16"-6"0,-19 20 11 15,1-8-10-15,0 8 0 16,0 0 0-16,4-4 0 16,1-4 0-16,-1 4 0 0,0 1 0 15,-4 3 0-15,0-8-1 16,0 4 1-16,0 0-2 15,-9 4 0-15,4 0-1 16,-4 0 0-16</inkml:trace>
          <inkml:trace contextRef="#ctx0" brushRef="#br0" timeOffset="254429.5862">10478 17001 8 0,'-9'4'4'0,"-4"-12"-3"0,8 8 7 15,-3 4-8-15,8-4 0 16,-5 0-1-16,5 0 1 16,9 0 0-16,0 0 1 15,4 0 0-15,0-4 1 16,5 0 0-16,4 0 0 0,0-4-1 15,5 4 1-15,0-4-1 16,4-4 1-16,-5 8-2 16,1-8 1-16,-1 5-1 15,-4-5 0-15,5-8-1 16,0 16 0-16,-5-4-1 16,-4-4 0-16,-5 9-2 15,0-5 0-15</inkml:trace>
          <inkml:trace contextRef="#ctx0" brushRef="#br0" timeOffset="254432.5866">10739 16776 17 0,'0'0'8'0,"5"12"-10"0,-1-8 15 16,1 4-13-16,-1 4 0 15,5 11 0-15,-5 1 0 16,1 7 0-16,-5 5 0 16,0 3 0-16,0 4 1 15,-5 5-1-15,1-5 1 16,-1-4 0-16,1-7 0 16,-5 7-2-16,0-3 1 15,-4-1-2-15,0-3 0 16,-1-5 0-16,-3-3 0 0,3-4-1 15,-3-1 0-15,-1-7 1 16,-4-8 0-16,4 4 1 16,0-16 0-16,5 4-1 15,0-8 1-15,4-7 0 16,0-1 0-16,0 4 0 16,5-4 1-16,4 5 1 15,0-1 0-15,4 0 0 16,1-4 1-16,4 9 0 15,-1 3 1-15,6-8 0 16,3 0 0-16,1-3-2 16,9 7 1-16,-5-4-1 15,0 8 1-15,0 0-1 16,-4 4 0-16,0-4 0 16,-5 8 0-16,-4 0-1 15,0 0 1-15,-1 4-3 16,-3-8 1-16,-1 4-4 0,-4 0 0 15</inkml:trace>
          <inkml:trace contextRef="#ctx0" brushRef="#br0" timeOffset="254426.5837">10527 16689 17 0,'-9'0'8'0,"13"0"-18"16,5-3 18-16,0-5-8 16,4 4 0-16,9-8 0 15,1-4 1-15,3 4-1 16,1 1 0-16,-5-1 0 15,0 8 1-15,0-4 0 16,-4 4 1-16,0-4-2 16,-5 8 0-16,-4-4 0 15,0 4 0-15,-5 0-2 16,1 0 1-16,-5 0-3 16,0 0 0-16</inkml:trace>
          <inkml:trace contextRef="#ctx0" brushRef="#br0" timeOffset="254424.0821">10549 16441 12 0,'-5'12'6'0,"14"24"-5"15,-4-28 12-15,-5-1-14 16,4 5 1-16,1 0 0 16,-5 0 0-1,0 0-3 1,0-4 0-16,4-5-1 0,0 1 0 16</inkml:trace>
          <inkml:trace contextRef="#ctx0" brushRef="#br0" timeOffset="254428.0808">10673 16552 1 0,'-36'-12'0'0,"36"28"2"16,27 86-2 0,-49-197 0-16,31 107 0 15,-5 0 0-15,1 0 0 0,-1 12 0 16,-4-5 0-16,0 5 0 31,27 82 0-31,-63-169 0 16,32 87 1-16,-1-1 0 15,1-3 0-15,-1-4 0 16,5-4 0-16,0-4-1 16,0-8 1-16,0 0-1 15,9 0 0-15,0 0 0 16,0 0 1-16,0-4 0 15,0-4 0-15,0 4-1 16,-1 0 1-16,-3 0-1 16,-1 0 1-16,-4 4-3 15,0 0 1-15</inkml:trace>
          <inkml:trace contextRef="#ctx0" brushRef="#br0" timeOffset="254424.5823">10704 16229 8 0,'0'-4'4'0,"0"16"-1"0,0-12 5 16,4 4-9-16,-4 7 1 0,0 5 0 15,0 8 1-15,5-1-2 16,-5 1 1-16,0 0 0 15,4-1 1-15,-4 1-2 16,5-4 1-16,-1-1-2 16,0-7 1-16,-4 4-2 15,5-8 1-15</inkml:trace>
          <inkml:trace contextRef="#ctx0" brushRef="#br0" timeOffset="254425.5833">10877 16237 6 0,'0'0'3'0,"4"-8"-1"15,5 8 5-15,0 0-8 16,0 0 1-16,0 0 0 0,-1 0 0 16,1 0 0-16,0 8 1 15,0-8-2-15,-5 4 1 16,1-4-1-16,-5 0 0 15,4 7-1-15,-4-3 0 16</inkml:trace>
        </inkml:traceGroup>
        <inkml:traceGroup>
          <inkml:annotationXML>
            <emma:emma xmlns:emma="http://www.w3.org/2003/04/emma" version="1.0">
              <emma:interpretation id="{93AADEE9-D496-48CB-A2CC-ABCF50016604}" emma:medium="tactile" emma:mode="ink">
                <msink:context xmlns:msink="http://schemas.microsoft.com/ink/2010/main" type="inkWord" rotatedBoundingBox="18623,17836 19330,18468 18858,18997 18150,18366"/>
              </emma:interpretation>
              <emma:one-of disjunction-type="recognition" id="oneOf63">
                <emma:interpretation id="interp315" emma:lang="zh-CN" emma:confidence="0">
                  <emma:literal>水</emma:literal>
                </emma:interpretation>
                <emma:interpretation id="interp316" emma:lang="zh-CN" emma:confidence="0">
                  <emma:literal>兆</emma:literal>
                </emma:interpretation>
                <emma:interpretation id="interp317" emma:lang="zh-CN" emma:confidence="0">
                  <emma:literal>旭</emma:literal>
                </emma:interpretation>
                <emma:interpretation id="interp318" emma:lang="zh-CN" emma:confidence="0">
                  <emma:literal>加</emma:literal>
                </emma:interpretation>
                <emma:interpretation id="interp319" emma:lang="zh-CN" emma:confidence="0">
                  <emma:literal>北</emma:literal>
                </emma:interpretation>
              </emma:one-of>
            </emma:emma>
          </inkml:annotationXML>
          <inkml:trace contextRef="#ctx0" brushRef="#br0" timeOffset="267609.886">11519 16453 12 0,'0'-20'6'0,"-18"20"-4"16,18 4 6-16,0-4-7 0,0 0 0 16,0 4 1-16,0-4 0 15,5-4-3-15,-5 4 1 16,0 0 1-16,-5 4 0 16,5 4-1-16,5 4 1 15,-5 4-1-15,4 4 0 16,-4-1-1-16,9 5 1 0,4 3 0 15,-4 5 0-15,0 3 0 16,-4 9 0-16,3-5 0 16,-8 8 0-16,0 1 0 15,0 7 1-15,-4-8-1 16,0-4 0-16,-1-7 0 16,1-5 1-16,-1 1-1 15,1-13 0-15,4-7 0 16,-9 0 0-16,9-8-1 15,-5 4 1-15,1-16-1 16,4 0 1-16,-4-8-1 16,-1-7 1-16,5-13-1 15,0-3 0-15,0 7 0 16,5-7 0-16,-1 0 0 16,9-1 1-16,1 5-1 15,-1-5 0-15,0 13 0 16,1-1 0-16,-1 5 1 0,0 3 0 15,0-4-1-15,1 9 1 16,-1 3 0-16,0-8 0 16,1 16 0-16,-1 0 0 15,0 4 0-15,0 0 1 16,1 4-2-16,-1 0 1 16,5 4 0-16,-5 4 0 15,0 4-1-15,-4 3 1 16,0 5 0-16,0 7 0 15,0 1 0-15,0 11 1 16,-9-3-1-16,0 7 0 0,0-4 1 16,0 4 0-16,0-3-1 15,0-1 0-15,0-8 0 16,4-3 1-16,0-8-2 16,5-1 1-16,0-7 0 15,9-12 0-15,-5 4 0 16,5-16 0-16,4 0 0 15,0-8 0-15,0-3 1 16,1-5 0-16,-1-8 0 16,0-3 0-16,-4-8 0 15,-1 3 1-15,-3 5-1 16,-1 3 0-16,-4 1-1 16,0-1 1-16,-5 9-1 15,-4-5 0-15,0 1-1 16,-4 11 1-16,-5-4-1 15,0 4 0-15,0 1 0 0,0 3 0 16,0 4 0-16,0-4 0 16,1 8 0-16,-1 8 0 15,-5 8 0-15,6-4 1 16,-1 12 0-16,0-1 0 16,0 9 1-16,0-5 0 15,5 9 0-15,4 3 0 16,0 13 0-16,4-5 1 15,1-4-1-15,-1 1 0 16,5-1-1-16,0-7 1 16,4-9-1-16,0 1 1 0,1-8-1 15,-1-9 0-15,0-3-2 16,0-4 1-16,1-11-3 16,8-1 0-16,4 0-1 15,1-4 1-15</inkml:trace>
        </inkml:traceGroup>
        <inkml:traceGroup>
          <inkml:annotationXML>
            <emma:emma xmlns:emma="http://www.w3.org/2003/04/emma" version="1.0">
              <emma:interpretation id="{0C9E21AB-1A8F-42FE-9E52-15B89089FBDE}" emma:medium="tactile" emma:mode="ink">
                <msink:context xmlns:msink="http://schemas.microsoft.com/ink/2010/main" type="inkWord" rotatedBoundingBox="19180,18286 19889,17877 20220,18450 19511,18859"/>
              </emma:interpretation>
              <emma:one-of disjunction-type="recognition" id="oneOf64">
                <emma:interpretation id="interp320" emma:lang="zh-CN" emma:confidence="0">
                  <emma:literal>火</emma:literal>
                </emma:interpretation>
                <emma:interpretation id="interp321" emma:lang="zh-CN" emma:confidence="0">
                  <emma:literal>壮</emma:literal>
                </emma:interpretation>
                <emma:interpretation id="interp322" emma:lang="zh-CN" emma:confidence="0">
                  <emma:literal>灶</emma:literal>
                </emma:interpretation>
                <emma:interpretation id="interp323" emma:lang="zh-CN" emma:confidence="0">
                  <emma:literal>仳</emma:literal>
                </emma:interpretation>
                <emma:interpretation id="interp324" emma:lang="zh-CN" emma:confidence="0">
                  <emma:literal>仕</emma:literal>
                </emma:interpretation>
              </emma:one-of>
            </emma:emma>
          </inkml:annotationXML>
          <inkml:trace contextRef="#ctx0" brushRef="#br0" timeOffset="267869.5496">12299 16666 13 0,'-5'8'6'0,"10"-8"-10"0,-5 0 12 16,9-8-9-16,0 8 1 16,4-8-1-16,0-4 1 15,0 4 0-15,-4 0 1 16,0 1-2-16,0 3 1 16,0-4 0-16,0 8 0 15,0 0 0-15,-1 0 0 16,1 0 0-16,0 0 0 15,0 0 0-15,0 8 0 16,-5-1 0-16,5 5 0 16,0 4 0-16,0 4 0 0,0-1 0 15,0 5 0-15,4 4 0 16,-4 7 1-16,0-3 0 16,-1 7 0-16,1 0 0 15,-4 5 0-15,4-9-1 16,-1-7 1-16,1-1-1 15,-4-3 1-15,4-4-2 16,-1-5 1-16,1-3-1 16,0-4 0-16,0-8-3 15,0 0 1-15</inkml:trace>
          <inkml:trace contextRef="#ctx0" brushRef="#br0" timeOffset="269339.5988">12684 16532 20 0,'-18'16'10'0,"14"7"-14"0,4-19 20 15,-4 4-16-15,-1 4 0 16,-4 4-1-16,0 3 1 15,-4 9 0-15,4 0 0 16,0-1 0-16,-4 5 1 16,0 7-1-16,-5 0 0 0,-4 9 0 15,4-5 1-15,-8-4-1 16,8 5 0-16,5-9-1 16,4-7 1-16,0-9-3 15,0-3 0-15,5 0-3 16,4-12 1-16</inkml:trace>
          <inkml:trace contextRef="#ctx0" brushRef="#br0" timeOffset="269344.099">12715 16662 17 0,'0'4'8'0,"5"-8"-11"0,-5 4 14 16,0 0-11-16,9-4 1 15,-1 0 0-15,6-8 0 16,3 4-2-16,1 4 1 16,0-3 1-16,0-5 0 15,4 8-1-15,4-4 1 16,1-4-1-16,-1 4 0 15,-3-8-1-15,-1 5 1 16,0-1-4-16,-4 0 0 16,-5 12-1-16,0-8 1 0</inkml:trace>
          <inkml:trace contextRef="#ctx0" brushRef="#br0" timeOffset="269345.5996">12959 16402 17 0,'-9'-8'8'0,"9"16"-11"16,-4-4 17-16,4 0-15 15,-5 8 1-15,-4 3 0 16,0 9 0-16,1 0 0 16,-1 3 1-16,0 9 0 15,4 3 0-15,1 4 1 16,0 5 0-16,-1-1-1 15,1 0 1-15,4 0-1 16,0-3 1-16,0-9-2 0,4 1 1 16,5-13-2-16,9 1 1 15,-1-8-1-15,1-5 1 16,4-3-3-16,0-4 0 16,1-12-2-16,3-3 0 15,1-1-1-15,-1-8 1 16</inkml:trace>
        </inkml:traceGroup>
        <inkml:traceGroup>
          <inkml:annotationXML>
            <emma:emma xmlns:emma="http://www.w3.org/2003/04/emma" version="1.0">
              <emma:interpretation id="{D9F881A2-85A6-4089-AAD4-B7AEB33DEAE0}" emma:medium="tactile" emma:mode="ink">
                <msink:context xmlns:msink="http://schemas.microsoft.com/ink/2010/main" type="inkWord" rotatedBoundingBox="20310,17798 21971,17757 21997,18817 20336,18858"/>
              </emma:interpretation>
              <emma:one-of disjunction-type="recognition" id="oneOf65">
                <emma:interpretation id="interp325" emma:lang="zh-CN" emma:confidence="0">
                  <emma:literal>讯</emma:literal>
                </emma:interpretation>
                <emma:interpretation id="interp326" emma:lang="zh-CN" emma:confidence="0">
                  <emma:literal>讶</emma:literal>
                </emma:interpretation>
                <emma:interpretation id="interp327" emma:lang="zh-CN" emma:confidence="0">
                  <emma:literal>㳆</emma:literal>
                </emma:interpretation>
                <emma:interpretation id="interp328" emma:lang="zh-CN" emma:confidence="0">
                  <emma:literal>沂</emma:literal>
                </emma:interpretation>
                <emma:interpretation id="interp329" emma:lang="zh-CN" emma:confidence="0">
                  <emma:literal>汧</emma:literal>
                </emma:interpretation>
              </emma:one-of>
            </emma:emma>
          </inkml:annotationXML>
          <inkml:trace contextRef="#ctx0" brushRef="#br0" timeOffset="269613.2901">13415 16402 18 0,'-13'35'9'0,"4"-23"-11"16,9-8 14-16,0 8-13 16,0 4 1-16,0-4 0 15,-4 7 0-15,-1 1 0 16,5 15 1-16,-4-3 0 16,-1 7 0-16,1 1 0 15,-1 7 0-15,1 0 0 16,0 0 0-16,-1 1 0 15,5-5 0-15,0-4-1 16,0-7 1-16,0-1-1 16,5 1 1-16,-1-12-1 0,0 3 0 15,5-7 0-15,-4-4 0 16,8-4 0-16,0-4 0 16,1 3 0-16,-1-7 0 15,0 4-1-15,1-8 0 16,-1-3-2-16,0 3 1 15,0-4-4-15,1 4 0 16</inkml:trace>
          <inkml:trace contextRef="#ctx0" brushRef="#br0" timeOffset="269346.6006">13371 16327 17 0,'-5'0'8'0,"5"4"-11"15,0-4 16-15,5-4-14 16,4 0 1-16,0 4 0 16,-1-4 0-16,6-8 0 0,-1 12 1 15,0-3-1-15,5-5 1 16,0 0 0-16,-5 0 0 16,0-8 0-16,1 8 0 15,-1 0-1-15,5 1 1 16,-5 3-3-16,-4-4 0 15,9 8-3-15,-14-4 0 16</inkml:trace>
          <inkml:trace contextRef="#ctx0" brushRef="#br0" timeOffset="271454.6066">13792 16776 19 0,'-9'12'9'16,"18"0"-15"-16,-9-12 21 0,9 0-16 15,-5 8 1-15,5-4 0 16,0 3 0-16,0 9 0 16,-5 4 0-16,-4 3 0 15,-4 1 1-15,4 12 0 16,0 3 1-16,0 0-1 16,-5 1 1-16,-4-5 0 15,0-3 0-15,5-1-1 16,-5-7 0-16,0-8-1 15,-4 7 0-15,-5-3-1 16,5-8 0-16,0-1-3 16,-1 1 1-16,-8-4-3 15,0-4 0-15</inkml:trace>
          <inkml:trace contextRef="#ctx0" brushRef="#br0" timeOffset="269931.5164">13739 16477 10 0,'0'-8'5'0,"13"8"-3"15,-4-8 5-15,4 0-8 16,0 4 1-16,1-4 0 15,-1 4 0-15,5 4 0 16,-1 0 0-16,-3 0 0 16,-5 0 1-16,4 0-2 0,-4 4 1 15,0-4-3-15,-1 8 1 16,-3-8-1-16,-1 4 1 16</inkml:trace>
          <inkml:trace contextRef="#ctx0" brushRef="#br0" timeOffset="271459.1106">14080 16784 20 0,'0'4'10'0,"9"-8"-14"16,-9 4 18-16,8-4-15 16,1 0 1-16,0 0-1 15,0 0 1-15,4 0 0 16,1-4 1-16,-1 8-1 0,0-4 1 16,0-3 0-16,1 3 0 15,-1-4 0-15,5 8 1 16,-5-4-1-16,5 0 0 15,4 0-1-15,-4 0 0 16,-5 0-1-16,0 4 1 16,-4 0-2-16,0 0 0 15,-5 0-4-15,-4 0 0 16</inkml:trace>
          <inkml:trace contextRef="#ctx0" brushRef="#br0" timeOffset="271460.6154">14239 16528 16 0,'-13'16'8'0,"13"-28"-8"0,0 12 11 0,0 0-11 16,0 0 0-16,0 0 0 16,0 0 1-16,0 0-1 15,0 0 1-15,-4 0 0 16,-1 12 0-16,1-4 0 16,-1 3 1-16,5 5-1 15,0 4 0-15,0 4-1 16,-4 7 1-16,4 1-1 15,0-9 1-15,-5 13-1 16,5-1 0-16,-4 4 0 16,4 1 1-16,-5-9-1 15,5 13 0-15,0-21-1 16,0 9 1-16,0-13-2 16,0-3 1-16,0-4-5 0,0 0 0 15</inkml:trace>
        </inkml:traceGroup>
        <inkml:traceGroup>
          <inkml:annotationXML>
            <emma:emma xmlns:emma="http://www.w3.org/2003/04/emma" version="1.0">
              <emma:interpretation id="{EC20D4B6-8859-438A-8432-C447FF4DA33A}" emma:medium="tactile" emma:mode="ink">
                <msink:context xmlns:msink="http://schemas.microsoft.com/ink/2010/main" type="inkWord" rotatedBoundingBox="21456,18639 21529,17783 22000,17823 21927,18679"/>
              </emma:interpretation>
              <emma:one-of disjunction-type="recognition" id="oneOf66">
                <emma:interpretation id="interp330" emma:lang="zh-CN" emma:confidence="0">
                  <emma:literal>门</emma:literal>
                </emma:interpretation>
                <emma:interpretation id="interp331" emma:lang="zh-CN" emma:confidence="0">
                  <emma:literal>冂</emma:literal>
                </emma:interpretation>
                <emma:interpretation id="interp332" emma:lang="zh-CN" emma:confidence="0">
                  <emma:literal>汀</emma:literal>
                </emma:interpretation>
                <emma:interpretation id="interp333" emma:lang="zh-CN" emma:confidence="0">
                  <emma:literal>㓅</emma:literal>
                </emma:interpretation>
                <emma:interpretation id="interp33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271773.3416">14549 16497 17 0,'-4'7'8'0,"8"-3"-9"16,-4-4 12-16,0 0-11 16,0 4 1-16,-4 4-1 15,4 4 1-15,-5 8-1 16,1-1 1-16,0-3 0 16,-1 4 1-16,1 7-1 15,-1 13 0-15,1-5 0 16,-1-3 0-16,1 3-1 15,4 1 1-15,-4 7-1 16,-1-8 0-16,1 1 0 16,4-9 1-16,0-3-2 15,0-4 0-15,0-1-4 16,0-3 1-16,0-12-2 16,0 4 1-16</inkml:trace>
          <inkml:trace contextRef="#ctx0" brushRef="#br0" timeOffset="272358.7508">14656 16406 10 0,'-5'8'5'0,"23"4"-3"15,-14-12 7-15,5-4-8 0,0 0 1 0,4-4 0 16,5-4 1-16,0-4-4 16,4 1 0-16,0-1 2 15,0 0 1-15,0 0-1 16,-4 4 1-16,0 1-1 16,0-1 0-16,4-4-1 15,-5 8 1-15,-3 4 0 16,3 0 0-16,-3 4-1 15,-1 4 0-15,-4 8 0 16,0 4 0-16,-14 7 0 16,5-3 1-16,-8 12-1 15,8 7 1-15,-5-4-1 16,5 1 1-16,-4 3-1 16,-1 5 1-16,1-1-1 15,-1 0 1-15,1 12-1 0,4-7 1 16,0-5-1-16,0-8 0 15,0 1 0-15,4-1 0 16,1-3 0-16,-10-1 1 16,5-15-1-16,-4 8 0 15,4-9 1-15,-5 1 0 16,10-4-1-16,-10 0 1 16,1-4 0-16,0 0 0 15,-1-1-1-15,-4-3 1 16,0 0-3-16,1 0 1 15,-6-4-2-15,1 4 0 0,0 0-3 16,-1 0 0-16,1 0-1 16,4 0 1-16</inkml:trace>
        </inkml:traceGroup>
        <inkml:traceGroup>
          <inkml:annotationXML>
            <emma:emma xmlns:emma="http://www.w3.org/2003/04/emma" version="1.0">
              <emma:interpretation id="{6990FE07-7A2C-4169-A6B7-88246A316AEC}" emma:medium="tactile" emma:mode="ink">
                <msink:context xmlns:msink="http://schemas.microsoft.com/ink/2010/main" type="inkWord" rotatedBoundingBox="22550,18067 22569,18470 22353,18481 22333,18077"/>
              </emma:interpretation>
              <emma:one-of disjunction-type="recognition" id="oneOf67">
                <emma:interpretation id="interp335" emma:lang="zh-CN" emma:confidence="0">
                  <emma:literal>卫</emma:literal>
                </emma:interpretation>
                <emma:interpretation id="interp336" emma:lang="zh-CN" emma:confidence="0">
                  <emma:literal>: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“</emma:literal>
                </emma:interpretation>
                <emma:interpretation id="interp33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72914.1456">15378 16595 13 0,'-13'0'6'0,"8"-8"-3"0,5 8 11 0,0 0-13 16,0 0 0-16,0 0 0 16,0 0 1-16,0 0-3 15,0 0 1-15,0 0 0 16,9 0 1-16,0-8-1 15,0 4 0-15,4 0-1 16,0 0 1-16,5-3 0 16,0-1 0-16,-1 4 0 15,1-4 1-15,0 0-2 16,0 4 0-16,-1-4-2 16,-3 0 1-16,-1 0-3 15,-4 4 0-15</inkml:trace>
          <inkml:trace contextRef="#ctx0" brushRef="#br0" timeOffset="273214.8591">15387 16902 17 0,'0'12'8'0,"22"-24"-9"0,-13 0 14 0,4 0-13 15,5 1 0-15,-1-1 0 16,1 0 1-16,0 0-2 16,-5 4 1-16,0-3 0 15,1 11 0-15,-5-4-1 16,-1 0 1-16,1 0-2 15,0 4 1-15,-4 0-4 16,-1 0 1-16</inkml:trace>
        </inkml:traceGroup>
        <inkml:traceGroup>
          <inkml:annotationXML>
            <emma:emma xmlns:emma="http://www.w3.org/2003/04/emma" version="1.0">
              <emma:interpretation id="{BB8E7B63-2566-4084-AD8E-D03774E475DA}" emma:medium="tactile" emma:mode="ink">
                <msink:context xmlns:msink="http://schemas.microsoft.com/ink/2010/main" type="inkWord" rotatedBoundingBox="22887,17958 24445,17920 24464,18673 22905,1871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比</emma:literal>
                </emma:interpretation>
                <emma:interpretation id="interp342" emma:lang="zh-CN" emma:confidence="0">
                  <emma:literal>几</emma:literal>
                </emma:interpretation>
                <emma:interpretation id="interp343" emma:lang="zh-CN" emma:confidence="0">
                  <emma:literal>N</emma:literal>
                </emma:interpretation>
                <emma:interpretation id="interp344" emma:lang="zh-CN" emma:confidence="0">
                  <emma:literal>壮</emma:literal>
                </emma:interpretation>
              </emma:one-of>
            </emma:emma>
          </inkml:annotationXML>
          <inkml:trace contextRef="#ctx0" brushRef="#br0" timeOffset="276066.9625">15989 16544 8 0,'-4'16'4'0,"-5"-36"0"16,9 20 4-16,0 0-6 15,0 0 0-15,0-12 1 16,0 4 0-16,0 0-4 16,0 4 1-16,0-4 2 15,0 5 0-15,-9-5 0 16,9 8 0-16,-4 0-1 16,4 0 0-16,0 0-1 15,0 0 0-15,0 0 0 16,4 11 0-16,-4-3-1 15,4 4 1-15,1 0 0 16,-1 12 0-16,1-1-1 16,-5 5 1-16,0 3 0 15,0 9 0-15,-5-1 0 0,1 8 0 16,-5 1 0-16,5 3 0 16,-5-12 0-16,4 0 1 15,1-11-1-15,-1 4 0 16,1-9 0-16,4-3 0 15,-4-8-1-15,4-4 1 16,-5-8-1-16,5-8 1 16,5-12-1-16,-1-4 0 15,-4-7 0-15,0-1 0 16,9-3 0-16,0-1 1 0,0 1-1 16,-1 0 1-16,1-1 0 15,0 5 0-15,0 3-1 16,0 1 1-16,0 3 0 15,0 0 0-15,-1 9-1 16,1-1 1-16,0 4 0 16,0 4 0-16,-5 0 0 15,1 4 0-15,4 0 0 16,0 4 1-16,-1 0-1 16,1 0 1-16,-4 4-1 15,4 0 0-15,0 0-1 16,-1 0 0-16,-3 8 0 15,-1 8 0-15,1 3 1 16,-1 1 0-16,1 7-1 16,-5 1 1-16,4 3 1 15,0 5 0-15,-4-5-2 16,5 1 1-16,-1-1-1 0,1-4 0 16,-1-3 1-16,5-4 0 15,0-5-1-15,0 1 0 16,4-8 1-16,0-8 0 15,5-4 0-15,17-12 0 16,1 0 1-16,-1-4 0 16,1-11 0-16,-1-1 0 15,-4-3 0-15,0-5 0 16,0 1-1-16,-4-4 1 0,-1 3-2 16,1-7 0-16,-9 7-1 15,-5-3 0-15,0 4 0 16,-4 7 0-16,-9-4 0 15,0 1 0-15,-9 15 1 16,0-3 0-16,-4 7 1 16,4 4 0-16,-4 8-1 15,-5 0 1-15,5 8-1 16,0 7 1-16,-1 5 0 16,1 0 1-16,0 3 0 15,4 1 0-15,0 0 0 16,5-1 1-16,-1 5 0 15,5-4 0-15,5-1-1 16,4-3 1-16,4-4-1 16,0 7 0-16,0-3-1 15,10 0 1-15,-1-5-1 16,0-3 1-16,-4 4-1 0,-1-4 0 16,-3-8-2-16,-1 4 1 15,0-8-3-15,0 3 1 16,-4-3-1-16,0-3 1 15</inkml:trace>
        </inkml:traceGroup>
        <inkml:traceGroup>
          <inkml:annotationXML>
            <emma:emma xmlns:emma="http://www.w3.org/2003/04/emma" version="1.0">
              <emma:interpretation id="{2C4F2B0D-A882-4B3E-BFAC-6B968408CBFC}" emma:medium="tactile" emma:mode="ink">
                <msink:context xmlns:msink="http://schemas.microsoft.com/ink/2010/main" type="inkWord" rotatedBoundingBox="23826,17810 24563,17961 24387,18815 23651,18664"/>
              </emma:interpretation>
              <emma:one-of disjunction-type="recognition" id="oneOf69">
                <emma:interpretation id="interp345" emma:lang="zh-CN" emma:confidence="0">
                  <emma:literal>火</emma:literal>
                </emma:interpretation>
                <emma:interpretation id="interp346" emma:lang="zh-CN" emma:confidence="0">
                  <emma:literal>灶</emma:literal>
                </emma:interpretation>
                <emma:interpretation id="interp347" emma:lang="zh-CN" emma:confidence="0">
                  <emma:literal>壮</emma:literal>
                </emma:interpretation>
                <emma:interpretation id="interp348" emma:lang="zh-CN" emma:confidence="0">
                  <emma:literal>附</emma:literal>
                </emma:interpretation>
                <emma:interpretation id="interp349" emma:lang="zh-CN" emma:confidence="0">
                  <emma:literal>讹</emma:literal>
                </emma:interpretation>
              </emma:one-of>
            </emma:emma>
          </inkml:annotationXML>
          <inkml:trace contextRef="#ctx0" brushRef="#br0" timeOffset="276878.0377">17185 16398 23 0,'0'0'11'0,"-9"4"-19"16,5 4 26-16,4-4-18 16,-9 8 0-16,-4 3 0 15,-5 13 0-15,-4 0 0 16,0 3 0-16,0 4 0 16,0 9 1-16,-5 3-1 0,0 4 1 15,1 8-1-15,-1-4 1 16,-4 1-1-16,9-5 0 15,0-8 0-15,4 0 0 16,5-7-1-16,4-5 0 16,0-15-3-16,0 0 0 15,5-12-2-15,4 4 0 16</inkml:trace>
          <inkml:trace contextRef="#ctx0" brushRef="#br0" timeOffset="276532.2924">16787 16552 16 0,'0'-4'8'0,"4"-12"-17"16,-4 16 18-16,9 0-10 15,0-12 0-15,0 4-1 16,-5-4 1-16,5 1 1 16,-5-1 0-16,1 0-1 15,-1 0 0-15,5 0 1 16,-5 12 0-16,5-4 0 15,0 0 0-15,0-3 0 16,0 11 1-16,-5 3-1 16,5-3 1-16,5 4 0 15,-10 4 0-15,5 8-1 16,-5-1 1-16,1 1-1 0,-1 8 1 16,5-1-1-16,-5 5 0 15,5-1 0-15,-4 5 1 16,4-5 0-16,-1-3 0 15,1-5-1-15,0 13 1 16,0-16-1-16,4 3 1 16,5 1-1-16,0-8 0 15,-5-1-1-15,-4-7 1 16,4-4-3-16,-4 8 0 16,0-8 0-16,0-8 0 15</inkml:trace>
          <inkml:trace contextRef="#ctx0" brushRef="#br0" timeOffset="277223.2836">17168 16658 13 0,'0'0'6'0,"8"0"-5"16,-8 0 10-16,9-12-11 16,9 4 0-16,0 0-1 15,-1 1 0-15,10-5 1 16,-5 0 1-16,0 8-1 16,1-4 1-16,-1 4-1 0,-5 0 1 15,1-8 0-15,0 5 1 16,-5 3-2-16,0 0 0 15,1 0-3-15,-5-4 1 16,-1 0-2-16,1-4 0 16</inkml:trace>
          <inkml:trace contextRef="#ctx0" brushRef="#br0" timeOffset="277643.5824">17394 16355 21 0,'0'0'10'0,"0"8"-15"16,0-8 20-16,0 0-16 16,0 0 1-16,0 7-1 15,0-3 1-15,0 8 0 16,0 16 1-16,0-1-1 15,-5 5 0-15,1 3 1 16,-1 5 0-16,1-1-1 16,-1 0 1-16,5 9 0 15,0-9 0-15,5 4 0 16,-1-3 0-16,1-5-1 16,-1-7 1-16,-4-1-1 15,5-3 1-15,-5-4-1 0,4-9 0 16,0 5 0-16,1-4 0 15,-1-4-1-15,1-4 1 16,-1 4-3-16,5-4 1 16,0-4-4-16,0-4 1 15,0-8-1-15,4 0 0 16</inkml:trace>
        </inkml:traceGroup>
        <inkml:traceGroup>
          <inkml:annotationXML>
            <emma:emma xmlns:emma="http://www.w3.org/2003/04/emma" version="1.0">
              <emma:interpretation id="{AB8B6B52-2CF3-42C2-9AB4-A857B1C87B45}" emma:medium="tactile" emma:mode="ink">
                <msink:context xmlns:msink="http://schemas.microsoft.com/ink/2010/main" type="inkWord" rotatedBoundingBox="24718,17740 25811,17645 25897,18645 24805,18740"/>
              </emma:interpretation>
              <emma:one-of disjunction-type="recognition" id="oneOf70">
                <emma:interpretation id="interp350" emma:lang="zh-CN" emma:confidence="0">
                  <emma:literal>测</emma:literal>
                </emma:interpretation>
                <emma:interpretation id="interp351" emma:lang="zh-CN" emma:confidence="0">
                  <emma:literal>刺</emma:literal>
                </emma:interpretation>
                <emma:interpretation id="interp352" emma:lang="zh-CN" emma:confidence="0">
                  <emma:literal>浏</emma:literal>
                </emma:interpretation>
                <emma:interpretation id="interp353" emma:lang="zh-CN" emma:confidence="0">
                  <emma:literal>刻</emma:literal>
                </emma:interpretation>
                <emma:interpretation id="interp354" emma:lang="zh-CN" emma:confidence="0">
                  <emma:literal>洌</emma:literal>
                </emma:interpretation>
              </emma:one-of>
            </emma:emma>
          </inkml:annotationXML>
          <inkml:trace contextRef="#ctx0" brushRef="#br0" timeOffset="278424.6391">17850 16319 13 0,'-5'8'6'0,"-3"16"-2"16,8-16 9-16,0 3-13 16,0 5 1-16,0 4-1 15,-5 4 1-15,5-1-1 16,-4 5 0-16,-1 3 1 15,1 1 0-15,-1-1-1 16,-3 5 1-16,8-1-1 16,-9 5 1-16,9-13-1 15,0 5 0-15,0-1 0 16,0-3 0-16,4-1 0 16,-4-3 0-16,5-4 0 15,-1-5 1-15,5-3-1 16,4 4 1-16,0-4-1 0,5-4 1 15,-5-5 0-15,5 1 0 16,4-4 0-16,5-4 0 16,-1 1-1-16,-3-5 0 15,-1 0 0-15,-4 4 0 16,-1 0-1-16,-3-8 1 16,-1 8-3-16,-4-4 1 15,0 8-4-15,-1 0 0 16</inkml:trace>
          <inkml:trace contextRef="#ctx0" brushRef="#br0" timeOffset="278003.8386">17819 16264 23 0,'-18'8'11'0,"9"-16"-17"16,9 8 25-16,0 0-20 15,0 0 0-15,9-4 0 16,-9 4 0-16,9-8 1 16,0 8 1-16,4 0-2 15,5 0 1-15,0 0 0 0,-5 0 0 16,5 0 0-16,4 4 0 15,-5-4 0-15,1 0 0 16,-5 4-1-16,5-4 0 16,-5-4-2-16,1-4 0 15,-1 1-3-15,-13 7 1 16</inkml:trace>
          <inkml:trace contextRef="#ctx0" brushRef="#br0" timeOffset="292822.2572">18151 16296 5 0,'-4'0'2'0,"8"-28"2"0,-4 20 3 15,0 8-6-15,0 0 1 16,0 0 0-16,0 0 0 15,0 0-2-15,0 0 0 16,5 0 2-16,-1 0 0 16,0 4-1-16,1 0 1 15,4 8 0-15,-5 0 0 16,1 3-1-16,-5 5 0 16,0 12 0-16,0 7 1 0,0-4-1 15,0 5 0-15,0 3 0 16,0 1 1-16,-5 3-1 15,1 0 1-15,-5 0-2 16,4 4 1-16,5-3-1 16,-4-1 0-16,4-4 0 15,0 5 0-15,-4-17 0 16,-1 8 0-16,1-3 0 16,4-5 0-16,0-7-1 15,0-12 1-15,0 4-3 16,0-9 0-16,0 1-3 15,0-4 0-15</inkml:trace>
          <inkml:trace contextRef="#ctx0" brushRef="#br0" timeOffset="293334.6209">18364 16422 14 0,'4'11'7'0,"-4"-3"-6"0,0-8 9 16,0 0-10-16,0 0 0 16,0 0 0-16,0 0 1 15,-4 12-1-15,-1 0 0 0,1 0 0 16,-5 4 1-16,0-1-1 15,0-3 1-15,-4 12-1 16,0-5 1-16,-1 1-1 16,1-4 1-16,0 8-1 15,0-5 0-15,-1 1 0 16,5-4 0-16,1-5 0 16,3-3 0-16,1 0 0 15,-1 0 0 1,14 0 1-1,4-4 0-15,1 0 0 16,3 0 1-16,1-4-1 16,0 8 1-16,0-4-1 15,-1-4 0-15,1 0-1 16,0 0 1-16,-1 0-1 0,6 0 0 16,-6 0-1-16,1 0 1 15,-5 0-2-15,1 0 1 16,-1 0-3-16,-4 0 0 15,-9 0-2-15,9 0 0 16</inkml:trace>
          <inkml:trace contextRef="#ctx0" brushRef="#br0" timeOffset="294083.1531">18603 16111 12 0,'0'0'6'0,"9"-4"-8"16,0 4 9-16,-5-4-8 15,5 0 1-15,4 0 0 16,-4 4 0-16,9 0 0 15,0 0 1-15,-5 0 0 16,0 4 1-16,0-4 0 16,1 4 0-16,-5-4 0 15,-1 0 0-15,1 0-1 16,0 0 1-16,-4 0-2 16,-5 0 1-16,4 0-1 0,1 0 1 15,-1 4 0-15,-4-4 0 16,0 0-1-16,0 0 1 15,0 0 0-15,9 4 0 16,-9 0 0-16,0-1 0 16,4 9-1-16,-4-4 0 15,5 12 0-15,-1 3 1 16,1 9-1-16,3-4 0 16,-3 19 0-16,-1-4 1 15,1 0-1-15,-1 9 1 0,1-5-1 16,3 0 0-16,-3 4 0 15,4-3 0-15,-5-1 0 16,1-4 1-16,-1-7-1 16,0-1 1-16,-4-3-1 15,0-9 1-15,0-3-1 16,0 0 1-16,0-5-1 16,0-3 0-16,0 0 0 15,0-4 1-15,0 0-1 16,0 0 1-16,-4-1-1 15,0-3 1-15,-1-4 0 16,-4 4 0-16,0 0-1 16,1-4 1-16,-6 8 0 15,1-4 0-15,-5-4-1 16,-8 12 0-16,-1-4-1 16,5 0 0-16,0-4-1 15,0 3 1-15,4 1-2 0,0 0 0 16,5 0-4-16,0-4 1 15,4-4-1-15,4 8 1 16</inkml:trace>
        </inkml:traceGroup>
        <inkml:traceGroup>
          <inkml:annotationXML>
            <emma:emma xmlns:emma="http://www.w3.org/2003/04/emma" version="1.0">
              <emma:interpretation id="{9AD4BA54-E63D-4471-84DC-B2A9E8A04C3D}" emma:medium="tactile" emma:mode="ink">
                <msink:context xmlns:msink="http://schemas.microsoft.com/ink/2010/main" type="inkWord" rotatedBoundingBox="26330,18787 26425,18386 26443,18390 26348,18791"/>
              </emma:interpretation>
              <emma:one-of disjunction-type="recognition" id="oneOf71">
                <emma:interpretation id="interp355" emma:lang="zh-CN" emma:confidence="0">
                  <emma:literal>,</emma:literal>
                </emma:interpretation>
                <emma:interpretation id="interp356" emma:lang="zh-CN" emma:confidence="0">
                  <emma:literal>1</emma:literal>
                </emma:interpretation>
                <emma:interpretation id="interp357" emma:lang="zh-CN" emma:confidence="0">
                  <emma:literal>丿</emma:literal>
                </emma:interpretation>
                <emma:interpretation id="interp358" emma:lang="zh-CN" emma:confidence="0">
                  <emma:literal>’</emma:literal>
                </emma:interpretation>
                <emma:interpretation id="interp3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294518.9632">19449 16823 12 0,'0'8'6'0,"0"-20"-2"16,0 16 9-16,0-4-12 0,0 0 0 15,5 12 1-15,-5 4 0 16,0 0-3-16,-5 7 1 15,1 1 1-15,-5 11 1 16,-4-3-1-16,4-1 0 16,0 17-2-16,-4-5 1 15,4-8-3-15,0-3 0 16,0-8-3-16,0 3 1 16</inkml:trace>
        </inkml:traceGroup>
        <inkml:traceGroup>
          <inkml:annotationXML>
            <emma:emma xmlns:emma="http://www.w3.org/2003/04/emma" version="1.0">
              <emma:interpretation id="{A2693380-AA72-4BA3-A3AE-010AEA5B2EB9}" emma:medium="tactile" emma:mode="ink">
                <msink:context xmlns:msink="http://schemas.microsoft.com/ink/2010/main" type="inkWord" rotatedBoundingBox="26795,17603 27249,17592 27275,18652 26821,18663"/>
              </emma:interpretation>
              <emma:one-of disjunction-type="recognition" id="oneOf72">
                <emma:interpretation id="interp360" emma:lang="zh-CN" emma:confidence="0">
                  <emma:literal>否</emma:literal>
                </emma:interpretation>
                <emma:interpretation id="interp361" emma:lang="zh-CN" emma:confidence="0">
                  <emma:literal>夺</emma:literal>
                </emma:interpretation>
                <emma:interpretation id="interp362" emma:lang="zh-CN" emma:confidence="0">
                  <emma:literal>㔻</emma:literal>
                </emma:interpretation>
                <emma:interpretation id="interp363" emma:lang="zh-CN" emma:confidence="0">
                  <emma:literal>奔</emma:literal>
                </emma:interpretation>
                <emma:interpretation id="interp364" emma:lang="zh-CN" emma:confidence="0">
                  <emma:literal>奇</emma:literal>
                </emma:interpretation>
              </emma:one-of>
            </emma:emma>
          </inkml:annotationXML>
          <inkml:trace contextRef="#ctx0" brushRef="#br0" timeOffset="294999.3075">19848 16146 9 0,'-27'4'4'0,"27"-16"0"15,0 12 4-15,0 0-8 16,0 0 0-16,0 0 1 0,9-4 1 15,0 4-2-15,0-8 0 16,9 0 1-16,4 1 0 16,0-1 0-16,5 0 1 15,-1-4-1-15,10 12 0 16,-5-4 0-16,4 0 0 16,-8 0 0-16,-1 0 1 15,-4 0-2-15,0 0 1 16,1 4-1-16,-6-4 1 15,1 1-1-15,0-1 1 16,-5 4-3-16,-4 0 1 0,0 0-4 16,-9 0 0-16,0 0 0 15,0 0 0-15</inkml:trace>
          <inkml:trace contextRef="#ctx0" brushRef="#br0" timeOffset="295249.4827">20189 16028 11 0,'-9'0'5'0,"5"8"-2"16,4-4 9-16,-5 4-11 16,1 3 0-16,-1 1 1 15,1 8 1-15,-5 0-4 16,-4 7 1-16,0 9 2 16,-5 7 0-16,-4 0 0 15,-5 4 0-15,5 9-1 16,0-5 0-16,-5 0-1 0,1-4 0 15,-1-7-2-15,0-5 1 16,5-3-4-16,5-9 1 16,-1 1-2-16,5-12 0 15</inkml:trace>
          <inkml:trace contextRef="#ctx0" brushRef="#br0" timeOffset="296182.6456">19874 16878 16 0,'0'-7'8'0,"9"7"-11"0,-9 0 18 16,9 0-15-16,0 4 1 16,4-1 0-16,1 17 1 15,-1-8-3-15,5 8 1 16,-1-5 1-16,-3 5 0 15,-1-4 0-15,-4 8 0 16,4-5-1-16,-4 1 0 16,0-8-2-16,-5-4 1 0,1-1-4 15,-1 1 0-15,-4 0-1 16,0-4 1-16</inkml:trace>
          <inkml:trace contextRef="#ctx0" brushRef="#br0" timeOffset="296466.8476">20021 16890 13 0,'17'-23'6'0,"32"19"-4"16,-36 4 12-16,1 0-13 16,-1-4 0-16,0 4 1 15,5-4 0-15,-5 8-3 16,1-4 1-16,-6 4 1 15,1-4 0-15,0 4 0 0,0 0 0 16,-9 3-1-16,0-7 0 16,0 20 0-16,0 0 1 15,-4-8-1-15,-1 3 0 16,-4 5 0-16,0-4 0 16,1 0 0-16,3-1 0 15,-4-3-2-15,0 0 1 16,5 0-4-16,0-12 1 15,-1 12-2-15,5-12 1 16</inkml:trace>
          <inkml:trace contextRef="#ctx0" brushRef="#br0" timeOffset="295585.7211">20154 16323 18 0,'0'12'9'0,"4"0"-13"15,0-4 18-15,-4 7-15 16,5 9 1-16,-5 12-1 16,0-1 1-16,0 4 1 15,-5 5 0-15,5-5-1 16,-4 8 1-16,0-3-2 15,-1 7 1-15,1-8-4 16,-1-3 0-16,1-9-1 16,-1-7 0-16</inkml:trace>
          <inkml:trace contextRef="#ctx0" brushRef="#br0" timeOffset="295852.9115">20211 16563 13 0,'9'0'6'0,"0"-11"-3"0,-9 11 13 16,4 0-16-16,5 0 1 15,0 4-1-15,-5 0 1 16,1-1-1-16,4 1 0 16,-5 0-1-16,1-4 1 15,-5 0-3-15,4 4 1 16,-4-4-3-16,4 4 0 15,-4-4 0-15,0 4 0 16</inkml:trace>
        </inkml:traceGroup>
        <inkml:traceGroup>
          <inkml:annotationXML>
            <emma:emma xmlns:emma="http://www.w3.org/2003/04/emma" version="1.0">
              <emma:interpretation id="{43C78A70-4512-4B32-9BFA-99A544AF4EBA}" emma:medium="tactile" emma:mode="ink">
                <msink:context xmlns:msink="http://schemas.microsoft.com/ink/2010/main" type="inkWord" rotatedBoundingBox="27631,17606 28629,17760 28470,18794 27472,18640"/>
              </emma:interpretation>
              <emma:one-of disjunction-type="recognition" id="oneOf73">
                <emma:interpretation id="interp365" emma:lang="zh-CN" emma:confidence="0">
                  <emma:literal>则</emma:literal>
                </emma:interpretation>
                <emma:interpretation id="interp366" emma:lang="zh-CN" emma:confidence="0">
                  <emma:literal>叫</emma:literal>
                </emma:interpretation>
                <emma:interpretation id="interp367" emma:lang="zh-CN" emma:confidence="0">
                  <emma:literal>州</emma:literal>
                </emma:interpretation>
                <emma:interpretation id="interp368" emma:lang="zh-CN" emma:confidence="0">
                  <emma:literal>到</emma:literal>
                </emma:interpretation>
                <emma:interpretation id="interp369" emma:lang="zh-CN" emma:confidence="0">
                  <emma:literal>則</emma:literal>
                </emma:interpretation>
              </emma:one-of>
            </emma:emma>
          </inkml:annotationXML>
          <inkml:trace contextRef="#ctx0" brushRef="#br0" timeOffset="297040.7558">20619 16280 10 0,'0'-8'5'0,"4"0"-4"16,1 4 7-16,-5 4-6 15,0 0 0-15,0 0 1 16,0 0 1-16,0 0-5 15,4 4 0-15,0 12 3 16,1 0 0-16,4 7-1 0,-5 9 0 16,1 3-1-16,3 1 1 15,-8 3-1-15,5-3 1 16,-5-1-1-16,0-4 1 16,0-7-2-16,0-4 1 15,0-4-2-15,4-5 0 16,-4-7-1-16,0-4 1 15,5-8 0-15,-1-11 0 16,5-5 0-16,0 0 1 16,0-7 2-16,-5-1 0 15,5-3 0-15,9-4 0 16,0-1 0-16,-1 13 0 0,1 3 1 16,0-4 0-16,-1 17-1 15,1-1 1-15,-5 0 0 16,1 20 0-16,-1-4 0 15,0 4 0-15,-4 7-1 16,-4 9 0-16,-1-4-1 16,-4 3 1-16,0 9-2 15,-4-5 0-15,-1-7-2 16,1 8 1-16,-1-5-3 16,-4-7 0-16,5 4-1 15,-5-8 0-15</inkml:trace>
          <inkml:trace contextRef="#ctx0" brushRef="#br0" timeOffset="297611.663">20836 16532 20 0,'0'-12'10'0,"0"24"-14"0,0-4 20 16,0 8-16-16,-5 7 1 16,-3 5 0-16,-6 3 0 15,-3 5-1-15,-1-1 0 16,0 1 0-16,0 15 1 15,-4-12-1-15,9-7 1 16,-5 3-2-16,9-15 0 16,0-1-2-16,5-7 1 15,0-8 0-15,4-4 0 0,13-4 0 16,0-4 1-16,9-3 0 16,1-9 0-16,-1 4 1 15,0-4 1-15,0 9-1 16,0 3 0-16,0 0 0 15,-4 0 0-15,0 8 0 16,-1-4 1-16,-3 4-1 16,-1-4 1-16,0 0-2 15,1-4 1-15,-6 8-3 16,1-11 0-16,0 3 0 16,0-8 0-16,0 0-1 15,0-11 1-15,0 7 1 16,4-4 1-16,0 1 3 15,0-1 1-15,1-4 1 16,-1 1 0-16,0 11 1 16,1 8 0-16,-1 0-1 15,-4 8 0-15,0 8-2 0,0 4 1 16,-1 8-2-16,-8 3 0 16,9 5-1-16,-4-8 0 15,-5 7 0-15,4-7 1 16,-4-4-2-16,5-5 0 15,-5 1-3-15,0-4 0 16,8-8-2-16,6-4 0 16,-1-8 0-16,5-11 0 15</inkml:trace>
          <inkml:trace contextRef="#ctx0" brushRef="#br0" timeOffset="297911.3756">21483 16185 16 0,'17'-15'8'0,"-8"23"-7"16,-9-8 19-16,0 0-19 16,5 3 0-16,-1 5 0 15,1 12 1-15,-1 0-3 16,0 3 1-16,-4 5 1 16,5-1 1-16,-5 17-1 15,4 3 1-15,-4-4-1 16,0 13 1-16,0-1-1 15,0 4 0-15,0 8 1 16,0 0 0-16,0 0-2 16,0-1 1-16,-4 5-2 15,-5-8 0-15,-4-4-2 0,-1-15 0 16,10-5-3-16,-5-11 0 16,0-1-2-16,9-11 0 15</inkml:trace>
        </inkml:traceGroup>
        <inkml:traceGroup>
          <inkml:annotationXML>
            <emma:emma xmlns:emma="http://www.w3.org/2003/04/emma" version="1.0">
              <emma:interpretation id="{AF19D47C-A2A5-441C-A686-32B7D268CA9D}" emma:medium="tactile" emma:mode="ink">
                <msink:context xmlns:msink="http://schemas.microsoft.com/ink/2010/main" type="inkWord" rotatedBoundingBox="28447,18273 29156,17383 29950,18015 29241,18905"/>
              </emma:interpretation>
              <emma:one-of disjunction-type="recognition" id="oneOf74">
                <emma:interpretation id="interp370" emma:lang="zh-CN" emma:confidence="0">
                  <emma:literal>造</emma:literal>
                </emma:interpretation>
                <emma:interpretation id="interp371" emma:lang="zh-CN" emma:confidence="0">
                  <emma:literal>迭</emma:literal>
                </emma:interpretation>
                <emma:interpretation id="interp372" emma:lang="zh-CN" emma:confidence="0">
                  <emma:literal>选</emma:literal>
                </emma:interpretation>
                <emma:interpretation id="interp373" emma:lang="zh-CN" emma:confidence="0">
                  <emma:literal>迷</emma:literal>
                </emma:interpretation>
                <emma:interpretation id="interp374" emma:lang="zh-CN" emma:confidence="0">
                  <emma:literal>速</emma:literal>
                </emma:interpretation>
              </emma:one-of>
            </emma:emma>
          </inkml:annotationXML>
          <inkml:trace contextRef="#ctx0" brushRef="#br0" timeOffset="300272.5586">21802 16941 6 0,'-14'16'3'0,"1"-24"-6"16,13 8 5-16,0 0-1 16,0 0 0-16,9-4 3 15,4 4 1-15,9-4-5 16,9 4 1-16,5-3 3 16,4-1 0-16,4 4 0 15,5 0 0-15,-5 0-2 0,0 0 0 16,1 4-1-16,-6-1 1 15,6 1-1-15,-5-4 0 16,0 0-1-16,-5 0 0 16,-4 0-1-16,-4 0 0 15,-1 4-5-15,-4-4 0 16</inkml:trace>
          <inkml:trace contextRef="#ctx0" brushRef="#br0" timeOffset="299972.8415">21797 16296 9 0,'0'8'4'0,"27"-24"-5"16,-18 8 7-16,8 0-9 0,10 8 1 15,-5 8-2-15,-4-8 0 16</inkml:trace>
          <inkml:trace contextRef="#ctx0" brushRef="#br0" timeOffset="300267.0506">21908 16504 8 0,'-31'28'4'0,"18"0"-5"0,13-21 7 16,0 1-6-16,0 0 0 16,9-4-1-16,-1 8 1 15,6 0 0-15,-1-4 0 16,5 3 0-16,-1-3 1 0,6 0-1 15,-6 4 0-15,1-4 0 16,-5 4 1-16,-4-1-1 16,-4 1 0-16,-1 0-2 15,-4 0 1-15,-4 8-1 16,-10-9 0-16</inkml:trace>
          <inkml:trace contextRef="#ctx0" brushRef="#br0" timeOffset="298992.6443">22258 16075 13 0,'-4'-8'6'0,"8"4"0"0,-4 4 8 16,0 0-13-16,0 0 1 15,0 0-1-15,0 0 0 0,0 0-2 16,4 8 0-16,-4 0 1 15,5 4 1-15,-5 12-1 16,4 3 0-16,-4 1-1 16,0 7 1-16,0-11 0 15,0 7 0-15,0-3 0 16,0-9 0-16,0-3-1 16,0 0 0-16,0-4 0 15,0-4 1-15,0 0-1 16,5-5 1-16,-5 1-1 15,13-4 1-15,-4 0 0 16,0 0 0-16,4 0 0 16,5-4 1-16,-5-7 0 15,14 3 0-15,-5-4 0 16,0 4 0-16,0 4 0 0,0-4 0 16,0-4-1-16,5 12 1 15,-9-11-1-15,-5 11 1 16,-9-4-2-16,10 4 0 15,-14 0-1-15,0 4 1 16,-5 4-3-16,-8 3 1 16,0 13-1-16,-5 4 0 15,-9-1 1-15,5 5 1 16,-9 3 1-16,0-3 0 16,5-5 3-16,-1 1 1 15,5-5 0-15,0-7 0 0,4 4 0 16,5-8 1-16,4-5-2 15,0 1 1-15,5-4-1 16,4 0 0-16,8-4-1 16,6 0 1-16,-1-4-1 15,14 0 0-15,-5 0 0 16,9-3 0-16,-5-5-1 16,1 8 1-16,-5-4-1 15,0 8 1-15,-4-4-1 16,0-4 0-16,4 8-1 15,-5 0 1-15,-8 0-1 16,13-4 1-16,-4 0-3 16,-18 4 0-16,9 0-4 15,0-4 0-15</inkml:trace>
          <inkml:trace contextRef="#ctx0" brushRef="#br0" timeOffset="299322.8826">22475 16052 18 0,'-18'3'9'0,"14"1"-9"0,4-4 14 16,0 0-15-16,0 4 0 15,4 0-1-15,-4 4 1 0,5 0 1 16,-1 8 1-16,1 11-1 15,-5 9 0-15,0 3 1 16,-5 12 0-16,1 1 0 16,-1 3 0-16,1 0 0 15,-5 0 1-15,0-4-1 16,0 0 0 0,-8 20-2-1,-1-4 0-15,5-20-3 16,-1 1 1-16,1-13-3 15,0-11 1-15</inkml:trace>
          <inkml:trace contextRef="#ctx0" brushRef="#br0" timeOffset="299642.1056">22515 16658 11 0,'0'4'5'0,"18"23"0"0,-5-19 7 16,0 0-12-16,9 4 0 16,-4 0 0-16,0 0 1 15,0-1-1-15,-1-7 0 16,-3 16-1-16,-6-16 0 16,1 0-2-16,-4 0 1 15,-5 0-2-15,9 0 0 16</inkml:trace>
        </inkml:traceGroup>
        <inkml:traceGroup>
          <inkml:annotationXML>
            <emma:emma xmlns:emma="http://www.w3.org/2003/04/emma" version="1.0">
              <emma:interpretation id="{0BD0676C-0993-48A6-A864-85BDDDA816ED}" emma:medium="tactile" emma:mode="ink">
                <msink:context xmlns:msink="http://schemas.microsoft.com/ink/2010/main" type="inkWord" rotatedBoundingBox="30130,17372 31016,17965 30376,18923 29490,18330"/>
              </emma:interpretation>
              <emma:one-of disjunction-type="recognition" id="oneOf75">
                <emma:interpretation id="interp375" emma:lang="zh-CN" emma:confidence="0">
                  <emma:literal>就</emma:literal>
                </emma:interpretation>
                <emma:interpretation id="interp376" emma:lang="zh-CN" emma:confidence="0">
                  <emma:literal>代</emma:literal>
                </emma:interpretation>
                <emma:interpretation id="interp377" emma:lang="zh-CN" emma:confidence="0">
                  <emma:literal>伏</emma:literal>
                </emma:interpretation>
                <emma:interpretation id="interp378" emma:lang="zh-CN" emma:confidence="0">
                  <emma:literal>氏</emma:literal>
                </emma:interpretation>
                <emma:interpretation id="interp379" emma:lang="zh-CN" emma:confidence="0">
                  <emma:literal>ⅳ</emma:literal>
                </emma:interpretation>
              </emma:one-of>
            </emma:emma>
          </inkml:annotationXML>
          <inkml:trace contextRef="#ctx0" brushRef="#br0" timeOffset="300989.5645">22989 16063 7 0,'0'-4'3'0,"0"-3"3"16,0 7-1-16,0 0-2 15,0 0 1-15,0 0 1 16,0 0 1-16,0 0-8 15,0 0 1-15,0 0 4 16,9 3 0-16,-5 1-2 16,1 0 1-16,-5 4-2 15,0 4 1-15,-5 4-1 16,1 11 0-16,-5-3-1 16,9 4 1-16,-13 7 0 15,8-7 0-15,-4 3-1 16,0 4 1-16,-4-3-1 0,0-4 0 15,8-9-3-15,-3 5 1 16,-6-12-2-16,5-1 0 16,1-3 0-16,8 0 0 15</inkml:trace>
          <inkml:trace contextRef="#ctx0" brushRef="#br0" timeOffset="301242.2441">22936 16394 9 0,'9'-8'4'0,"4"8"-1"0,-13 0 8 15,0 0-10-15,9 0 1 16,-5 8 0-16,1 4 0 0,4 4-3 16,-5 3 1-16,-4 13 2 15,9-1 0-15,-9 5-1 16,0 7 0-16,0 0 0 16,0 5 1-16,-9 3-1 15,9 4 1-15,-4 0-2 16,-5-12 0-16,9 5-1 15,-5-5 1-15,1-11-3 16,-1-9 0-16,5 1-3 16,0-8 0-16</inkml:trace>
          <inkml:trace contextRef="#ctx0" brushRef="#br0" timeOffset="301568.9762">23086 16646 12 0,'0'0'6'0,"14"-4"-1"0,-5 0 8 15,-5 0-12-15,9 0 0 16,1 0 0-16,8 1 1 16,-9-1-2-16,31-4 0 15,-4 4 1-15,0-4 1 16,0-4-1-16,9 0 0 15,-1-3-1-15,-8 3 1 16,-4-4-2-16,-10 12 1 16,1-8-2-16,-9 0 1 0,-1 5-4 15,-3 3 0-15,-6-4-1 16,-3 8 1-16</inkml:trace>
          <inkml:trace contextRef="#ctx0" brushRef="#br0" timeOffset="301876.1957">23317 16315 18 0,'0'12'9'0,"4"-32"-15"15,1 28 17-15,3-4-11 16,-3 8 1-16,8 4 1 15,1 7 0-15,-1 9-2 0,-4 3 1 16,13 5 1-16,0 3 1 16,-4 0 0-16,4 1 0 15,-4 3-1-15,8 0 0 16,-8-7 0-16,0 3 0 16,-5-4-1-16,5-7 1 15,-5-9-2-15,-9 1 1 16,10 0-2-16,-6-9 1 15,-3-3-3-15,4 0 1 16,-5 0-3-16,1-8 0 16,-5 4-3-16,0-8 1 0</inkml:trace>
          <inkml:trace contextRef="#ctx0" brushRef="#br0" timeOffset="302206.9301">23662 16146 22 0,'-4'0'11'0,"17"24"-18"15,-8-16 20-15,8-1-16 16,0 9 0-16,0 0-5 15,1 8 0-15,-5-1 8 16,4 9 1-16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50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073E41-EFEF-4966-B667-88DAAC2141E7}" emma:medium="tactile" emma:mode="ink">
          <msink:context xmlns:msink="http://schemas.microsoft.com/ink/2010/main" type="inkDrawing"/>
        </emma:interpretation>
      </emma:emma>
    </inkml:annotationXML>
    <inkml:trace contextRef="#ctx0" brushRef="#br0">235-1 18 0,'0'0'9'0,"0"4"-9"0,0-4 16 15,0 0-16-15,0 0 0 16,0 0 0-16,0 4 1 16,-5 4-2-16,-4 11 1 15,-4 9 0-15,-5 4 1 0,-4 7-2 16,0 4 1-16,-5 5-1 16,5-5 1-16,0-4-2 15,0-7 1-15,4-9-3 16,5 5 1-16,0-8-2 15,4-5 0-15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6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23FA97-61D5-4709-AE80-FF911FAD0CB0}" emma:medium="tactile" emma:mode="ink">
          <msink:context xmlns:msink="http://schemas.microsoft.com/ink/2010/main" type="inkDrawing"/>
        </emma:interpretation>
      </emma:emma>
    </inkml:annotationXML>
    <inkml:trace contextRef="#ctx0" brushRef="#br0">0 4 11 0,'13'-12'5'0,"10"24"0"16,-15-8 7-16,6-1-12 15,3 5 0-15,6 4 1 16,-1-4 0-16,4 8-2 16,-4-8 1-16,1 4-1 15,-6-5 0-15,1 1-2 0,0-4 0 16,-5 4-1-16,0-4 0 16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5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39C5425-1BB2-4000-A1AE-19413A7E8EF8}" emma:medium="tactile" emma:mode="ink">
          <msink:context xmlns:msink="http://schemas.microsoft.com/ink/2010/main" type="inkDrawing"/>
        </emma:interpretation>
      </emma:emma>
    </inkml:annotationXML>
    <inkml:trace contextRef="#ctx0" brushRef="#br0">19 55 20 0,'-13'4'10'0,"4"-39"-13"15,9 27 17-15,9 0-14 16,-9 8 0-16,0-8-1 16,0 8 0-16,0 0 1 0,4 0 0 15,9 4-1-15,5 0 1 16,-5 4 0-16,1 0 0 15,3 0 0-15,1 0 0 16,0-1 0-16,-5-3 0 16,0 4-2-16,1-4 0 15,3 0-3-15,-8 0 1 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7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35D07FB-E588-471B-8622-59F5FB91AD44}" emma:medium="tactile" emma:mode="ink">
          <msink:context xmlns:msink="http://schemas.microsoft.com/ink/2010/main" type="inkDrawing"/>
        </emma:interpretation>
      </emma:emma>
    </inkml:annotationXML>
    <inkml:trace contextRef="#ctx0" brushRef="#br0">4 0 12 0,'-4'12'6'0,"4"4"-5"16,0-9 7-16,4 5-7 15,-4 12 0-15,0 7-1 16,0 1 1-16,9 3-1 15,-9 5 0-15,0-5 1 16,0 8 0-16,0 1-1 16,-9-1 0-16,9-7-4 15,-4-5 1-15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1.0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FF2506A-F8B1-4E1D-8677-FD3E636C1116}" emma:medium="tactile" emma:mode="ink">
          <msink:context xmlns:msink="http://schemas.microsoft.com/ink/2010/main" type="inkDrawing"/>
        </emma:interpretation>
      </emma:emma>
    </inkml:annotationXML>
    <inkml:trace contextRef="#ctx0" brushRef="#br0">0 69 16 0,'40'-8'8'0,"-9"20"-8"0,-18-20 12 16,5 0-12-16,4 0 1 0,5 0 0 15,-1 0 1-15,10 0-2 16,-10 1 0-16,5-1 1 15,-4 4 0-15,-1 0 0 16,-3 4 0-16,-1 0-1 16,-4 0 1-16,-5 4-2 15,-4 4 0-15,0 7-3 16,-9 5 1-16,-5 4-3 16,-4 3 0-16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1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6B1E80-5362-4A6C-8996-4197F55F9886}" emma:medium="tactile" emma:mode="ink">
          <msink:context xmlns:msink="http://schemas.microsoft.com/ink/2010/main" type="inkDrawing"/>
        </emma:interpretation>
      </emma:emma>
    </inkml:annotationXML>
    <inkml:trace contextRef="#ctx0" brushRef="#br0">141-1 12 0,'-13'0'6'0,"40"0"-3"0,-19 0 9 16,-3 0-11-16,-5 4 0 16,9 8 0-16,-5 3 1 15,1 5-3-15,-1 4 1 16,-4 19 2-16,-9 4 0 16,-4 4-1-16,0 8 0 15,-1 4 0-15,-3-3 0 0,-14-9-2 16,13-4 1-16,-4-8-3 15,4-7 1-15,0-9-3 16,1-7 0-16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33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74A46F-3569-4FB4-96DD-863AB9D7B9DB}" emma:medium="tactile" emma:mode="ink">
          <msink:context xmlns:msink="http://schemas.microsoft.com/ink/2010/main" type="inkDrawing"/>
        </emma:interpretation>
      </emma:emma>
    </inkml:annotationXML>
    <inkml:trace contextRef="#ctx0" brushRef="#br0">0 83 12 0,'9'-12'6'0,"13"-4"-2"16,-17 12 8-16,8 4-12 16,0-4 1-16,-4 0 0 15,0 0 0-15,4 4-2 16,-8-4 1-16,8 0-1 16,5 1 1-16,-9-1-2 15,0 0 0-15,0-4-2 16,-5 0 0-16,9 4-1 0,-13 4 1 15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5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145C0-3FB1-42D9-AD23-EAEC698C4EBC}" emma:medium="tactile" emma:mode="ink">
          <msink:context xmlns:msink="http://schemas.microsoft.com/ink/2010/main" type="inkDrawing"/>
        </emma:interpretation>
      </emma:emma>
    </inkml:annotationXML>
    <inkml:trace contextRef="#ctx0" brushRef="#br0">22 0 12 0,'-9'55'6'0,"-4"-8"-4"0,13-31 12 15,0 7-14-15,0 1 1 16,0 0 0-16,0 3 0 0,0-3-2 15,0-8 0-15,0-5-2 16,0-3 1-16,9-4-3 16,-5-12 1-16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8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D113E1D-A5B5-4463-BF7F-2C38BB1B8AB6}" emma:medium="tactile" emma:mode="ink">
          <msink:context xmlns:msink="http://schemas.microsoft.com/ink/2010/main" type="inkDrawing"/>
        </emma:interpretation>
      </emma:emma>
    </inkml:annotationXML>
    <inkml:trace contextRef="#ctx0" brushRef="#br0">181-1 13 0,'5'0'6'0,"-18"31"-7"15,8-19 11-15,-4 4-9 16,-13 11 0-16,4 1 1 16,-4-1 0-16,0 5-3 15,4-1 1-15,-4-3 0 16,13-4 1-16,1-1-2 0,-1-11 1 15,0-8-2-15,9-4 1 16,13-4-1-16,0-12 0 16,10 1 0-16,3-1 0 15,1 0 2-15,-5 0 0 16,9 4 1-16,-5 1 0 16,6 3 0-16,-1 0 1 15,-5 4 0-15,-8 0 0 16,4 4-1-16,-9 0 0 15,1 0-2-15,-6 0 1 0,-3 0-3 16,-5 0 1-16,0 0-2 16,-5 4 0-16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1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F021CE-4158-4034-ABED-E9B3A6B48DCE}" emma:medium="tactile" emma:mode="ink">
          <msink:context xmlns:msink="http://schemas.microsoft.com/ink/2010/main" type="inkDrawing"/>
        </emma:interpretation>
      </emma:emma>
    </inkml:annotationXML>
    <inkml:trace contextRef="#ctx0" brushRef="#br0">-1 7 12 0,'0'-8'6'0,"5"20"-5"15,8-16 11-15,0 8-13 16,1 0 0-16,-5-12 1 15,4 4 1-15,0 4 0 0,5 8 0 16,-5-4 0-16,0 4 1 16,1 0 0-16,-1-4 0 15,0 0-1-15,1-4 0 16,-5 4-2-16,-5-4 1 16,-4 0-4-16,9 4 0 15,-9-4-1-15,-9 0 0 16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5.7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1A531D-3A5B-4F18-8927-EA45A07B113C}" emma:medium="tactile" emma:mode="ink">
          <msink:context xmlns:msink="http://schemas.microsoft.com/ink/2010/main" type="inkDrawing" rotatedBoundingBox="6796,10203 14774,9751 14887,11750 6909,12201" semanticType="strikethrough" shapeName="Other">
            <msink:sourceLink direction="with" ref="{AFF0D22A-1112-4B84-84B1-AFD405581918}"/>
            <msink:destinationLink direction="with" ref="{04183846-CE7A-4282-85AC-624E51BF089A}"/>
          </msink:context>
        </emma:interpretation>
      </emma:emma>
    </inkml:annotationXML>
    <inkml:trace contextRef="#ctx0" brushRef="#br0">3 374 4 0,'-9'-8'2'0,"13"24"-2"0,-4-16 3 16,0 4-2-16,0-4 1 15,0 0 0-15,0 0 1 16,5 0-4-16,-5 4 1 15,4 0 2-15,1 0 1 16,-1 0-1-16,-4 8 0 16,4-1-1-16,-4 1 1 15,5 0-1-15,-1 4 0 16,1-4-1-16,-1 7 1 16,1-3-1-16,-1 12 0 0,5-5 0 15,0 1 0-15,0 3 0 16,8 5 0-16,-3-1 0 15,-1-3 1-15,0 3-1 16,5-3 1-16,-5 4-2 16,5-1 1-16,0-3 0 15,-1-9 0-15,1 13 0 16,-5-9 0-16,1 1 0 16,-1 0 1-16,0-5-1 15,1 5 1-15,3 4-1 16,1-1 1-16,0 5-1 15,4-5 0-15,0 5 0 16,5-5 0-16,-1 1 0 16,1-1 0-16,-5 1 1 15,0-8 0-15,5-1-1 16,4 1 1-16,0 0-1 16,-5-5 1-16,5 1 0 0,-4 0 0 15,13 0-1-15,-5 3 0 16,5 1 0-16,0 0 1 15,-5-1-1-15,1 9 0 16,-1 4 0-16,1-5 0 16,-1 1 0-16,-4-5 1 15,0 5-1-15,0-4 1 16,-4 3-1-16,-1-7 1 16,5-4-1-16,9 3 1 15,0-7 0-15,0 4 0 0,4 0-1 16,0 3 1-16,1 1-1 15,4 0 1-15,-1-1-1 16,-3 5 0-16,-6-4-1 16,6-1 1-16,-1-3 0 15,0-4 0-15,-4 0 0 16,5-4 1-16,3-1-1 16,5 5 0-16,5-4 0 15,0 0 1-15,4 0-1 16,-9 0 1-16,4 0-1 15,1 3 0-15,0 1 0 16,-1 0 0-16,5 4-1 16,5-4 1-16,4-4 0 15,-5-5 0-15,-4 1 0 16,0 0 0-16,-9-4 0 16,0 0 0-16,-4-4 0 15,0 0 1-15,4 1-1 0,0-1 0 16,0 4 0-16,9 0 1 15,9 4-1-15,5-1 0 16,-1 5 0-16,-9 0 0 16,-4-4 0-16,0 0 0 15,-4-4 0-15,0 0 0 16,-5-4 0-16,4 0 0 16,5 0 0-16,5-4 1 15,-1 1-1-15,-4-5 1 0,0 0-1 16,-4 0 0-16,-5 0 0 15,0 0 0-15,-4 1 0 16,0-1 1-16,4 4-1 16,-4 0 0-16,-1-4 0 15,10-4 0-15,-1 5 0 16,1-5 0-16,0-4 0 16,4 8 1-16,-5-7-1 15,1-1 0-15,-1 0 0 16,-3 1 1-16,3-1-2 15,-4-4 1-15,14 1 0 16,-1-1 0-16,1 0 0 16,4 1 0-16,-1-1 0 15,-7-7 0-15,-6 11 0 16,-4-8 0-16,5 9 0 16,-5 3 0-16,-4-4 0 15,-1 5 0-15,10-5 0 0,0 0 0 16,4 0 0-16,0 1 1 15,4-5-1-15,-8 1 1 16,-5-1-1-16,5-4 0 16,-10 1 0-16,1-5 0 15,0-3 0-15,-5-5 1 32,40-15-1-32,-8 4 0 15,-10-8-1-15,-4 8 1 0,0 8 0 16,-4-1 0-16,-10 5 0 15,1-4 0-15,0 3 0 16,0 1 0-16,-5-5 0 16,0 1 1-16,-4 0-2 15,-5 0 1-15,14-1 0 16,0 1 0-16,-5 0 0 16,1-1 0-16,-6 5 0 15,6-4 0-15,-14 11 0 16,0-3 0-16,0 3 0 15,-5 8 0-15,1 1 0 16,-5 3 1-16,-4 0-1 16,-1 1 0-16,1-1-1 15,-5 4 1-15,1 5 0 16,-5-1 1-16,0 0-2 16,-1 0 1-16,1 4-1 15,0 0 1-15,-4 0-1 16,-1 1 0-16,0-1-2 0,1 4 1 15,-5 4-4-15,4-8 1 16,1 4-2-16,-1-4 1 16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4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972317-984A-40A8-A7CC-21C1DFE0EA42}" emma:medium="tactile" emma:mode="ink">
          <msink:context xmlns:msink="http://schemas.microsoft.com/ink/2010/main" type="inkDrawing"/>
        </emma:interpretation>
      </emma:emma>
    </inkml:annotationXML>
    <inkml:trace contextRef="#ctx0" brushRef="#br0">0 16 1 0,'17'-16'0'0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4.3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6E98492-CD88-42B8-90CA-8E436F5A4F2E}" emma:medium="tactile" emma:mode="ink">
          <msink:context xmlns:msink="http://schemas.microsoft.com/ink/2010/main" type="inkDrawing"/>
        </emma:interpretation>
      </emma:emma>
    </inkml:annotationXML>
    <inkml:trace contextRef="#ctx0" brushRef="#br0">0 138 19 0,'53'-31'9'0,"-31"27"-10"16,-22 4 17-16,4 0-16 15,10-4 0-15,-6 0 0 16,-3 4 1-16,13-4-1 16,-1 0 0-16,5 0 0 0,-4 0 1 15,9 0-1-15,-5-4 0 16,0 0 0-16,0 1 0 16,-4-5-2-16,-5 4 1 15,9 0-3-15,-8 0 1 16,-1 0-3-16,-4 4 1 15,-5 0 0-15,-4 4 0 16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8.9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19090BC-A496-4E01-BFE0-73F014A2C900}" emma:medium="tactile" emma:mode="ink">
          <msink:context xmlns:msink="http://schemas.microsoft.com/ink/2010/main" type="inkDrawing"/>
        </emma:interpretation>
      </emma:emma>
    </inkml:annotationXML>
    <inkml:trace contextRef="#ctx0" brushRef="#br0">12 15 13 0,'0'4'6'0,"0"-24"-2"16,0 20 6-16,0 0-10 16,0 0 0-16,0 0 1 15,5 4 0-15,-1 4-1 16,1 8 0-16,-1 0 1 15,1 7 0-15,-5 9 0 16,0-1 0-16,0-3-1 0,0 0 1 16,-5 3-1-16,1 1 1 15,-1-1-1-15,1-3 0 16,-1-1 0-16,1-3 0 16,4-4-2-16,-4-5 1 15,-1 1-4-15,5-4 0 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4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017DA61-C676-452D-84C6-38AEC461B4F7}" emma:medium="tactile" emma:mode="ink">
          <msink:context xmlns:msink="http://schemas.microsoft.com/ink/2010/main" type="inkDrawing"/>
        </emma:interpretation>
      </emma:emma>
    </inkml:annotationXML>
    <inkml:trace contextRef="#ctx0" brushRef="#br0">-2 49 18 0,'0'4'9'0,"14"-16"-11"16,-6 8 14-16,6 0-12 15,3 0 0-15,6 1 0 16,3-1 1-16,1-4-2 16,4 0 1-16,-5 4 0 15,1 4 1-15,-5 0-1 16,-4 4 0-16,-1 4 0 15,-3 0 1-15,-1 7-1 16,-4 1 0-16,-5 12-2 0,-4-5 0 16,-9 5 0-16,-4-1 0 15,-9 1-1-15,0 0 0 16,-5-1 1-16,5-7 0 16,4 0 2-16,1-5 1 15,-1-3 1-15,0-4 1 16,5 0 0-16,0-4 0 15,4-4 0-15,4 0 0 16,1-4-2-16,4 0 1 0,0-4-2 16,4 0 1-16,5 4-1 15,0 0 1-15,0 0-1 16,0 4 0-16,0 0-1 16,4-4 0-16,0 4-3 15,1 0 0-15,-6 0-2 16,1 4 1-16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7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DE0CCA-7C7A-4367-9741-CE24E662F317}" emma:medium="tactile" emma:mode="ink">
          <msink:context xmlns:msink="http://schemas.microsoft.com/ink/2010/main" type="inkDrawing"/>
        </emma:interpretation>
      </emma:emma>
    </inkml:annotationXML>
    <inkml:trace contextRef="#ctx0" brushRef="#br0">120 0 21 0,'-14'19'10'0,"10"-15"-15"0,4 0 20 16,0 0-16-16,0 4 1 15,0 4-1-15,-5 0 0 16,1 4 0-16,0 7 1 16,-5 1-1-16,-5-1 1 15,1 1-3-15,-5 0 0 16,-4-1-2-16,9-3 1 15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9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EC25704-B61E-4C3C-B7B6-C4ED746F7353}" emma:medium="tactile" emma:mode="ink">
          <msink:context xmlns:msink="http://schemas.microsoft.com/ink/2010/main" type="inkDrawing"/>
        </emma:interpretation>
      </emma:emma>
    </inkml:annotationXML>
    <inkml:trace contextRef="#ctx0" brushRef="#br0">0 0 13 0,'36'4'6'0,"30"24"-4"16,-48-24 10-16,0 3-12 15,4 1 1-15,0 4 0 16,5 0 0-16,-1 0-3 16,-4 0 1-16,5-1-2 15,-5-7 0-15,-4 8-2 16,-1-8 1-16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2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52C4903-81D5-4D8D-9D38-09C41A82BE83}" emma:medium="tactile" emma:mode="ink">
          <msink:context xmlns:msink="http://schemas.microsoft.com/ink/2010/main" type="inkDrawing"/>
        </emma:interpretation>
      </emma:emma>
    </inkml:annotationXML>
    <inkml:trace contextRef="#ctx0" brushRef="#br0">-2 295 18 0,'0'-4'9'0,"9"0"-13"0,0 0 18 0,9 0-14 15,-1 0 0-15,23-8 0 16,9-3 0-16,4-5 0 16,5-4 0-16,-1 1-1 15,1-1 1-15,-9 0 0 16,-5 1 0-16,0-5 0 15,-4 9 0-15,-5-1-3 16,1 4 1-16,-10 4-2 16,-3-3 0-16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7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37DA2F5-5115-4180-8DA4-0F8DABD6E2DC}" emma:medium="tactile" emma:mode="ink">
          <msink:context xmlns:msink="http://schemas.microsoft.com/ink/2010/main" type="inkDrawing"/>
        </emma:interpretation>
      </emma:emma>
    </inkml:annotationXML>
    <inkml:trace contextRef="#ctx0" brushRef="#br0">300-5 19 0,'-9'-4'9'0,"18"0"-13"0,-9 4 18 16,0 8-14-16,0 3 0 16,0 13 0-16,0 4 1 15,-9 7-1-15,0 8 0 16,-9 9 0-16,-8 3 1 15,-5-4 0-15,-5 4 0 16,1-4-1-16,4-4 1 16,4-7-1-16,5-1 0 15,4-7-1-15,5-5 0 0,0 1-2 16,4-12 1-16,5-9-1 16,-1-3 0-16,5-4 1 15,0 0 0-15,5-7 0 16,-1-1 0-16,5 0 2 15,0 0 0-15,0 4 1 16,4 0 1-16,0 4 1 16,-4 0 0-16,4 4 0 15,-4 4 0-15,0 8-1 16,4 7 1-16,-4 13-2 16,-4 7 1-16,-5 8-2 15,0 12 1-15,-5-8-1 16,1 0 1-16,-1 1-1 15,1-13 1-15,-5-4-2 16,0-7 1-16,9-9-4 16,-4-3 1-16,4-4-3 15,-5-12 1-15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1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F16D5C4-14C7-4238-9BC4-DA7C7F25DB22}" emma:medium="tactile" emma:mode="ink">
          <msink:context xmlns:msink="http://schemas.microsoft.com/ink/2010/main" type="inkDrawing"/>
        </emma:interpretation>
      </emma:emma>
    </inkml:annotationXML>
    <inkml:trace contextRef="#ctx0" brushRef="#br0">-2 152 10 0,'-4'0'5'0,"17"-11"-6"0,-8 7 5 15,4 0-4-15,8-4 1 0,1 4-1 16,9-4 1-16,-1 0-1 16,5-8 0-16,-4 5 1 15,-1-1 0-15,1 0-1 16,0 0 1-16,-1 0 1 15,1 0 0-15,-1 5-1 16,-4-1 1-16,1 4 0 16,-1 4 0-16,-5 4-1 15,1 8 1-15,-5 3-1 16,1 9 0-16,-5 3-1 16,-1 21 1-16,1-1-1 15,-4 4 1-15,-1 12-1 16,-4-4 1-16,0 0-1 15,-4 0 1-15,-1 0-1 16,1-7 1-16,-1-9 0 16,1-4 0-16,-5-7-1 15,5-5 0-15,-1-7-1 16,1-4 0-16,-5-4-3 0,0 0 0 16,-4-9-2-16,0-10 1 15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CB1B3F3-6496-4492-832E-9299DFC491FE}" emma:medium="tactile" emma:mode="ink">
          <msink:context xmlns:msink="http://schemas.microsoft.com/ink/2010/main" type="inkDrawing"/>
        </emma:interpretation>
      </emma:emma>
    </inkml:annotationXML>
    <inkml:trace contextRef="#ctx0" brushRef="#br0">0 71 18 0,'9'3'9'0,"27"-10"-11"16,-14-1 16-16,4-4-18 15,1-4 0-15,0 0-5 16,-1 1 0-16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18.79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34A0C2-0864-4C28-8279-4D3BAC5907D7}" emma:medium="tactile" emma:mode="ink">
          <msink:context xmlns:msink="http://schemas.microsoft.com/ink/2010/main" type="inkDrawing" rotatedBoundingBox="11643,6669 19120,6124 19285,8376 11807,8921" semanticType="callout" shapeName="Other">
            <msink:sourceLink direction="with" ref="{5FF55B70-F260-48E5-8631-EDF25447D350}"/>
            <msink:sourceLink direction="with" ref="{C1DCD0A4-F582-481A-9542-8223F1375BE1}"/>
          </msink:context>
        </emma:interpretation>
      </emma:emma>
    </inkml:annotationXML>
    <inkml:trace contextRef="#ctx0" brushRef="#br0">7517 2054 1 0,'-5'0'0'0,"1"0"0"16,4 0 1-16,0 0 0 16,0 0 0-16,0-12 1 15,0 0 1-15,0 1-3 16,0 3 0-16,0-4 2 15,-5-4 1-15,5 4-1 16,-4-7 1-16,-1 3-2 16,5 0 1-16,0-7-1 15,-4 3 0-15,0-4-1 16,-5-7 1-16,0-1 0 0,0-7 0 16,-4 3 0-16,-1-7 1 15,1 4-1-15,0-5 1 16,4 1-1-16,0 4 0 15,-4-9-1-15,4 5 1 16,0-4 0-16,0 4 0 16,0-5-1-16,1 1 1 15,-1 0-1-15,0 7 1 16,-4-3 0-16,-1-4 1 16,1 3-1-16,0 9 0 0,-1 0 0 15,1-1 0-15,-5 1 0 16,1-1 0-16,-1 1 0 15,0 3 0-15,1 5-1 16,3-1 1-16,-4-3 0 16,-4-1 0-16,-4 5-1 15,4 3 1-15,-5 0-1 16,-4-3 1-16,0 7-1 16,0-7 1-16,4 3-1 15,-12 4 0-15,3 1 0 16,1-1 1-16,4 0-1 15,4 4 1-15,0 5-1 16,1-9 1-16,-1 4-1 16,-4-4 1-16,0 5-1 15,0-9 1-15,0 8-1 16,0-3 1-16,0 7-1 16,-9-4 0-16,9 8 0 15,-4-4 0-15,-1 1 0 0,1 3 0 16,-5 0-1-16,0 0 1 15,0 0 0-15,5 0 0 16,4 4 0-16,0-4 0 16,0 4 0-16,0 1 0 15,0-5 0-15,0 0 0 16,0 4 0-16,0-4 0 16,4 0-1-16,1 4 1 15,-5 0 0-15,4-4 1 0,-4 0-1 16,0 5 1-16,0-1-1 15,-4 0 1-15,-1-4-1 16,-4 4 0-16,-4 0 0 16,0 0 0-1,-18-4-1 1,4 0 1-16,1 4-1 16,3 0 0-16,6 0 1 15,-6 0 0-15,1 4-1 16,0-4 1-16,-4 4 0 15,-10 0 0-15,1 0 0 16,4 0 0-16,4 4 0 16,0-4 0-16,1 4 0 15,-1 0 0-15,5 0 0 16,0 0 0-16,0 4 0 16,-5-4 0-16,1 0 0 15,-10 4 0-15,5-4 0 16,5 0 0-16,-1 4 0 0,5-1 1 15,-5-3-2-15,9 4 1 16,1-4 0-16,3 0 0 16,1 0 0-16,-5 0 0 15,-4 0 0-15,-4 0 0 16,-14 0 0-16,13 4 0 16,1 0-1-16,8-1 1 15,-4 1 0-15,4 0 0 0,0 0 0 16,5 4 0-16,0-4-1 15,-1 11 1-15,1-7 0 16,-5 4 1-16,0 4-2 16,1-1 1-16,-1-3 0 15,-9 8 1-15,10-5-2 16,-5 5 1-16,8-8 0 16,1 4 0-16,0-5 0 15,4 1 0-15,-5 4-1 16,10-5 1-16,0 5 0 15,-5 4 0-15,-5-5 0 16,-3 1 0-16,-1 0 0 16,-4 0 0-16,-9-1 0 15,4 1 0-15,5 0 0 16,0-1 0-16,0 9-1 16,4-4 1-16,5-1 0 15,-1 1 0-15,1-1 0 16,-5-3 0-16,1 8 0 0,-1-1 0 15,-4 5 0-15,-5-5 1 16,0 5-2-16,10 3 1 16,-1-11 0-16,5 7 0 15,-1 1 0-15,1-8 0 16,4 7 0-16,5-7 0 16,-1-1 0-16,5 5 0 15,0-5 0-15,-4 5 0 16,-1-4 0-16,1-1 0 0,-5 1-1 15,0-4 1-15,5-1 0 16,-1 1 0-16,-3 0 0 16,-1-1 0-16,4 5 0 15,1 0 0-15,4-5 0 16,0 1 0-16,4 4 0 16,1-1 0-16,-1 1 0 15,5 0 0-15,0-1 0 16,0-3 0-16,-1 3 0 15,6 1 0-15,-1 0 0 16,5 3 0-16,-1-3-1 16,1-4 1-16,0 7 0 15,-1-7 0-15,6 3 0 16,-6 1 0-16,-3-4 0 16,3-1 0-16,-8 5 0 15,4-4 0-15,1-1 0 16,-1-3 0-16,0 0 0 0,5-4 0 15,-5 0 0-15,5-5 1 16,4-3-2-16,0 0 1 16,0 0-1-16,5 0 0 15,0-4-1-15,4 4 0 16,0-4-5-16,4-8 0 16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60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419D991-2E25-4C91-8DD0-924AC3142FA7}" emma:medium="tactile" emma:mode="ink">
          <msink:context xmlns:msink="http://schemas.microsoft.com/ink/2010/main" type="inkDrawing"/>
        </emma:interpretation>
      </emma:emma>
    </inkml:annotationXML>
    <inkml:trace contextRef="#ctx0" brushRef="#br0">35 0 10 0,'-13'24'5'0,"-5"-8"-2"15,18-8 5-15,-4-4-6 16,4 0 0-16,0 3 1 16,0-7 0-16,0 4-5 15,8-4 1-15,1-4 2 16,0 8 1-16,0-4-4 0,4 0 0 16,1 0-3-16,3-4 1 15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3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C28773-14EE-47FB-B54B-0C796A074461}" emma:medium="tactile" emma:mode="ink">
          <msink:context xmlns:msink="http://schemas.microsoft.com/ink/2010/main" type="inkDrawing"/>
        </emma:interpretation>
      </emma:emma>
    </inkml:annotationXML>
    <inkml:trace contextRef="#ctx0" brushRef="#br0">132 0 23 0,'0'11'11'0,"0"-11"-18"16,0 0 22-16,5 8-20 16,-5 16 0-16,-5-4-5 15,-4 11 0-15,-4 1 20 31,66 31-10-31,-132-75-1 16,56 55 0-16,6-11 1 16,-1-5 1-16,5-7 1 15,4-4 0-15,4-4-3 16,5-5 0-16,0-7-2 16,9-4 1-16,5-3 1 15,-1 3 0-15,5 0 1 0,-5 0 0 16,0 4 0-16,0 0 0 15,-4 8 1-15,0 0 0 16,-9 7-1-16,-4 5 1 16,-1 4 0-16,-4-1 0 15,1 5 0-15,-1-5 0 16,0 1-1-16,4-4 1 16,1-1-1-16,0-3 1 0,4-4-1 15,0 0 0-15,4 0 0 16,0-4 0-16,5-1 0 15,0 1 0-15,0 0 0 16,0 4 1-16,0 8 0 16,0 3 0-16,-5 1-1 15,-4 3 0-15,0 1-1 16,-4 4 1-16,-5 3 0 16,0-4 0-16,-4 1 0 15,-1-4 0-15,1-1 1 16,4-3 1-16,0-5 0 15,0-3 0-15,5-4-1 16,0 0 1-16,4-4-1 16,4-4 0-16,-4-4-1 15,9-4 1-15,0-4-1 16,8-4 0-16,1-4-2 16,4 0 0-16,0-3-2 15,1-9 0-15,-1-11-1 0,9-8 0 16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6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AE773F-BD42-4E53-B832-6F982316B146}" emma:medium="tactile" emma:mode="ink">
          <msink:context xmlns:msink="http://schemas.microsoft.com/ink/2010/main" type="inkDrawing"/>
        </emma:interpretation>
      </emma:emma>
    </inkml:annotationXML>
    <inkml:trace contextRef="#ctx0" brushRef="#br0">173 21 13 0,'0'0'6'0,"9"-16"-7"0,4 16 11 0,0 0-10 15,0-4 1-15,1 4 0 16,-1 4 0-16,5-4-1 16,-1 0 0-16,-3 4 1 15,-1 0 1-15,0 4-1 16,-4 4 1-16,-9 8-1 16,0 11 0-16,-9 5-1 15,-4 3 1-15,-5 4-1 16,-8 5 0-16,-5-1-1 15,-5-4 1-15,1 4-1 16,4 1 1-16,0-5-2 16,0-8 1-16,4-3-3 15,5-12 0-15,4-1-1 16,14-7 1-16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8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7B94FB2-1693-455A-A22A-D24876971607}" emma:medium="tactile" emma:mode="ink">
          <msink:context xmlns:msink="http://schemas.microsoft.com/ink/2010/main" type="inkDrawing"/>
        </emma:interpretation>
      </emma:emma>
    </inkml:annotationXML>
    <inkml:trace contextRef="#ctx0" brushRef="#br0">0 71 12 0,'31'-4'6'0,"0"-7"-5"0,-22 7 12 16,5 0-13-16,-1-4 0 15,5 0 0-15,-1 0 1 16,1 0-2-16,0 4 1 16,-5 0-1-16,0 0 1 15,-4 0-1-15,-9 4 0 0,0 4-2 16,-4 8 1-16,-5 4-2 15,-4 4 0-15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2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5EC369-73F8-477D-8FE3-6654589165AA}" emma:medium="tactile" emma:mode="ink">
          <msink:context xmlns:msink="http://schemas.microsoft.com/ink/2010/main" type="inkDrawing"/>
        </emma:interpretation>
      </emma:emma>
    </inkml:annotationXML>
    <inkml:trace contextRef="#ctx0" brushRef="#br0">47 99 8 0,'-9'11'4'0,"18"-22"1"16,0 7 5-16,4-8-9 15,5 4 1-15,0-8 0 16,4 0 1-16,-4 5-4 15,4-1 1-15,0 4 1 16,-4 0 1-16,0 4-1 16,-5 4 0-16,0 8-1 15,-8 4 0-15,-5 11-1 16,-5 9 1-16,-8 11-1 16,-5 1 0-16,0 3-1 15,-8 0 1-15,-5-4 0 0,4-3 0 16,1-5 1-16,-1-3 0 15,9-9 0-15,1-3 1 16,3-4 0-16,5-4 1 16,1-1-1-16,8-3 0 15,8-8 1-15,6 0 0 16,8-4-1-16,-4 0 1 16,4-3-1-16,0-5 0 15,0 0-1-15,5 0 0 0,-1-4-2 16,1 1 0-16,-1-1-3 15,1 0 1-15,0 0-2 16,-1 1 0-16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5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136E25-A441-4E99-B9D0-D372281A771B}" emma:medium="tactile" emma:mode="ink">
          <msink:context xmlns:msink="http://schemas.microsoft.com/ink/2010/main" type="inkDrawing"/>
        </emma:interpretation>
      </emma:emma>
    </inkml:annotationXML>
    <inkml:trace contextRef="#ctx0" brushRef="#br0">-1 244 9 0,'-4'-8'4'0,"8"-3"-4"16,-4 11 6-16,4-8-5 15,5 0 0-15,0-4 2 16,4 0 1-16,10 0-4 0,3 1 0 15,5 3 2-15,5 0 1 16,4-4-1-16,8 4 0 16,1 0-2-16,0-3 1 15,-5-1-1-15,0-4 1 16,1 0-3-16,-10 0 0 16,1 1-3-16,-10 3 1 15,-4 0-1-15,-4 4 0 16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0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6BB152-FE75-49EC-BE8F-AF46A290DB8E}" emma:medium="tactile" emma:mode="ink">
          <msink:context xmlns:msink="http://schemas.microsoft.com/ink/2010/main" type="inkDrawing"/>
        </emma:interpretation>
      </emma:emma>
    </inkml:annotationXML>
    <inkml:trace contextRef="#ctx0" brushRef="#br0">252 15 11 0,'-18'-12'5'0,"18"8"-2"15,0 4 11-15,5 4-14 16,-1 8 1-16,5 3 0 15,0 17 1-15,0-1-2 16,-5 5 0-16,5-1 2 16,-5 9 0-16,1 3-1 15,-5 8 0-15,-5 8 0 16,1 4 0-16,-9 0-1 16,4-16 1-16,-9 12-2 15,-4-4 1-15,0-8-1 16,4-15 1-16,0-9-1 15,1-3 1-15,-1-12-2 0,0 0 1 16,0-12-1-16,-4-8 1 16,5-8 0-16,-1-12 0 15,5-3-1-15,-1-4 1 16,5-1 0-16,9 1 1 16,5 3 0-16,4 1 1 15,4 3 0-15,5 8 0 16,4 1 1-16,9 7 0 0,0 0-1 15,0 0 1-15,-5 4-3 16,-3 0 1-16,-6 5-3 16,-3-1 0-16,-6 0-2 15,-8 4 0-15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6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50C6B3-8DFB-4402-BF8D-6AF5BA37EB85}" emma:medium="tactile" emma:mode="ink">
          <msink:context xmlns:msink="http://schemas.microsoft.com/ink/2010/main" type="inkDrawing"/>
        </emma:interpretation>
      </emma:emma>
    </inkml:annotationXML>
    <inkml:trace contextRef="#ctx0" brushRef="#br0">208-2 18 0,'-4'-8'9'0,"0"32"-13"15,12-20 16-15,1-4-15 16,-4 8 0-16,-1 0-1 15,-4 7 0-15,-9 1 5 0,0 8 1 16,1-1-3-16,-6 9 0 16,1-1 2-16,0 1 0 15,4-1 1-15,0 5 1 16,5-5-1-16,8-3 1 16,0-4-2-16,5-5 0 15,5-3-1-15,3-4 1 16,1-8-1-16,0 4 0 15,-5 0 0-15,0-1 0 0,-4 1 0 16,0 4 0-16,-5 8 0 16,-4 7 0-16,-4 5 0 15,-9 7 0-15,-9 5 0 16,-5-1 0-16,0 4 0 16,-4-7 0-16,0-5 0 15,0-4 0-15,5-3 0 16,-1-4 1-16,14-5 0 15,0-3 1-15,8-4-1 16,10-4 1-16,8-4 0 16,9-4 1-16,5-4-1 15,8 0 0-15,1 0 0 16,-1-4 0-16,0 0-1 16,5 0 1-16,0 0-2 15,0 4 1-15,0 4-1 16,0-3 0-16,0-1-1 15,4 0 1-15,0 0-2 0,-8 4 1 16,4-4-4 0,-1 0 0-16,-3 4-3 0,-1-4 1 15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5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FCA5DC-1B51-4E80-937C-359BB51A9A8C}" emma:medium="tactile" emma:mode="ink">
          <msink:context xmlns:msink="http://schemas.microsoft.com/ink/2010/main" type="inkDrawing"/>
        </emma:interpretation>
      </emma:emma>
    </inkml:annotationXML>
    <inkml:trace contextRef="#ctx0" brushRef="#br0">0 6 20 0,'13'8'10'0,"18"-8"-14"15,-22-4 17-15,9-4-14 16,-5 8 1-16,9 0-1 16,0 0 1-16,-4 4 0 15,0 4 0-15,-9 3-1 16,-1 5 1-16,-8 8-1 16,-4 3 1-16,-5 5 0 15,-4-1 0-15,0 5-1 16,-1 7 1-16,1-8 0 15,4-3 0-15,0-4 0 16,5-9 0-16,-1 5-1 0,5-8 1 16,9-1 0-16,9-3 0 15,0 0 0-15,8-4 0 16,1 4 0-16,-1-4 0 16,-3 7 1-16,-1-3 0 15,0 8 0-15,0 0 0 16,-9 11 0-16,-4 1 0 15,-9 7 0-15,-9 4 1 16,-8 1-1-16,-6-1 1 0,-8-4-1 16,0 5 0-16,0-5-2 15,0 0 1-15,0 1-5 16,-4-9 1-16,4-3-2 16,4-12 1-16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3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95E0044-9BEA-4DE7-A3CE-4A4CAF04420B}" emma:medium="tactile" emma:mode="ink">
          <msink:context xmlns:msink="http://schemas.microsoft.com/ink/2010/main" type="inkDrawing"/>
        </emma:interpretation>
      </emma:emma>
    </inkml:annotationXML>
    <inkml:trace contextRef="#ctx0" brushRef="#br0">381 0 18 0,'0'0'9'0,"5"4"-12"0,-5-4 17 16,4 0-15-16,0 4 0 15,-4 4-1-15,0 4 1 16,-4 4 0-16,-5 3 1 16,-13 5-2-16,-5-4 1 15,-4 7 0-15,-4 1 0 0,0-1 0 16,-14 1 0-16,5 3 1 15,8-7 0-15,5-4 0 16,9-5 1-16,4-3-1 16,5 0 0-16,0-4 0 15,8-4 1-15,14-4 0 16,13-4 0-16,5-4 0 16,8 0 0-16,5-8 0 15,9 5 0-15,0-5 0 16,-5-4 0-16,0 4-1 15,5 1 0-15,-9 3-3 16,-5 0 1-16,1 0-3 16,-10 4 1-16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21.37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02D82B-6CF1-4C18-AFE3-A181EE35C3C3}" emma:medium="tactile" emma:mode="ink">
          <msink:context xmlns:msink="http://schemas.microsoft.com/ink/2010/main" type="writingRegion" rotatedBoundingBox="16148,5139 16901,5139 16901,6261 16148,6261"/>
        </emma:interpretation>
      </emma:emma>
    </inkml:annotationXML>
    <inkml:traceGroup>
      <inkml:annotationXML>
        <emma:emma xmlns:emma="http://www.w3.org/2003/04/emma" version="1.0">
          <emma:interpretation id="{2F8F87E6-58D9-4117-82DF-F1FBF4489F88}" emma:medium="tactile" emma:mode="ink">
            <msink:context xmlns:msink="http://schemas.microsoft.com/ink/2010/main" type="paragraph" rotatedBoundingBox="16148,5139 16901,5139 16901,6261 16148,6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E23EDB-FD5F-4BA2-8A7B-038970F02CD6}" emma:medium="tactile" emma:mode="ink">
              <msink:context xmlns:msink="http://schemas.microsoft.com/ink/2010/main" type="line" rotatedBoundingBox="16148,5139 16901,5139 16901,6261 16148,6261"/>
            </emma:interpretation>
          </emma:emma>
        </inkml:annotationXML>
        <inkml:traceGroup>
          <inkml:annotationXML>
            <emma:emma xmlns:emma="http://www.w3.org/2003/04/emma" version="1.0">
              <emma:interpretation id="{2BA421FE-F003-4FCD-87A3-648354B4ECD1}" emma:medium="tactile" emma:mode="ink">
                <msink:context xmlns:msink="http://schemas.microsoft.com/ink/2010/main" type="inkWord" rotatedBoundingBox="16148,5139 16901,5139 16901,6261 16148,6261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闩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日</emma:literal>
                </emma:interpretation>
                <emma:interpretation id="interp4" emma:lang="zh-CN" emma:confidence="0">
                  <emma:literal>凡</emma:literal>
                </emma:interpretation>
              </emma:one-of>
            </emma:emma>
          </inkml:annotationXML>
          <inkml:trace contextRef="#ctx0" brushRef="#br0">315 127 9 0,'0'4'4'0,"-18"-4"1"0,9-4 6 15,5 4-10-15,-5-8 0 16,9 8 1-16,-5-4 1 16,1 0-4-16,-1 0 1 0,1 4 2 15,0 0 0-15,-1 0-1 16,1-4 1-16,4 4-1 16,0-4 0-16,0 4-1 15,-5 0 1-15,5 4-1 16,0 0 1-16,-4 4-1 15,-1 4 0-15,1 0 0 16,0 4 0-16,-1 3 0 16,1 5 0-16,-1 0 0 15,1 3 0-15,-1 5 0 16,-3-1 0-16,-6 9 0 16,5-1 0-16,1 4 0 15,-6 4 0-15,1 13 0 16,0-9 0-16,-1 8 0 15,1-4 0-15,0 4 0 16,-1-12 1-16,1-3-1 16,4-13 0-16,0 1 0 0,1-5 0 15,-1-7 0-15,4-4 0 16,1-9-1-16,-1 1 1 16,1 4-1-16,4-4 0 15,0-4-1-15,0-4 1 16,4-16-1-16,1-3 1 15,-1-9-1-15,1-4 1 16,4-11 0-16,-1-8 0 16,1 4 0-16,0-1 0 0,0-3 0 15,0 4 0-15,0 8 0 16,0-5 1-16,0 1 0 16,4 0 0-1,0-16-1 1,0 3 1-16,1 9-1 15,-1 8 1-15,0 3 0 16,5 5 0-16,-5-5 0 16,5 5 0-16,4 7 0 15,0 1 0-15,0 3 0 16,-4 4 0-16,0 4 0 16,0-3 0-16,-5 7 0 15,0 0 0-15,0 0 1 16,-4 8 0-16,0 0-1 15,4 0 1-15,-4 4 1 16,5 0 0-16,-1 8 0 16,-4 0 0-16,4 3-1 15,-4 5 1-15,0 0-1 0,4 3 1 16,0 5-2-16,5 3 1 16,0 5-1-16,0 7 0 15,-5-3-1-15,0-5 1 16,0 4 0-16,1-7 0 15,-5-1 0-15,-1 1 1 16,1-1-1-16,0 1 0 16,0-1 0-16,0 5 1 15,0-1-1-15,0 5 1 0,-1 3-1 16,-3-8 0-16,-1 1 0 16,1-5 0-16,-1-7 0 15,5 7 0-15,-5-7 0 16,1-4 0-16,-1-1 0 15,1-7 0-15,-1 4 0 16,-4-4 0-16,0 8 0 16,0-5 1-16,0 5-1 15,0 0 0-15,0-9 0 16,0 5 1-16,0-4-2 16,0 0 1-16,-4-4-1 15,4 0 1-15,0-4-2 16,0-1 1-16,0-3-1 15,0 4 0-15,-5 0-2 16,1-4 0-16,-1-4-1 16,1 0 0-16</inkml:trace>
          <inkml:trace contextRef="#ctx0" brushRef="#br0" timeOffset="585.4163">142 635 11 0,'-18'16'5'0,"14"-32"-2"16,4 16 9-16,0-4-12 15,0 0 0-15,-5 0 1 16,1 4 0-16,4 0-2 16,0 0 1-16,0 0 1 15,4-8 0-15,1 0-1 16,4 1 1-16,4-1 0 15,0 4 0-15,0-4 0 16,10 0 1-16,-1 4-1 16,9 0 0-16,-5 0-1 15,5 0 1-15,-4 0-1 16,-1 4 1-16,1 0-1 0,0 0 0 16,-1 0 0-16,-4 0 0 15,5 0 0-15,-5 4 1 16,-4 0-1-16,-5 0 0 15,0 0 1-15,1-4 0 16,-5 0-1-16,-1 0 0 16,-3 0 0-16,-1 4 0 15,-4-4 0-15,5 0 1 0,-5 0-1 16,4 0 0-16,-4 0-1 16,0 0 1-16,0 0-3 15,0 0 1-15,0 0-4 16,0 0 0-16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6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E2977-D33C-482F-8DF3-1D4CC629DF72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0,'-4'12'9'0,"8"11"-12"0,1-19 18 16,-1 4-16-16,0 4 0 16,-4 4-6-16,0-1 0 0,0-3 6 15,-4 8 0-15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8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5246F06-4C0B-4CC7-9E98-9E11F0A232CA}" emma:medium="tactile" emma:mode="ink">
          <msink:context xmlns:msink="http://schemas.microsoft.com/ink/2010/main" type="inkDrawing"/>
        </emma:interpretation>
      </emma:emma>
    </inkml:annotationXML>
    <inkml:trace contextRef="#ctx0" brushRef="#br0">50 0 19 0,'-22'12'9'0,"35"8"-13"16,-9-12 18-16,-4 3-15 16,5 5 1-16,-5 4-1 15,0 3 1-15,0 13 1 16,0 3 0-16,0 12-1 16,-5 9 1-16,1 10 0 15,0-3 0-15,-1-4-1 0,1 0 1 16,-5-4-1-16,4-7 0 15,1-9-2-15,0-8 1 16,-1-11-2-16,5-4 0 16,0-8-1-16,5-9 0 15,3-10-1-15,1-9 0 16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4.9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B008B03-814B-4118-BB01-370AF503C1E3}" emma:medium="tactile" emma:mode="ink">
          <msink:context xmlns:msink="http://schemas.microsoft.com/ink/2010/main" type="inkDrawing"/>
        </emma:interpretation>
      </emma:emma>
    </inkml:annotationXML>
    <inkml:trace contextRef="#ctx0" brushRef="#br0">0 806 9 0,'9'-63'4'0,"8"8"-2"15,-8 43 8-15,0-4-9 16,0 0 1-16,0 5 0 16,0-1 0-16,-1 4-2 15,6 0 0-15,-1 8 2 16,0 4 1-16,1 8-2 16,-1 0 1-16,-4 3 0 15,-5 9 0-15,1 7-2 16,-5 1 1-16,-5 3-1 15,1 1 1-15,-1 3-2 16,-3-3 1-16,-1-5-1 16,0-11 0-16,0 7-1 15,0-15 1-15,0-4-1 16,0-8 1-16,0-4 0 16,5-19 0-16,0-9-1 15,4-11 1-15,0-1-1 0,8-7 1 16,6-4-1-16,8-4 1 15,5-12 1-15,4 0 0 16,0 0 1-16,4-7 0 16,9 3 1-16,-4 8 0 15,-4 8 0-15,-5 8 0 16,-5 11-2-16,-8 5 1 16,0 11 0-16,-1 8 0 15,-3 5-1-15,-6 11 1 0,-3 11 0 16,-1 9 0-16,1 8-1 15,-5 15 1-15,0 0-1 16,4-3 1 0,1 7-2-16,-1 0 1 0,5-7 0 15,0-1 0-15,9-4 0 16,4-3 0-16,4-5 0 16,-4-7 0-16,1-8 0 15,-1-8 1-15,0-4-1 16,0-8 1-16,0-4-1 15,0-15 0-15,0-9-1 16,-4 1 0-16,-5 3-1 16,-4 1 1-16,0-1-1 15,-9 5 0-15,0 3 1 16,-4 8 0-16,-5 4 1 16,0 16 0-16,-4 4 0 15,-1 16 1-15,-3 4-1 16,-1 11 0-16,0 4 0 15,-4 12 1-15,0 8-1 0,0-4 1 16,0 4 0-16,8 4 0 16,1-4 0-16,9-4 0 15,4 4 0-15,4-15 0 16,9-9 0-16,1-11 0 16,3-9-1-16,1-7 1 15,4-12-1-15,0 0 1 16,1-12-1-16,3-3 1 0,1-9-1 15,-5-4 0-15,0-7-1 16,0 0 1-16,-4-1-1 16,0 5 0-16,-5 3 0 15,-4 0 0-15,0 5 0 16,-9 3 0-16,-5 0 0 16,-4 5 1-16,1-1 1 15,-6 8 0-15,1 4 0 16,-5 8 0-16,0 4-1 15,5 8 1-15,-5-1-1 16,5 13 1-16,-5 3-1 16,5 5 0-16,4-5-2 15,0 1 1-15,1-1-4 16,3-3 1-16,1-4-2 16,4-9 1-16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8.93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D535FD-8D22-406F-A07E-B1EC1C7B3B56}" emma:medium="tactile" emma:mode="ink">
          <msink:context xmlns:msink="http://schemas.microsoft.com/ink/2010/main" type="inkDrawing"/>
        </emma:interpretation>
      </emma:emma>
    </inkml:annotationXML>
    <inkml:trace contextRef="#ctx0" brushRef="#br0">51 233 10 0,'-4'8'5'0,"-14"-32"-6"15,18 16 5-15,-4-4-4 16,-1 4 1-16,1 4-1 0,-1-3 0 16,1-1 0-16,-1 4 1 15,1 0 1-15,4 0 1 16,0 0-1-16,0 4 0 16,0 0 0-16,13 0 1 15,1-4-1-15,3 0 0 16,1 0-1-16,9 0 0 15,4-4 0-15,4 0 0 16,0-3 0-16,5-1 0 16,-4 0-1-16,4 0 0 0,-1 0 0 15,-3 1 0-15,-1-1-2 16,-8 0 1-16,0 4-2 16,-10 0 1-16,-3 0-4 15,-1 4 1-15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3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9BAA65-12AE-4198-8243-0763B1086FF6}" emma:medium="tactile" emma:mode="ink">
          <msink:context xmlns:msink="http://schemas.microsoft.com/ink/2010/main" type="inkDrawing"/>
        </emma:interpretation>
      </emma:emma>
    </inkml:annotationXML>
    <inkml:trace contextRef="#ctx0" brushRef="#br0">150 0 12 0,'0'4'6'0,"0"-4"-7"16,0 0 9-16,0 0-9 15,0 4 0-15,0 8 1 16,-4 4 0-16,-1 7 0 16,-3 17 0-16,-6-9 0 0,1 4 0 15,0 5 0-15,-5-5 1 16,0 1 0-16,5-9 1 16,0-3 0-16,4-8 0 15,0-1 0-15,5-7 0 16,-5 4-1-16,9-4 1 15,0 0-2-15,0-8 1 16,9 4-1-16,4-4 0 0,0 0 0 16,5-4 0-16,4 0 0 15,0 0 0-15,0-4-1 16,0 0 1-16,1 0-3 16,-6 4 1-16,1 1-3 15,-5-1 0-15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5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FA0D5A-8E04-426C-8B2C-93386D339482}" emma:medium="tactile" emma:mode="ink">
          <msink:context xmlns:msink="http://schemas.microsoft.com/ink/2010/main" type="inkDrawing"/>
        </emma:interpretation>
      </emma:emma>
    </inkml:annotationXML>
    <inkml:trace contextRef="#ctx0" brushRef="#br0">0-1 16 0,'14'-4'8'0,"17"16"-10"16,-23-12 15-16,1 4-15 15,0 3 0-15,0 1-4 16,-5 4 1-16,1-4 4 16,-5 4 1-16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0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5C80D9B-FCC3-4F1C-B5F5-996CCADF15D4}" emma:medium="tactile" emma:mode="ink">
          <msink:context xmlns:msink="http://schemas.microsoft.com/ink/2010/main" type="inkDrawing"/>
        </emma:interpretation>
      </emma:emma>
    </inkml:annotationXML>
    <inkml:trace contextRef="#ctx0" brushRef="#br0">0 256 8 0,'0'0'4'0,"5"0"-3"0,-1-4 6 15,5-4-7-15,4 1 1 0,5-5-1 16,0-4 1-16,4-4-2 16,0 1 1-16,-4-1-1 15,-1 4 1-15,1 0-1 16,-5 5 1-16,1-1-1 15,-5 4 0-15,-5 4 0 16,-4 8 1-16,0 8-1 16,-4 4 1-16,-5 11 0 15,-5 5 0-15,1 15 1 16,0 8 0-16,0 4 0 16,-1 8 1-16,1 0 0 15,4-8 1-15,5-8 0 16,-1-11 0-16,5-9-1 15,0-7 1-15,5-5-2 16,4-7 0-16,4-8-3 16,5-16 1-16,-1-15-2 15,5-13 1-15,1-11-1 0,12-8 1 16,1-4-1-16,-1 4 1 16,0 0 1-16,1 0 0 15,-5 4 0-15,4 4 1 16,-8 3 1-16,-5 13 0 15,0 7 0-15,0 1 1 16,-8 7 1-16,-1 8 0 16,0 8-1-16,-4 12 1 15,0 8-1-15,-5 8 1 16,5-1-2-16,-9 1 1 16,5 3-2-16,-1 1 0 0,-4 0-1 15,5-9 1-15,-5 1-4 16,0-4 1-16,0-5-2 15,4-3 0-15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4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148343-167C-454E-B626-147BF164F028}" emma:medium="tactile" emma:mode="ink">
          <msink:context xmlns:msink="http://schemas.microsoft.com/ink/2010/main" type="inkDrawing"/>
        </emma:interpretation>
      </emma:emma>
    </inkml:annotationXML>
    <inkml:trace contextRef="#ctx0" brushRef="#br0">177 4 11 0,'9'0'5'0,"-5"-3"1"16,-4 6 8-16,5 1-13 16,-5 8 0-16,4 12 0 15,-4 7 0-15,0 13-2 0,0 15 1 16,0 0 1-16,0 4 1 16,0 0-2-16,0 8 1 15,0 0 0-15,0-20 0 16,0 28-1-16,0-1 1 15,0 1-1-15,-4-4 1 16,-1 0-1-16,1-16 1 16,0-4-1-16,-1-12 1 15,-4-3-1-15,0-9 1 0,-4-3-1 16,0-9 1-16,0-3-1 16,-5-8 0-16,0-4-2 15,0-4 0-15,1-4-3 16,-1-4 1-16,0-12-3 15,5-11 1-15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9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30459-CDBD-4916-8D9A-89FA62D80566}" emma:medium="tactile" emma:mode="ink">
          <msink:context xmlns:msink="http://schemas.microsoft.com/ink/2010/main" type="inkDrawing"/>
        </emma:interpretation>
      </emma:emma>
    </inkml:annotationXML>
    <inkml:trace contextRef="#ctx0" brushRef="#br0">-3-4 19 0,'-5'3'9'0,"10"-3"-10"0,-1 0 18 0,1 8-17 15,-1 8 0-15,1 8 0 16,3 7 0-16,1 9 0 15,-4 11 1-15,-1 4-1 16,1 4 1-16,-1 8 0 16,-4 4 1-16,0 12-1 15,0 3 0-15,0-3 0 16,0-4 0-16,0-1-1 16,0-11 1-16,0-15-1 15,0-9 0-15,0-12-2 16,0-3 1-16,0-8-3 15,0-5 1-15,0-15-2 16,4-15 1-16,1-17-3 16,4-15 1-16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3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AD4383-4924-4870-AE1F-068E19F6FB5F}" emma:medium="tactile" emma:mode="ink">
          <msink:context xmlns:msink="http://schemas.microsoft.com/ink/2010/main" type="inkDrawing"/>
        </emma:interpretation>
      </emma:emma>
    </inkml:annotationXML>
    <inkml:trace contextRef="#ctx0" brushRef="#br0">257 46 14 0,'23'-28'7'0,"-10"8"-5"0,-13 20 13 15,9-4-14-15,-9 4 0 16,0 0 1-16,0 0 0 16,-5 4-3-16,-4 4 0 15,-4 8 1-15,-5-4 0 16,1 4-1-16,-10 7 1 0,-4 1-1 16,0-1 0-16,5 1 1 15,-1-4 0-15,5-1 0 16,4-3 0-16,5-4 0 15,-5 0 0-15,9-4 0 16,0 0 0-16,5-4 0 16,-1-1 0-16,5 1 0 15,5 4 1 1,35 8 0 0,0 0 1-16,0 0-1 15,-5-1 1-15,5 1 0 16,-5-4 0-16,1 0-1 15,-5-1 0-15,-5-3-2 16,-8 0 1-16,0 0-2 16,-1-4 1-16,-3 0-4 15,-1 0 0-15,0-4-2 16,1 0 1-16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1.46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183846-CE7A-4282-85AC-624E51BF089A}" emma:medium="tactile" emma:mode="ink">
          <msink:context xmlns:msink="http://schemas.microsoft.com/ink/2010/main" type="inkDrawing" rotatedBoundingBox="6752,10546 18818,9425 19107,12538 7040,13658" semanticType="callout" shapeName="Other">
            <msink:sourceLink direction="with" ref="{9D1A531D-3A5B-4F18-8927-EA45A07B113C}"/>
            <msink:sourceLink direction="with" ref="{C1DCD0A4-F582-481A-9542-8223F1375BE1}"/>
          </msink:context>
        </emma:interpretation>
      </emma:emma>
    </inkml:annotationXML>
    <inkml:trace contextRef="#ctx0" brushRef="#br0">0 626 13 0,'0'0'6'0,"17"0"-3"0,-17 0 7 16,0 0-10-16,5 4 0 0,4 0 0 15,-9 0 1-15,4 4-1 16,0-1 0-16,5 5 0 16,-4 0 1-16,4 4-1 15,-1 0 1-15,1-1-1 16,0 1 0-16,0 4 0 16,0-4 1-16,4 3-1 15,0 5 0-15,5-1 0 16,-5 1 1-16,1 0-1 15,-1 3 0-15,0 1 0 16,5 3 0-16,4 5 0 16,-4-1 0-16,0-3 0 15,-1-1 0-15,1 1 0 16,0-1 1-16,-5 5-1 16,5-5 1-16,-5 1-1 15,5-1 0-15,0 1 0 16,4 7 1-16,-5 0-1 0,6 1 1 15,-1-1-1-15,0-3 0 16,0 7 0-16,0-8 0 16,5 1 0-16,8 7 0 15,5 1 0-15,0-5 0 16,4-4 0-16,1-3 1 16,-10-1-1-16,5-3 0 15,-5-4 0-15,1 11 1 16,-5-4-1-16,0-3 1 0,0 0-1 15,-5-5 0-15,1-3 0 16,0 0 0-16,-1 3 0 16,1 1 0-16,-1 0 0 15,1-1 0-15,4 5 0 16,9 3 0-16,0-3 0 16,-1-1 0-16,6-7 0 15,-5 0 1-15,0-5-1 16,-9-3 1-16,8 4-1 15,-3-4 1-15,-5 0-1 16,0-1 1-16,-5 5-1 16,1-8 1-16,0 4-1 15,4 0 0-15,0 3 0 16,0 1 0-16,4 0 0 16,1-4 0-16,8 8 0 15,9-1 0-15,9 5 0 16,-4 3 1-16,-1-3-1 15,-4-4 0-15,-8 3 0 0,-1-7 0 16,-4 0 0-16,0-4 1 16,0 3-1-16,-1 1 0 15,1-4 0-15,0 0 0 16,0 0 0-16,9 3 1 16,13 1-1-16,0 16 0 15,-5-5 0-15,1 1 1 16,-5-1-1-16,-4-3 1 15,-5-4-1-15,-4-9 0 0,-4 1 0 16,3 0 1-16,-3 0-1 16,-1-8 0-16,1 4 0 15,8 0 1-15,5-8-1 16,4-8 1-16,0 4-1 16,0 4 1-16,5 4-1 15,-5 4 0-15,-4-4 0 16,-1-1 0-16,1 5-1 15,0 4 1-15,-5-4-1 16,1 0 1-16,3 0 0 16,5 4 0-16,1-5-1 15,3 5 1-15,1-8 0 16,-5 4 0-16,5 0 0 16,-5 0 1-16,-5 0-2 15,1 0 1-15,0-4 0 16,0 7 0-16,4 1 0 15,-4-4 0-15,13 8 0 0,0-8 0 16,4 0 0-16,5 3 1 16,-5 1-1-16,-4-8 0 15,-4 0 0-15,0 0 0 16,4-12 0-16,-9 4 1 31,35-8-1-31,-3-3 0 16,-6 3 0-16,1-4 0 15,-9-4 0-15,-9 5 0 0,0-5 0 16,4 4 0-16,-8 0 0 16,0-3 0-16,17 11-1 15,0-16 1-15,-4 5 0 16,4-5 0-16,-4 4 0 16,-4-3 0-16,-5 3 0 15,0-4 0-15,0 5 0 16,0-1 0-16,9 4 0 15,0-4 0-15,0 1 0 16,4-1 0-16,-4 0 0 16,4 1 1-16,-9-1-1 15,1 0 0-15,-1 1 0 16,-4-1 0-16,9-4 0 16,5-3 0-16,-1-5 0 15,9 9 1-15,0-5-1 16,-8 0 0-16,-1-3 0 15,-4 3 0-15,-5 1 0 16,10-1 0-16,-1-3 0 0,5-1 0 16,-1 1 0-16,-8-5 1 15,-4-3-2-15,-1 11 1 16,1 1 0-16,-1-1 0 16,-4 5 0-16,5-1 0 15,3 0-1-15,1 5 1 16,0-1 0-16,-4 0 0 15,-5 1 0-15,-5-1 1 16,5 0 0-16,-4 0 0 0,-1-11 0 16,-3-1 0-16,-1 5-1 15,4-5 1-15,10 1-1 16,-10-1 0-16,1 5-1 16,0-5 1-16,-5 1 0 15,-4-5 1-15,-1 5-1 16,-3 3 1-16,-1-3-1 15,0-1 0-15,-4 5 0 16,0 3 0-16,-5 4-1 16,1 5 0-16,13-1 0 15,-10 0 0-15,6 0 1 16,-10 1 0-16,5-1-1 16,-5 4 1-16,5 0 0 15,0-3 0-15,-4 3 0 16,-1 0 1-16,-4 0-1 15,0-4 0-15,-4 5 0 16,-1-1 1-16,5 0-1 0,-4-4 0 16,-1 0 0-16,1-3 0 15,4-1 0-15,-4 0 0 16,-1 5 0-16,-4-5 0 16,5 0 0-16,-5 1 0 15,14-1 0-15,-5 0 0 16,0 0 0-16,0-3 1 15,-5-1-1-15,5 1 0 16,-4-1 0-16,8 0 0 0,1-7-1 16,-5 3 1-16,0 1-1 15,-5-5 1-15,1 5 0 16,-1-1 0-16,5-3 0 16,5-1 0-16,-10 4-1 15,1 5 1-15,0-5-1 16,-1 1 1-16,1-9 0 15,-5 5 0-15,13-1 0 16,-4-3 0-16,0-1 0 16,0 1 0-16,-4 3-1 15,0 1 1-15,-5-1 0 16,0 9 0-16,0-1 0 16,0 1 0-16,-4-1 0 15,4 0 0-15,-9 5 0 16,9-1 0-16,-4 4 0 15,-5 4 1-15,5 1-2 16,-5-1 1-16,1-4 0 16,-5 8 0-16,-1 0-1 0,1 0 1 15,-4 0-1-15,-5 8 1 16,4-3-2-16,-4 3 1 16,5-4-2-16,-5 4 1 15,0 0-4-15,4-4 1 16,5 0-1-16,0 0 0 15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0A99D2E-B0F4-42BE-9C5F-64328B9A10FD}" emma:medium="tactile" emma:mode="ink">
          <msink:context xmlns:msink="http://schemas.microsoft.com/ink/2010/main" type="inkDrawing"/>
        </emma:interpretation>
      </emma:emma>
    </inkml:annotationXML>
    <inkml:trace contextRef="#ctx0" brushRef="#br0">195-3 20 0,'-4'0'10'0,"17"0"-15"16,-13 0 19-16,0 0-14 16,0 0 0-16,0 4 1 15,-5 0 0-15,1 4-1 16,0 4 0-16,-5 7 1 16,-5 9 0-16,1 3-1 15,0 1 1-15,0 7-1 16,-10 1 1-16,1-1-2 15,-4 0 0-15,-5-3-5 16,4-1 1-16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7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A52ABB2-75F5-4BE0-990D-8C0B9156F19F}" emma:medium="tactile" emma:mode="ink">
          <msink:context xmlns:msink="http://schemas.microsoft.com/ink/2010/main" type="inkDrawing"/>
        </emma:interpretation>
      </emma:emma>
    </inkml:annotationXML>
    <inkml:trace contextRef="#ctx0" brushRef="#br0">151 11 10 0,'0'-4'5'0,"0"-4"-2"16,0 8 5-16,0 0-7 15,13 0 1-15,0 0 1 16,0 0 0-16,-4 4-4 0,0 8 1 15,-4 4 2-15,-1 7 1 16,-13 5-2-16,-4 3 1 16,0 5-2-16,-1 3 1 15,-3 8-1-15,-6 5 0 16,1 3 0-16,0 0 0 16,4 0-1-16,1-16 1 15,3-11-4-15,1-1 1 16,0-3-3-16,4-8 1 15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C0050E3-BB38-49CF-BB72-56F9D53D0D75}" emma:medium="tactile" emma:mode="ink">
          <msink:context xmlns:msink="http://schemas.microsoft.com/ink/2010/main" type="inkDrawing"/>
        </emma:interpretation>
      </emma:emma>
    </inkml:annotationXML>
    <inkml:trace contextRef="#ctx0" brushRef="#br0">-2 75 13 0,'0'3'6'0,"22"5"-3"16,-8-8 10-16,3 0-14 15,6 0 1-15,-1 0 0 16,0 0 0-16,4-4 0 16,1-3 0-16,0-1-1 15,4 0 1-15,0 0-1 16,-5 0 1-16,1 0-2 16,-1 0 1-16,-4 0-2 15,-4 1 1-15,-5-1-2 16,1 4 1-16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C4A2A4-25DD-424C-8AA6-2EF933948AE5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0,'-13'23'9'0,"13"-15"-16"0,0-4 18 0,4 0-11 16,1 8 0-16,4 8 0 16,-5 7 0-16,1 1 0 15,-1 11 0-15,0 4 0 16,1 1 0-16,-5-1 0 16,-5-4 0-16,1 1 0 15,0-1 0-15,-1-11-2 16,1-5 1-16,4-3-2 15,-5-4 0-15,10-4-1 16,-5-12 0-16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D49E6D-605A-45E4-A641-2510E6F0DE3E}" emma:medium="tactile" emma:mode="ink">
          <msink:context xmlns:msink="http://schemas.microsoft.com/ink/2010/main" type="inkDrawing"/>
        </emma:interpretation>
      </emma:emma>
    </inkml:annotationXML>
    <inkml:trace contextRef="#ctx0" brushRef="#br0">168 99 9 0,'13'-43'4'0,"14"15"-4"16,-19 20 9-16,1 0-8 15,5-3 0-15,-1 7 2 0,0 4 0 16,0 15-3-16,1 1 0 16,3 8 2-16,-3 7 1 15,-5 9-1-15,-1 7 1 16,1 0-2-16,-4 4 0 16,-1 5-1-16,-4 3 1 15,0-4-1-15,0 4 0 16,-4 0 0-16,-5-4 0 15,0-8-1-15,-4 1 1 0,-1-5-1 16,-3-4 0-16,-1-11-1 16,0-5 0-16,1-7-1 15,-1-4 1-15,0-4-1 16,0-8 1-16,-8-8 0 16,-1-8 0-16,1 1 1 15,4-1 0-15,4 0 1 16,0 4 1-16,0 4 1 15,5 0 0-15,4 5 0 16,0-5 0-16,9 4 0 16,0-8 0-16,9 4-1 15,13-8 1-15,5 1-2 16,0-1 1-16,4-4 0 16,4 0 0-16,5-3 0 15,0-1 0-15,0-3 0 16,4 3 1-16,-4 0-3 15,0 1 1-15,0 3-2 16,-5 4 0-16,-8 4-2 0,-5 1 1 16,-9 3-3-16,-9 4 1 15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0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971E8A8-8773-41B7-A0F2-350DA4676493}" emma:medium="tactile" emma:mode="ink">
          <msink:context xmlns:msink="http://schemas.microsoft.com/ink/2010/main" type="inkDrawing"/>
        </emma:interpretation>
      </emma:emma>
    </inkml:annotationXML>
    <inkml:trace contextRef="#ctx0" brushRef="#br0">0 212 16 0,'4'0'8'0,"85"-27"-11"15,-63 15 15-15,5-4-13 16,9 1 1-16,0-1-1 15,0-4 0-15,-5 4 0 16,-4-3 1-16,-4-1-3 16,0 0 0-16,-5 5-1 15,-5-1 0-15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2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3EB647-2770-4091-A0EF-F52BCDAFED32}" emma:medium="tactile" emma:mode="ink">
          <msink:context xmlns:msink="http://schemas.microsoft.com/ink/2010/main" type="inkDrawing"/>
        </emma:interpretation>
      </emma:emma>
    </inkml:annotationXML>
    <inkml:trace contextRef="#ctx0" brushRef="#br0">-1-1 8 0,'0'-4'4'0,"5"24"-4"0,-1-16 6 16,0 4-6-16,1 11 1 15,4 5 1-15,-5 7 0 16,1 1-2-16,-1 7 0 16,-4 1 2-16,0-9 0 15,0-3 0-15,0-1 0 16,-4-7-1-16,4 0 1 15,0-1-2-15,0-7 1 16,0-4-1-16,0 0 1 0,4-4-3 16,5-4 0-16,0 0-2 15,4 0 0-15,5-4 0 16,4-8 0-16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5735EB-6635-4245-9CA8-7F518EC2E6A8}" emma:medium="tactile" emma:mode="ink">
          <msink:context xmlns:msink="http://schemas.microsoft.com/ink/2010/main" type="inkDrawing"/>
        </emma:interpretation>
      </emma:emma>
    </inkml:annotationXML>
    <inkml:trace contextRef="#ctx0" brushRef="#br0">146 0 17 0,'0'0'8'0,"5"8"-8"16,-5-8 18-16,0 0-18 15,4 4 0-15,-4 4 0 16,0 8 0-16,-4 7-1 15,-5 1 1-15,0 4-1 16,-4 3 1-16,-1 9-1 16,-3-1 1-16,-1-4-1 0,5-11 1 15,4-4 0-15,0-1 0 16,0-7 0-16,0 0 0 16,14 0-1-16,4-8 1 15,4 0-1-15,0-4 1 16,-4 0-1-16,4 0 1 15,1 0-1-15,-1 0 1 16,0 0-2-16,0 4 1 16,-4 3 0-16,0 13 0 0,-4 4 1 15,-5 3 0-15,-5 13 0 16,-4 7 0-16,0-4 1 16,1 1 1-16,-1-1-1 15,0 0 1-15,4-7-2 16,1-5 1-16,0-3-1 15,4-5 1-15,0 1-3 16,0-4 1-16,4-1-1 16,0-3 0-16,1 4 0 15,-5 0 1-15,0-5 1 16,0 9 0-16,0 4 1 16,-5-1 0-16,1 12 0 15,-5-7 0-15,0 3 0 16,-8-7 1-16,-1 0-2 15,0-1 0-15,5 1 1 16,4-9 0-16,4-3 0 16,1-8 0-16,4-4-1 15,0-4 1-15,18-12-1 0,-5-8 1 16,5-7-2-16,4-1 0 16,0-19-2-16,5 4 0 15,4-5-2-15,4-7 1 16,-4 4-1-16,0-4 1 15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4.9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2A42BF-9350-485F-8DF2-7C734059D917}" emma:medium="tactile" emma:mode="ink">
          <msink:context xmlns:msink="http://schemas.microsoft.com/ink/2010/main" type="inkDrawing"/>
        </emma:interpretation>
      </emma:emma>
    </inkml:annotationXML>
    <inkml:trace contextRef="#ctx0" brushRef="#br0">-1 23 11 0,'-4'-12'5'0,"17"0"-5"0,-13 12 6 16,9 0-7-16,-4 4 1 15,3-4 1-15,6 4 0 16,-1 0-1-16,0 8 1 15,1-4 0-15,3 3 0 16,1 1 0-16,-5 0 1 16,1 0-1-16,-1 0 1 15,-4 0-1-15,-5 3 0 0,-4 9-2 16,-9-8 1-16,-8 7-2 16,3-3 0-16,-8 4-1 15,-4 7 0-15,-10-3-2 16,-4-9 1-16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2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828489B-16CD-4043-9A76-7C8BA84009AE}" emma:medium="tactile" emma:mode="ink">
          <msink:context xmlns:msink="http://schemas.microsoft.com/ink/2010/main" type="inkDrawing"/>
        </emma:interpretation>
      </emma:emma>
    </inkml:annotationXML>
    <inkml:trace contextRef="#ctx0" brushRef="#br0">0 65 11 0,'-4'11'5'0,"8"-11"-2"16,-4 0 10-16,9 0-12 15,5 0 1-15,3 0 0 16,5 0 1-16,5 0-4 16,0-4 1-16,12-3 2 15,10 7 0-15,4-4-1 16,5-4 1-16,0 8-1 0,-5-8 1 16,0 4-2-16,4-4 1 15,-8 4-1-15,0 0 1 16,-5 0-1-16,-4 0 1 15,-4 0-1-15,-10 0 0 16,-4 1-1-16,-4 3 0 16,-5-8-1-16,-4 8 0 15,0 0-5-15,-9 0 1 0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259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80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77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850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690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3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39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31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912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92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108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8E23-598A-4CFC-8A42-D92CE085A7FC}" type="datetimeFigureOut">
              <a:rPr lang="zh-CN" altLang="en-US" smtClean="0"/>
              <a:t>2017/3/30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73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2" Type="http://schemas.openxmlformats.org/officeDocument/2006/relationships/customXml" Target="../ink/ink20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2.xml"/><Relationship Id="rId13" Type="http://schemas.openxmlformats.org/officeDocument/2006/relationships/image" Target="../media/image214.emf"/><Relationship Id="rId3" Type="http://schemas.openxmlformats.org/officeDocument/2006/relationships/image" Target="../media/image209.emf"/><Relationship Id="rId7" Type="http://schemas.openxmlformats.org/officeDocument/2006/relationships/image" Target="../media/image211.emf"/><Relationship Id="rId12" Type="http://schemas.openxmlformats.org/officeDocument/2006/relationships/customXml" Target="../ink/ink214.xml"/><Relationship Id="rId17" Type="http://schemas.openxmlformats.org/officeDocument/2006/relationships/image" Target="../media/image216.emf"/><Relationship Id="rId2" Type="http://schemas.openxmlformats.org/officeDocument/2006/relationships/customXml" Target="../ink/ink209.xml"/><Relationship Id="rId16" Type="http://schemas.openxmlformats.org/officeDocument/2006/relationships/customXml" Target="../ink/ink2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1.xml"/><Relationship Id="rId11" Type="http://schemas.openxmlformats.org/officeDocument/2006/relationships/image" Target="../media/image213.emf"/><Relationship Id="rId5" Type="http://schemas.openxmlformats.org/officeDocument/2006/relationships/image" Target="../media/image210.emf"/><Relationship Id="rId15" Type="http://schemas.openxmlformats.org/officeDocument/2006/relationships/image" Target="../media/image215.emf"/><Relationship Id="rId10" Type="http://schemas.openxmlformats.org/officeDocument/2006/relationships/customXml" Target="../ink/ink213.xml"/><Relationship Id="rId4" Type="http://schemas.openxmlformats.org/officeDocument/2006/relationships/customXml" Target="../ink/ink210.xml"/><Relationship Id="rId9" Type="http://schemas.openxmlformats.org/officeDocument/2006/relationships/image" Target="../media/image212.emf"/><Relationship Id="rId14" Type="http://schemas.openxmlformats.org/officeDocument/2006/relationships/customXml" Target="../ink/ink2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0.xml"/><Relationship Id="rId13" Type="http://schemas.openxmlformats.org/officeDocument/2006/relationships/image" Target="../media/image222.emf"/><Relationship Id="rId3" Type="http://schemas.openxmlformats.org/officeDocument/2006/relationships/image" Target="../media/image217.emf"/><Relationship Id="rId7" Type="http://schemas.openxmlformats.org/officeDocument/2006/relationships/image" Target="../media/image219.emf"/><Relationship Id="rId12" Type="http://schemas.openxmlformats.org/officeDocument/2006/relationships/customXml" Target="../ink/ink222.xml"/><Relationship Id="rId17" Type="http://schemas.openxmlformats.org/officeDocument/2006/relationships/image" Target="../media/image224.emf"/><Relationship Id="rId2" Type="http://schemas.openxmlformats.org/officeDocument/2006/relationships/customXml" Target="../ink/ink217.xml"/><Relationship Id="rId16" Type="http://schemas.openxmlformats.org/officeDocument/2006/relationships/customXml" Target="../ink/ink2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9.xml"/><Relationship Id="rId11" Type="http://schemas.openxmlformats.org/officeDocument/2006/relationships/image" Target="../media/image221.emf"/><Relationship Id="rId5" Type="http://schemas.openxmlformats.org/officeDocument/2006/relationships/image" Target="../media/image218.emf"/><Relationship Id="rId15" Type="http://schemas.openxmlformats.org/officeDocument/2006/relationships/image" Target="../media/image223.emf"/><Relationship Id="rId10" Type="http://schemas.openxmlformats.org/officeDocument/2006/relationships/customXml" Target="../ink/ink221.xml"/><Relationship Id="rId4" Type="http://schemas.openxmlformats.org/officeDocument/2006/relationships/customXml" Target="../ink/ink218.xml"/><Relationship Id="rId9" Type="http://schemas.openxmlformats.org/officeDocument/2006/relationships/image" Target="../media/image220.emf"/><Relationship Id="rId14" Type="http://schemas.openxmlformats.org/officeDocument/2006/relationships/customXml" Target="../ink/ink22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8.xml"/><Relationship Id="rId13" Type="http://schemas.openxmlformats.org/officeDocument/2006/relationships/image" Target="../media/image230.emf"/><Relationship Id="rId18" Type="http://schemas.openxmlformats.org/officeDocument/2006/relationships/customXml" Target="../ink/ink233.xml"/><Relationship Id="rId26" Type="http://schemas.openxmlformats.org/officeDocument/2006/relationships/customXml" Target="../ink/ink237.xml"/><Relationship Id="rId3" Type="http://schemas.openxmlformats.org/officeDocument/2006/relationships/image" Target="../media/image225.emf"/><Relationship Id="rId21" Type="http://schemas.openxmlformats.org/officeDocument/2006/relationships/image" Target="../media/image234.emf"/><Relationship Id="rId7" Type="http://schemas.openxmlformats.org/officeDocument/2006/relationships/image" Target="../media/image227.emf"/><Relationship Id="rId12" Type="http://schemas.openxmlformats.org/officeDocument/2006/relationships/customXml" Target="../ink/ink230.xml"/><Relationship Id="rId17" Type="http://schemas.openxmlformats.org/officeDocument/2006/relationships/image" Target="../media/image232.emf"/><Relationship Id="rId25" Type="http://schemas.openxmlformats.org/officeDocument/2006/relationships/image" Target="../media/image236.emf"/><Relationship Id="rId2" Type="http://schemas.openxmlformats.org/officeDocument/2006/relationships/customXml" Target="../ink/ink225.xml"/><Relationship Id="rId16" Type="http://schemas.openxmlformats.org/officeDocument/2006/relationships/customXml" Target="../ink/ink232.xml"/><Relationship Id="rId20" Type="http://schemas.openxmlformats.org/officeDocument/2006/relationships/customXml" Target="../ink/ink234.xml"/><Relationship Id="rId29" Type="http://schemas.openxmlformats.org/officeDocument/2006/relationships/image" Target="../media/image23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7.xml"/><Relationship Id="rId11" Type="http://schemas.openxmlformats.org/officeDocument/2006/relationships/image" Target="../media/image229.emf"/><Relationship Id="rId24" Type="http://schemas.openxmlformats.org/officeDocument/2006/relationships/customXml" Target="../ink/ink236.xml"/><Relationship Id="rId5" Type="http://schemas.openxmlformats.org/officeDocument/2006/relationships/image" Target="../media/image226.emf"/><Relationship Id="rId15" Type="http://schemas.openxmlformats.org/officeDocument/2006/relationships/image" Target="../media/image231.emf"/><Relationship Id="rId23" Type="http://schemas.openxmlformats.org/officeDocument/2006/relationships/image" Target="../media/image235.emf"/><Relationship Id="rId28" Type="http://schemas.openxmlformats.org/officeDocument/2006/relationships/customXml" Target="../ink/ink238.xml"/><Relationship Id="rId10" Type="http://schemas.openxmlformats.org/officeDocument/2006/relationships/customXml" Target="../ink/ink229.xml"/><Relationship Id="rId19" Type="http://schemas.openxmlformats.org/officeDocument/2006/relationships/image" Target="../media/image233.emf"/><Relationship Id="rId31" Type="http://schemas.openxmlformats.org/officeDocument/2006/relationships/image" Target="../media/image239.emf"/><Relationship Id="rId4" Type="http://schemas.openxmlformats.org/officeDocument/2006/relationships/customXml" Target="../ink/ink226.xml"/><Relationship Id="rId9" Type="http://schemas.openxmlformats.org/officeDocument/2006/relationships/image" Target="../media/image228.emf"/><Relationship Id="rId14" Type="http://schemas.openxmlformats.org/officeDocument/2006/relationships/customXml" Target="../ink/ink231.xml"/><Relationship Id="rId22" Type="http://schemas.openxmlformats.org/officeDocument/2006/relationships/customXml" Target="../ink/ink235.xml"/><Relationship Id="rId27" Type="http://schemas.openxmlformats.org/officeDocument/2006/relationships/image" Target="../media/image237.emf"/><Relationship Id="rId30" Type="http://schemas.openxmlformats.org/officeDocument/2006/relationships/customXml" Target="../ink/ink23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emf"/><Relationship Id="rId7" Type="http://schemas.openxmlformats.org/officeDocument/2006/relationships/image" Target="../media/image242.emf"/><Relationship Id="rId2" Type="http://schemas.openxmlformats.org/officeDocument/2006/relationships/customXml" Target="../ink/ink24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2.xml"/><Relationship Id="rId5" Type="http://schemas.openxmlformats.org/officeDocument/2006/relationships/image" Target="../media/image241.emf"/><Relationship Id="rId4" Type="http://schemas.openxmlformats.org/officeDocument/2006/relationships/customXml" Target="../ink/ink24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2.emf"/><Relationship Id="rId7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3.emf"/><Relationship Id="rId4" Type="http://schemas.openxmlformats.org/officeDocument/2006/relationships/customXml" Target="../ink/ink3.xml"/><Relationship Id="rId9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11.emf"/><Relationship Id="rId18" Type="http://schemas.openxmlformats.org/officeDocument/2006/relationships/customXml" Target="../ink/ink14.xml"/><Relationship Id="rId26" Type="http://schemas.openxmlformats.org/officeDocument/2006/relationships/customXml" Target="../ink/ink18.xml"/><Relationship Id="rId3" Type="http://schemas.openxmlformats.org/officeDocument/2006/relationships/image" Target="../media/image6.emf"/><Relationship Id="rId21" Type="http://schemas.openxmlformats.org/officeDocument/2006/relationships/image" Target="../media/image15.emf"/><Relationship Id="rId7" Type="http://schemas.openxmlformats.org/officeDocument/2006/relationships/image" Target="../media/image8.emf"/><Relationship Id="rId12" Type="http://schemas.openxmlformats.org/officeDocument/2006/relationships/customXml" Target="../ink/ink11.xml"/><Relationship Id="rId17" Type="http://schemas.openxmlformats.org/officeDocument/2006/relationships/image" Target="../media/image13.emf"/><Relationship Id="rId25" Type="http://schemas.openxmlformats.org/officeDocument/2006/relationships/image" Target="../media/image17.emf"/><Relationship Id="rId2" Type="http://schemas.openxmlformats.org/officeDocument/2006/relationships/customXml" Target="../ink/ink6.xml"/><Relationship Id="rId16" Type="http://schemas.openxmlformats.org/officeDocument/2006/relationships/customXml" Target="../ink/ink13.xml"/><Relationship Id="rId20" Type="http://schemas.openxmlformats.org/officeDocument/2006/relationships/customXml" Target="../ink/ink15.xml"/><Relationship Id="rId2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11" Type="http://schemas.openxmlformats.org/officeDocument/2006/relationships/image" Target="../media/image10.emf"/><Relationship Id="rId24" Type="http://schemas.openxmlformats.org/officeDocument/2006/relationships/customXml" Target="../ink/ink17.xml"/><Relationship Id="rId5" Type="http://schemas.openxmlformats.org/officeDocument/2006/relationships/image" Target="../media/image7.emf"/><Relationship Id="rId15" Type="http://schemas.openxmlformats.org/officeDocument/2006/relationships/image" Target="../media/image12.emf"/><Relationship Id="rId23" Type="http://schemas.openxmlformats.org/officeDocument/2006/relationships/image" Target="../media/image16.emf"/><Relationship Id="rId28" Type="http://schemas.openxmlformats.org/officeDocument/2006/relationships/customXml" Target="../ink/ink19.xml"/><Relationship Id="rId10" Type="http://schemas.openxmlformats.org/officeDocument/2006/relationships/customXml" Target="../ink/ink10.xml"/><Relationship Id="rId19" Type="http://schemas.openxmlformats.org/officeDocument/2006/relationships/image" Target="../media/image14.emf"/><Relationship Id="rId4" Type="http://schemas.openxmlformats.org/officeDocument/2006/relationships/customXml" Target="../ink/ink7.xml"/><Relationship Id="rId9" Type="http://schemas.openxmlformats.org/officeDocument/2006/relationships/image" Target="../media/image9.emf"/><Relationship Id="rId14" Type="http://schemas.openxmlformats.org/officeDocument/2006/relationships/customXml" Target="../ink/ink12.xml"/><Relationship Id="rId22" Type="http://schemas.openxmlformats.org/officeDocument/2006/relationships/customXml" Target="../ink/ink16.xml"/><Relationship Id="rId27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2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.xml"/><Relationship Id="rId5" Type="http://schemas.openxmlformats.org/officeDocument/2006/relationships/image" Target="../media/image21.emf"/><Relationship Id="rId4" Type="http://schemas.openxmlformats.org/officeDocument/2006/relationships/customXml" Target="../ink/ink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3.emf"/><Relationship Id="rId299" Type="http://schemas.openxmlformats.org/officeDocument/2006/relationships/image" Target="../media/image174.emf"/><Relationship Id="rId21" Type="http://schemas.openxmlformats.org/officeDocument/2006/relationships/image" Target="../media/image35.emf"/><Relationship Id="rId63" Type="http://schemas.openxmlformats.org/officeDocument/2006/relationships/image" Target="../media/image56.emf"/><Relationship Id="rId159" Type="http://schemas.openxmlformats.org/officeDocument/2006/relationships/image" Target="../media/image104.emf"/><Relationship Id="rId324" Type="http://schemas.openxmlformats.org/officeDocument/2006/relationships/customXml" Target="../ink/ink187.xml"/><Relationship Id="rId170" Type="http://schemas.openxmlformats.org/officeDocument/2006/relationships/customXml" Target="../ink/ink110.xml"/><Relationship Id="rId226" Type="http://schemas.openxmlformats.org/officeDocument/2006/relationships/customXml" Target="../ink/ink138.xml"/><Relationship Id="rId268" Type="http://schemas.openxmlformats.org/officeDocument/2006/relationships/customXml" Target="../ink/ink159.xml"/><Relationship Id="rId32" Type="http://schemas.openxmlformats.org/officeDocument/2006/relationships/customXml" Target="../ink/ink41.xml"/><Relationship Id="rId74" Type="http://schemas.openxmlformats.org/officeDocument/2006/relationships/customXml" Target="../ink/ink62.xml"/><Relationship Id="rId128" Type="http://schemas.openxmlformats.org/officeDocument/2006/relationships/customXml" Target="../ink/ink89.xml"/><Relationship Id="rId335" Type="http://schemas.openxmlformats.org/officeDocument/2006/relationships/image" Target="../media/image192.emf"/><Relationship Id="rId5" Type="http://schemas.openxmlformats.org/officeDocument/2006/relationships/image" Target="../media/image27.emf"/><Relationship Id="rId181" Type="http://schemas.openxmlformats.org/officeDocument/2006/relationships/image" Target="../media/image115.emf"/><Relationship Id="rId237" Type="http://schemas.openxmlformats.org/officeDocument/2006/relationships/image" Target="../media/image143.emf"/><Relationship Id="rId279" Type="http://schemas.openxmlformats.org/officeDocument/2006/relationships/image" Target="../media/image164.emf"/><Relationship Id="rId43" Type="http://schemas.openxmlformats.org/officeDocument/2006/relationships/image" Target="../media/image46.emf"/><Relationship Id="rId139" Type="http://schemas.openxmlformats.org/officeDocument/2006/relationships/image" Target="../media/image94.emf"/><Relationship Id="rId290" Type="http://schemas.openxmlformats.org/officeDocument/2006/relationships/customXml" Target="../ink/ink170.xml"/><Relationship Id="rId304" Type="http://schemas.openxmlformats.org/officeDocument/2006/relationships/customXml" Target="../ink/ink177.xml"/><Relationship Id="rId346" Type="http://schemas.openxmlformats.org/officeDocument/2006/relationships/customXml" Target="../ink/ink198.xml"/><Relationship Id="rId85" Type="http://schemas.openxmlformats.org/officeDocument/2006/relationships/image" Target="../media/image67.emf"/><Relationship Id="rId150" Type="http://schemas.openxmlformats.org/officeDocument/2006/relationships/customXml" Target="../ink/ink100.xml"/><Relationship Id="rId192" Type="http://schemas.openxmlformats.org/officeDocument/2006/relationships/customXml" Target="../ink/ink121.xml"/><Relationship Id="rId206" Type="http://schemas.openxmlformats.org/officeDocument/2006/relationships/customXml" Target="../ink/ink128.xml"/><Relationship Id="rId248" Type="http://schemas.openxmlformats.org/officeDocument/2006/relationships/customXml" Target="../ink/ink149.xml"/><Relationship Id="rId12" Type="http://schemas.openxmlformats.org/officeDocument/2006/relationships/customXml" Target="../ink/ink31.xml"/><Relationship Id="rId108" Type="http://schemas.openxmlformats.org/officeDocument/2006/relationships/customXml" Target="../ink/ink79.xml"/><Relationship Id="rId315" Type="http://schemas.openxmlformats.org/officeDocument/2006/relationships/image" Target="../media/image182.emf"/><Relationship Id="rId54" Type="http://schemas.openxmlformats.org/officeDocument/2006/relationships/customXml" Target="../ink/ink52.xml"/><Relationship Id="rId96" Type="http://schemas.openxmlformats.org/officeDocument/2006/relationships/customXml" Target="../ink/ink73.xml"/><Relationship Id="rId161" Type="http://schemas.openxmlformats.org/officeDocument/2006/relationships/image" Target="../media/image105.emf"/><Relationship Id="rId217" Type="http://schemas.openxmlformats.org/officeDocument/2006/relationships/image" Target="../media/image133.emf"/><Relationship Id="rId259" Type="http://schemas.openxmlformats.org/officeDocument/2006/relationships/image" Target="../media/image154.emf"/><Relationship Id="rId23" Type="http://schemas.openxmlformats.org/officeDocument/2006/relationships/image" Target="../media/image36.emf"/><Relationship Id="rId119" Type="http://schemas.openxmlformats.org/officeDocument/2006/relationships/image" Target="../media/image84.emf"/><Relationship Id="rId270" Type="http://schemas.openxmlformats.org/officeDocument/2006/relationships/customXml" Target="../ink/ink160.xml"/><Relationship Id="rId326" Type="http://schemas.openxmlformats.org/officeDocument/2006/relationships/customXml" Target="../ink/ink188.xml"/><Relationship Id="rId65" Type="http://schemas.openxmlformats.org/officeDocument/2006/relationships/image" Target="../media/image57.emf"/><Relationship Id="rId130" Type="http://schemas.openxmlformats.org/officeDocument/2006/relationships/customXml" Target="../ink/ink90.xml"/><Relationship Id="rId172" Type="http://schemas.openxmlformats.org/officeDocument/2006/relationships/customXml" Target="../ink/ink111.xml"/><Relationship Id="rId228" Type="http://schemas.openxmlformats.org/officeDocument/2006/relationships/customXml" Target="../ink/ink139.xml"/><Relationship Id="rId281" Type="http://schemas.openxmlformats.org/officeDocument/2006/relationships/image" Target="../media/image165.emf"/><Relationship Id="rId337" Type="http://schemas.openxmlformats.org/officeDocument/2006/relationships/image" Target="../media/image193.emf"/><Relationship Id="rId34" Type="http://schemas.openxmlformats.org/officeDocument/2006/relationships/customXml" Target="../ink/ink42.xml"/><Relationship Id="rId76" Type="http://schemas.openxmlformats.org/officeDocument/2006/relationships/customXml" Target="../ink/ink63.xml"/><Relationship Id="rId141" Type="http://schemas.openxmlformats.org/officeDocument/2006/relationships/image" Target="../media/image95.emf"/><Relationship Id="rId7" Type="http://schemas.openxmlformats.org/officeDocument/2006/relationships/image" Target="../media/image28.emf"/><Relationship Id="rId183" Type="http://schemas.openxmlformats.org/officeDocument/2006/relationships/image" Target="../media/image116.emf"/><Relationship Id="rId239" Type="http://schemas.openxmlformats.org/officeDocument/2006/relationships/image" Target="../media/image144.emf"/><Relationship Id="rId250" Type="http://schemas.openxmlformats.org/officeDocument/2006/relationships/customXml" Target="../ink/ink150.xml"/><Relationship Id="rId292" Type="http://schemas.openxmlformats.org/officeDocument/2006/relationships/customXml" Target="../ink/ink171.xml"/><Relationship Id="rId306" Type="http://schemas.openxmlformats.org/officeDocument/2006/relationships/customXml" Target="../ink/ink178.xml"/><Relationship Id="rId45" Type="http://schemas.openxmlformats.org/officeDocument/2006/relationships/image" Target="../media/image47.emf"/><Relationship Id="rId87" Type="http://schemas.openxmlformats.org/officeDocument/2006/relationships/image" Target="../media/image68.emf"/><Relationship Id="rId110" Type="http://schemas.openxmlformats.org/officeDocument/2006/relationships/customXml" Target="../ink/ink80.xml"/><Relationship Id="rId348" Type="http://schemas.openxmlformats.org/officeDocument/2006/relationships/customXml" Target="../ink/ink199.xml"/><Relationship Id="rId152" Type="http://schemas.openxmlformats.org/officeDocument/2006/relationships/customXml" Target="../ink/ink101.xml"/><Relationship Id="rId194" Type="http://schemas.openxmlformats.org/officeDocument/2006/relationships/customXml" Target="../ink/ink122.xml"/><Relationship Id="rId208" Type="http://schemas.openxmlformats.org/officeDocument/2006/relationships/customXml" Target="../ink/ink129.xml"/><Relationship Id="rId261" Type="http://schemas.openxmlformats.org/officeDocument/2006/relationships/image" Target="../media/image155.emf"/><Relationship Id="rId14" Type="http://schemas.openxmlformats.org/officeDocument/2006/relationships/customXml" Target="../ink/ink32.xml"/><Relationship Id="rId56" Type="http://schemas.openxmlformats.org/officeDocument/2006/relationships/customXml" Target="../ink/ink53.xml"/><Relationship Id="rId317" Type="http://schemas.openxmlformats.org/officeDocument/2006/relationships/image" Target="../media/image183.emf"/><Relationship Id="rId98" Type="http://schemas.openxmlformats.org/officeDocument/2006/relationships/customXml" Target="../ink/ink74.xml"/><Relationship Id="rId121" Type="http://schemas.openxmlformats.org/officeDocument/2006/relationships/image" Target="../media/image85.emf"/><Relationship Id="rId163" Type="http://schemas.openxmlformats.org/officeDocument/2006/relationships/image" Target="../media/image106.emf"/><Relationship Id="rId219" Type="http://schemas.openxmlformats.org/officeDocument/2006/relationships/image" Target="../media/image134.emf"/><Relationship Id="rId230" Type="http://schemas.openxmlformats.org/officeDocument/2006/relationships/customXml" Target="../ink/ink140.xml"/><Relationship Id="rId251" Type="http://schemas.openxmlformats.org/officeDocument/2006/relationships/image" Target="../media/image150.emf"/><Relationship Id="rId25" Type="http://schemas.openxmlformats.org/officeDocument/2006/relationships/image" Target="../media/image37.emf"/><Relationship Id="rId46" Type="http://schemas.openxmlformats.org/officeDocument/2006/relationships/customXml" Target="../ink/ink48.xml"/><Relationship Id="rId67" Type="http://schemas.openxmlformats.org/officeDocument/2006/relationships/image" Target="../media/image58.emf"/><Relationship Id="rId272" Type="http://schemas.openxmlformats.org/officeDocument/2006/relationships/customXml" Target="../ink/ink161.xml"/><Relationship Id="rId293" Type="http://schemas.openxmlformats.org/officeDocument/2006/relationships/image" Target="../media/image171.emf"/><Relationship Id="rId307" Type="http://schemas.openxmlformats.org/officeDocument/2006/relationships/image" Target="../media/image178.emf"/><Relationship Id="rId328" Type="http://schemas.openxmlformats.org/officeDocument/2006/relationships/customXml" Target="../ink/ink189.xml"/><Relationship Id="rId349" Type="http://schemas.openxmlformats.org/officeDocument/2006/relationships/image" Target="../media/image199.emf"/><Relationship Id="rId88" Type="http://schemas.openxmlformats.org/officeDocument/2006/relationships/customXml" Target="../ink/ink69.xml"/><Relationship Id="rId111" Type="http://schemas.openxmlformats.org/officeDocument/2006/relationships/image" Target="../media/image80.emf"/><Relationship Id="rId132" Type="http://schemas.openxmlformats.org/officeDocument/2006/relationships/customXml" Target="../ink/ink91.xml"/><Relationship Id="rId153" Type="http://schemas.openxmlformats.org/officeDocument/2006/relationships/image" Target="../media/image101.emf"/><Relationship Id="rId174" Type="http://schemas.openxmlformats.org/officeDocument/2006/relationships/customXml" Target="../ink/ink112.xml"/><Relationship Id="rId195" Type="http://schemas.openxmlformats.org/officeDocument/2006/relationships/image" Target="../media/image122.emf"/><Relationship Id="rId209" Type="http://schemas.openxmlformats.org/officeDocument/2006/relationships/image" Target="../media/image129.emf"/><Relationship Id="rId220" Type="http://schemas.openxmlformats.org/officeDocument/2006/relationships/customXml" Target="../ink/ink135.xml"/><Relationship Id="rId241" Type="http://schemas.openxmlformats.org/officeDocument/2006/relationships/image" Target="../media/image145.emf"/><Relationship Id="rId15" Type="http://schemas.openxmlformats.org/officeDocument/2006/relationships/image" Target="../media/image32.emf"/><Relationship Id="rId36" Type="http://schemas.openxmlformats.org/officeDocument/2006/relationships/customXml" Target="../ink/ink43.xml"/><Relationship Id="rId57" Type="http://schemas.openxmlformats.org/officeDocument/2006/relationships/image" Target="../media/image53.emf"/><Relationship Id="rId262" Type="http://schemas.openxmlformats.org/officeDocument/2006/relationships/customXml" Target="../ink/ink156.xml"/><Relationship Id="rId283" Type="http://schemas.openxmlformats.org/officeDocument/2006/relationships/image" Target="../media/image166.emf"/><Relationship Id="rId318" Type="http://schemas.openxmlformats.org/officeDocument/2006/relationships/customXml" Target="../ink/ink184.xml"/><Relationship Id="rId339" Type="http://schemas.openxmlformats.org/officeDocument/2006/relationships/image" Target="../media/image194.emf"/><Relationship Id="rId78" Type="http://schemas.openxmlformats.org/officeDocument/2006/relationships/customXml" Target="../ink/ink64.xml"/><Relationship Id="rId99" Type="http://schemas.openxmlformats.org/officeDocument/2006/relationships/image" Target="../media/image74.emf"/><Relationship Id="rId101" Type="http://schemas.openxmlformats.org/officeDocument/2006/relationships/image" Target="../media/image75.emf"/><Relationship Id="rId122" Type="http://schemas.openxmlformats.org/officeDocument/2006/relationships/customXml" Target="../ink/ink86.xml"/><Relationship Id="rId143" Type="http://schemas.openxmlformats.org/officeDocument/2006/relationships/image" Target="../media/image96.emf"/><Relationship Id="rId164" Type="http://schemas.openxmlformats.org/officeDocument/2006/relationships/customXml" Target="../ink/ink107.xml"/><Relationship Id="rId185" Type="http://schemas.openxmlformats.org/officeDocument/2006/relationships/image" Target="../media/image117.emf"/><Relationship Id="rId350" Type="http://schemas.openxmlformats.org/officeDocument/2006/relationships/customXml" Target="../ink/ink200.xml"/><Relationship Id="rId9" Type="http://schemas.openxmlformats.org/officeDocument/2006/relationships/image" Target="../media/image29.emf"/><Relationship Id="rId210" Type="http://schemas.openxmlformats.org/officeDocument/2006/relationships/customXml" Target="../ink/ink130.xml"/><Relationship Id="rId26" Type="http://schemas.openxmlformats.org/officeDocument/2006/relationships/customXml" Target="../ink/ink38.xml"/><Relationship Id="rId231" Type="http://schemas.openxmlformats.org/officeDocument/2006/relationships/image" Target="../media/image140.emf"/><Relationship Id="rId252" Type="http://schemas.openxmlformats.org/officeDocument/2006/relationships/customXml" Target="../ink/ink151.xml"/><Relationship Id="rId273" Type="http://schemas.openxmlformats.org/officeDocument/2006/relationships/image" Target="../media/image161.emf"/><Relationship Id="rId294" Type="http://schemas.openxmlformats.org/officeDocument/2006/relationships/customXml" Target="../ink/ink172.xml"/><Relationship Id="rId308" Type="http://schemas.openxmlformats.org/officeDocument/2006/relationships/customXml" Target="../ink/ink179.xml"/><Relationship Id="rId329" Type="http://schemas.openxmlformats.org/officeDocument/2006/relationships/image" Target="../media/image189.emf"/><Relationship Id="rId47" Type="http://schemas.openxmlformats.org/officeDocument/2006/relationships/image" Target="../media/image48.emf"/><Relationship Id="rId68" Type="http://schemas.openxmlformats.org/officeDocument/2006/relationships/customXml" Target="../ink/ink59.xml"/><Relationship Id="rId89" Type="http://schemas.openxmlformats.org/officeDocument/2006/relationships/image" Target="../media/image69.emf"/><Relationship Id="rId112" Type="http://schemas.openxmlformats.org/officeDocument/2006/relationships/customXml" Target="../ink/ink81.xml"/><Relationship Id="rId133" Type="http://schemas.openxmlformats.org/officeDocument/2006/relationships/image" Target="../media/image91.emf"/><Relationship Id="rId154" Type="http://schemas.openxmlformats.org/officeDocument/2006/relationships/customXml" Target="../ink/ink102.xml"/><Relationship Id="rId175" Type="http://schemas.openxmlformats.org/officeDocument/2006/relationships/image" Target="../media/image112.emf"/><Relationship Id="rId340" Type="http://schemas.openxmlformats.org/officeDocument/2006/relationships/customXml" Target="../ink/ink195.xml"/><Relationship Id="rId196" Type="http://schemas.openxmlformats.org/officeDocument/2006/relationships/customXml" Target="../ink/ink123.xml"/><Relationship Id="rId200" Type="http://schemas.openxmlformats.org/officeDocument/2006/relationships/customXml" Target="../ink/ink125.xml"/><Relationship Id="rId16" Type="http://schemas.openxmlformats.org/officeDocument/2006/relationships/customXml" Target="../ink/ink33.xml"/><Relationship Id="rId221" Type="http://schemas.openxmlformats.org/officeDocument/2006/relationships/image" Target="../media/image135.emf"/><Relationship Id="rId242" Type="http://schemas.openxmlformats.org/officeDocument/2006/relationships/customXml" Target="../ink/ink146.xml"/><Relationship Id="rId263" Type="http://schemas.openxmlformats.org/officeDocument/2006/relationships/image" Target="../media/image156.emf"/><Relationship Id="rId284" Type="http://schemas.openxmlformats.org/officeDocument/2006/relationships/customXml" Target="../ink/ink167.xml"/><Relationship Id="rId319" Type="http://schemas.openxmlformats.org/officeDocument/2006/relationships/image" Target="../media/image184.emf"/><Relationship Id="rId37" Type="http://schemas.openxmlformats.org/officeDocument/2006/relationships/image" Target="../media/image43.emf"/><Relationship Id="rId58" Type="http://schemas.openxmlformats.org/officeDocument/2006/relationships/customXml" Target="../ink/ink54.xml"/><Relationship Id="rId79" Type="http://schemas.openxmlformats.org/officeDocument/2006/relationships/image" Target="../media/image64.emf"/><Relationship Id="rId102" Type="http://schemas.openxmlformats.org/officeDocument/2006/relationships/customXml" Target="../ink/ink76.xml"/><Relationship Id="rId123" Type="http://schemas.openxmlformats.org/officeDocument/2006/relationships/image" Target="../media/image86.emf"/><Relationship Id="rId144" Type="http://schemas.openxmlformats.org/officeDocument/2006/relationships/customXml" Target="../ink/ink97.xml"/><Relationship Id="rId330" Type="http://schemas.openxmlformats.org/officeDocument/2006/relationships/customXml" Target="../ink/ink190.xml"/><Relationship Id="rId90" Type="http://schemas.openxmlformats.org/officeDocument/2006/relationships/customXml" Target="../ink/ink70.xml"/><Relationship Id="rId165" Type="http://schemas.openxmlformats.org/officeDocument/2006/relationships/image" Target="../media/image107.emf"/><Relationship Id="rId186" Type="http://schemas.openxmlformats.org/officeDocument/2006/relationships/customXml" Target="../ink/ink118.xml"/><Relationship Id="rId351" Type="http://schemas.openxmlformats.org/officeDocument/2006/relationships/image" Target="../media/image200.emf"/><Relationship Id="rId211" Type="http://schemas.openxmlformats.org/officeDocument/2006/relationships/image" Target="../media/image130.emf"/><Relationship Id="rId232" Type="http://schemas.openxmlformats.org/officeDocument/2006/relationships/customXml" Target="../ink/ink141.xml"/><Relationship Id="rId253" Type="http://schemas.openxmlformats.org/officeDocument/2006/relationships/image" Target="../media/image151.emf"/><Relationship Id="rId274" Type="http://schemas.openxmlformats.org/officeDocument/2006/relationships/customXml" Target="../ink/ink162.xml"/><Relationship Id="rId295" Type="http://schemas.openxmlformats.org/officeDocument/2006/relationships/image" Target="../media/image172.emf"/><Relationship Id="rId309" Type="http://schemas.openxmlformats.org/officeDocument/2006/relationships/image" Target="../media/image179.emf"/><Relationship Id="rId27" Type="http://schemas.openxmlformats.org/officeDocument/2006/relationships/image" Target="../media/image38.emf"/><Relationship Id="rId48" Type="http://schemas.openxmlformats.org/officeDocument/2006/relationships/customXml" Target="../ink/ink49.xml"/><Relationship Id="rId69" Type="http://schemas.openxmlformats.org/officeDocument/2006/relationships/image" Target="../media/image59.emf"/><Relationship Id="rId113" Type="http://schemas.openxmlformats.org/officeDocument/2006/relationships/image" Target="../media/image81.emf"/><Relationship Id="rId134" Type="http://schemas.openxmlformats.org/officeDocument/2006/relationships/customXml" Target="../ink/ink92.xml"/><Relationship Id="rId320" Type="http://schemas.openxmlformats.org/officeDocument/2006/relationships/customXml" Target="../ink/ink185.xml"/><Relationship Id="rId80" Type="http://schemas.openxmlformats.org/officeDocument/2006/relationships/customXml" Target="../ink/ink65.xml"/><Relationship Id="rId155" Type="http://schemas.openxmlformats.org/officeDocument/2006/relationships/image" Target="../media/image102.emf"/><Relationship Id="rId176" Type="http://schemas.openxmlformats.org/officeDocument/2006/relationships/customXml" Target="../ink/ink113.xml"/><Relationship Id="rId197" Type="http://schemas.openxmlformats.org/officeDocument/2006/relationships/image" Target="../media/image123.emf"/><Relationship Id="rId341" Type="http://schemas.openxmlformats.org/officeDocument/2006/relationships/image" Target="../media/image195.emf"/><Relationship Id="rId201" Type="http://schemas.openxmlformats.org/officeDocument/2006/relationships/image" Target="../media/image125.emf"/><Relationship Id="rId222" Type="http://schemas.openxmlformats.org/officeDocument/2006/relationships/customXml" Target="../ink/ink136.xml"/><Relationship Id="rId243" Type="http://schemas.openxmlformats.org/officeDocument/2006/relationships/image" Target="../media/image146.emf"/><Relationship Id="rId264" Type="http://schemas.openxmlformats.org/officeDocument/2006/relationships/customXml" Target="../ink/ink157.xml"/><Relationship Id="rId285" Type="http://schemas.openxmlformats.org/officeDocument/2006/relationships/image" Target="../media/image167.emf"/><Relationship Id="rId17" Type="http://schemas.openxmlformats.org/officeDocument/2006/relationships/image" Target="../media/image33.emf"/><Relationship Id="rId38" Type="http://schemas.openxmlformats.org/officeDocument/2006/relationships/customXml" Target="../ink/ink44.xml"/><Relationship Id="rId59" Type="http://schemas.openxmlformats.org/officeDocument/2006/relationships/image" Target="../media/image54.emf"/><Relationship Id="rId103" Type="http://schemas.openxmlformats.org/officeDocument/2006/relationships/image" Target="../media/image76.emf"/><Relationship Id="rId124" Type="http://schemas.openxmlformats.org/officeDocument/2006/relationships/customXml" Target="../ink/ink87.xml"/><Relationship Id="rId310" Type="http://schemas.openxmlformats.org/officeDocument/2006/relationships/customXml" Target="../ink/ink180.xml"/><Relationship Id="rId70" Type="http://schemas.openxmlformats.org/officeDocument/2006/relationships/customXml" Target="../ink/ink60.xml"/><Relationship Id="rId91" Type="http://schemas.openxmlformats.org/officeDocument/2006/relationships/image" Target="../media/image70.emf"/><Relationship Id="rId145" Type="http://schemas.openxmlformats.org/officeDocument/2006/relationships/image" Target="../media/image97.emf"/><Relationship Id="rId166" Type="http://schemas.openxmlformats.org/officeDocument/2006/relationships/customXml" Target="../ink/ink108.xml"/><Relationship Id="rId187" Type="http://schemas.openxmlformats.org/officeDocument/2006/relationships/image" Target="../media/image118.emf"/><Relationship Id="rId331" Type="http://schemas.openxmlformats.org/officeDocument/2006/relationships/image" Target="../media/image190.emf"/><Relationship Id="rId352" Type="http://schemas.openxmlformats.org/officeDocument/2006/relationships/customXml" Target="../ink/ink201.xml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31.xml"/><Relationship Id="rId233" Type="http://schemas.openxmlformats.org/officeDocument/2006/relationships/image" Target="../media/image141.emf"/><Relationship Id="rId254" Type="http://schemas.openxmlformats.org/officeDocument/2006/relationships/customXml" Target="../ink/ink152.xml"/><Relationship Id="rId28" Type="http://schemas.openxmlformats.org/officeDocument/2006/relationships/customXml" Target="../ink/ink39.xml"/><Relationship Id="rId49" Type="http://schemas.openxmlformats.org/officeDocument/2006/relationships/image" Target="../media/image49.emf"/><Relationship Id="rId114" Type="http://schemas.openxmlformats.org/officeDocument/2006/relationships/customXml" Target="../ink/ink82.xml"/><Relationship Id="rId275" Type="http://schemas.openxmlformats.org/officeDocument/2006/relationships/image" Target="../media/image162.emf"/><Relationship Id="rId296" Type="http://schemas.openxmlformats.org/officeDocument/2006/relationships/customXml" Target="../ink/ink173.xml"/><Relationship Id="rId300" Type="http://schemas.openxmlformats.org/officeDocument/2006/relationships/customXml" Target="../ink/ink175.xml"/><Relationship Id="rId60" Type="http://schemas.openxmlformats.org/officeDocument/2006/relationships/customXml" Target="../ink/ink55.xml"/><Relationship Id="rId81" Type="http://schemas.openxmlformats.org/officeDocument/2006/relationships/image" Target="../media/image65.emf"/><Relationship Id="rId135" Type="http://schemas.openxmlformats.org/officeDocument/2006/relationships/image" Target="../media/image92.emf"/><Relationship Id="rId156" Type="http://schemas.openxmlformats.org/officeDocument/2006/relationships/customXml" Target="../ink/ink103.xml"/><Relationship Id="rId177" Type="http://schemas.openxmlformats.org/officeDocument/2006/relationships/image" Target="../media/image113.emf"/><Relationship Id="rId198" Type="http://schemas.openxmlformats.org/officeDocument/2006/relationships/customXml" Target="../ink/ink124.xml"/><Relationship Id="rId321" Type="http://schemas.openxmlformats.org/officeDocument/2006/relationships/image" Target="../media/image185.emf"/><Relationship Id="rId342" Type="http://schemas.openxmlformats.org/officeDocument/2006/relationships/customXml" Target="../ink/ink196.xml"/><Relationship Id="rId202" Type="http://schemas.openxmlformats.org/officeDocument/2006/relationships/customXml" Target="../ink/ink126.xml"/><Relationship Id="rId223" Type="http://schemas.openxmlformats.org/officeDocument/2006/relationships/image" Target="../media/image136.emf"/><Relationship Id="rId244" Type="http://schemas.openxmlformats.org/officeDocument/2006/relationships/customXml" Target="../ink/ink147.xml"/><Relationship Id="rId18" Type="http://schemas.openxmlformats.org/officeDocument/2006/relationships/customXml" Target="../ink/ink34.xml"/><Relationship Id="rId39" Type="http://schemas.openxmlformats.org/officeDocument/2006/relationships/image" Target="../media/image44.emf"/><Relationship Id="rId265" Type="http://schemas.openxmlformats.org/officeDocument/2006/relationships/image" Target="../media/image157.emf"/><Relationship Id="rId286" Type="http://schemas.openxmlformats.org/officeDocument/2006/relationships/customXml" Target="../ink/ink168.xml"/><Relationship Id="rId50" Type="http://schemas.openxmlformats.org/officeDocument/2006/relationships/customXml" Target="../ink/ink50.xml"/><Relationship Id="rId104" Type="http://schemas.openxmlformats.org/officeDocument/2006/relationships/customXml" Target="../ink/ink77.xml"/><Relationship Id="rId125" Type="http://schemas.openxmlformats.org/officeDocument/2006/relationships/image" Target="../media/image87.emf"/><Relationship Id="rId146" Type="http://schemas.openxmlformats.org/officeDocument/2006/relationships/customXml" Target="../ink/ink98.xml"/><Relationship Id="rId167" Type="http://schemas.openxmlformats.org/officeDocument/2006/relationships/image" Target="../media/image108.emf"/><Relationship Id="rId188" Type="http://schemas.openxmlformats.org/officeDocument/2006/relationships/customXml" Target="../ink/ink119.xml"/><Relationship Id="rId311" Type="http://schemas.openxmlformats.org/officeDocument/2006/relationships/image" Target="../media/image180.emf"/><Relationship Id="rId332" Type="http://schemas.openxmlformats.org/officeDocument/2006/relationships/customXml" Target="../ink/ink191.xml"/><Relationship Id="rId353" Type="http://schemas.openxmlformats.org/officeDocument/2006/relationships/image" Target="../media/image201.emf"/><Relationship Id="rId71" Type="http://schemas.openxmlformats.org/officeDocument/2006/relationships/image" Target="../media/image60.emf"/><Relationship Id="rId92" Type="http://schemas.openxmlformats.org/officeDocument/2006/relationships/customXml" Target="../ink/ink71.xml"/><Relationship Id="rId213" Type="http://schemas.openxmlformats.org/officeDocument/2006/relationships/image" Target="../media/image131.emf"/><Relationship Id="rId234" Type="http://schemas.openxmlformats.org/officeDocument/2006/relationships/customXml" Target="../ink/ink142.xml"/><Relationship Id="rId2" Type="http://schemas.openxmlformats.org/officeDocument/2006/relationships/customXml" Target="../ink/ink26.xml"/><Relationship Id="rId29" Type="http://schemas.openxmlformats.org/officeDocument/2006/relationships/image" Target="../media/image39.emf"/><Relationship Id="rId255" Type="http://schemas.openxmlformats.org/officeDocument/2006/relationships/image" Target="../media/image152.emf"/><Relationship Id="rId276" Type="http://schemas.openxmlformats.org/officeDocument/2006/relationships/customXml" Target="../ink/ink163.xml"/><Relationship Id="rId297" Type="http://schemas.openxmlformats.org/officeDocument/2006/relationships/image" Target="../media/image173.emf"/><Relationship Id="rId40" Type="http://schemas.openxmlformats.org/officeDocument/2006/relationships/customXml" Target="../ink/ink45.xml"/><Relationship Id="rId115" Type="http://schemas.openxmlformats.org/officeDocument/2006/relationships/image" Target="../media/image82.emf"/><Relationship Id="rId136" Type="http://schemas.openxmlformats.org/officeDocument/2006/relationships/customXml" Target="../ink/ink93.xml"/><Relationship Id="rId157" Type="http://schemas.openxmlformats.org/officeDocument/2006/relationships/image" Target="../media/image103.emf"/><Relationship Id="rId178" Type="http://schemas.openxmlformats.org/officeDocument/2006/relationships/customXml" Target="../ink/ink114.xml"/><Relationship Id="rId301" Type="http://schemas.openxmlformats.org/officeDocument/2006/relationships/image" Target="../media/image175.emf"/><Relationship Id="rId322" Type="http://schemas.openxmlformats.org/officeDocument/2006/relationships/customXml" Target="../ink/ink186.xml"/><Relationship Id="rId343" Type="http://schemas.openxmlformats.org/officeDocument/2006/relationships/image" Target="../media/image196.emf"/><Relationship Id="rId61" Type="http://schemas.openxmlformats.org/officeDocument/2006/relationships/image" Target="../media/image55.emf"/><Relationship Id="rId82" Type="http://schemas.openxmlformats.org/officeDocument/2006/relationships/customXml" Target="../ink/ink66.xml"/><Relationship Id="rId199" Type="http://schemas.openxmlformats.org/officeDocument/2006/relationships/image" Target="../media/image124.emf"/><Relationship Id="rId203" Type="http://schemas.openxmlformats.org/officeDocument/2006/relationships/image" Target="../media/image126.emf"/><Relationship Id="rId19" Type="http://schemas.openxmlformats.org/officeDocument/2006/relationships/image" Target="../media/image34.emf"/><Relationship Id="rId224" Type="http://schemas.openxmlformats.org/officeDocument/2006/relationships/customXml" Target="../ink/ink137.xml"/><Relationship Id="rId245" Type="http://schemas.openxmlformats.org/officeDocument/2006/relationships/image" Target="../media/image147.emf"/><Relationship Id="rId266" Type="http://schemas.openxmlformats.org/officeDocument/2006/relationships/customXml" Target="../ink/ink158.xml"/><Relationship Id="rId287" Type="http://schemas.openxmlformats.org/officeDocument/2006/relationships/image" Target="../media/image168.emf"/><Relationship Id="rId30" Type="http://schemas.openxmlformats.org/officeDocument/2006/relationships/customXml" Target="../ink/ink40.xml"/><Relationship Id="rId105" Type="http://schemas.openxmlformats.org/officeDocument/2006/relationships/image" Target="../media/image77.emf"/><Relationship Id="rId126" Type="http://schemas.openxmlformats.org/officeDocument/2006/relationships/customXml" Target="../ink/ink88.xml"/><Relationship Id="rId147" Type="http://schemas.openxmlformats.org/officeDocument/2006/relationships/image" Target="../media/image98.emf"/><Relationship Id="rId168" Type="http://schemas.openxmlformats.org/officeDocument/2006/relationships/customXml" Target="../ink/ink109.xml"/><Relationship Id="rId312" Type="http://schemas.openxmlformats.org/officeDocument/2006/relationships/customXml" Target="../ink/ink181.xml"/><Relationship Id="rId333" Type="http://schemas.openxmlformats.org/officeDocument/2006/relationships/image" Target="../media/image191.emf"/><Relationship Id="rId354" Type="http://schemas.openxmlformats.org/officeDocument/2006/relationships/customXml" Target="../ink/ink202.xml"/><Relationship Id="rId51" Type="http://schemas.openxmlformats.org/officeDocument/2006/relationships/image" Target="../media/image50.emf"/><Relationship Id="rId72" Type="http://schemas.openxmlformats.org/officeDocument/2006/relationships/customXml" Target="../ink/ink61.xml"/><Relationship Id="rId93" Type="http://schemas.openxmlformats.org/officeDocument/2006/relationships/image" Target="../media/image71.emf"/><Relationship Id="rId189" Type="http://schemas.openxmlformats.org/officeDocument/2006/relationships/image" Target="../media/image119.emf"/><Relationship Id="rId3" Type="http://schemas.openxmlformats.org/officeDocument/2006/relationships/image" Target="../media/image26.emf"/><Relationship Id="rId214" Type="http://schemas.openxmlformats.org/officeDocument/2006/relationships/customXml" Target="../ink/ink132.xml"/><Relationship Id="rId235" Type="http://schemas.openxmlformats.org/officeDocument/2006/relationships/image" Target="../media/image142.emf"/><Relationship Id="rId256" Type="http://schemas.openxmlformats.org/officeDocument/2006/relationships/customXml" Target="../ink/ink153.xml"/><Relationship Id="rId277" Type="http://schemas.openxmlformats.org/officeDocument/2006/relationships/image" Target="../media/image163.emf"/><Relationship Id="rId298" Type="http://schemas.openxmlformats.org/officeDocument/2006/relationships/customXml" Target="../ink/ink174.xml"/><Relationship Id="rId116" Type="http://schemas.openxmlformats.org/officeDocument/2006/relationships/customXml" Target="../ink/ink83.xml"/><Relationship Id="rId137" Type="http://schemas.openxmlformats.org/officeDocument/2006/relationships/image" Target="../media/image93.emf"/><Relationship Id="rId158" Type="http://schemas.openxmlformats.org/officeDocument/2006/relationships/customXml" Target="../ink/ink104.xml"/><Relationship Id="rId302" Type="http://schemas.openxmlformats.org/officeDocument/2006/relationships/customXml" Target="../ink/ink176.xml"/><Relationship Id="rId323" Type="http://schemas.openxmlformats.org/officeDocument/2006/relationships/image" Target="../media/image186.emf"/><Relationship Id="rId344" Type="http://schemas.openxmlformats.org/officeDocument/2006/relationships/customXml" Target="../ink/ink197.xml"/><Relationship Id="rId20" Type="http://schemas.openxmlformats.org/officeDocument/2006/relationships/customXml" Target="../ink/ink35.xml"/><Relationship Id="rId41" Type="http://schemas.openxmlformats.org/officeDocument/2006/relationships/image" Target="../media/image45.emf"/><Relationship Id="rId62" Type="http://schemas.openxmlformats.org/officeDocument/2006/relationships/customXml" Target="../ink/ink56.xml"/><Relationship Id="rId83" Type="http://schemas.openxmlformats.org/officeDocument/2006/relationships/image" Target="../media/image66.emf"/><Relationship Id="rId179" Type="http://schemas.openxmlformats.org/officeDocument/2006/relationships/image" Target="../media/image114.emf"/><Relationship Id="rId190" Type="http://schemas.openxmlformats.org/officeDocument/2006/relationships/customXml" Target="../ink/ink120.xml"/><Relationship Id="rId204" Type="http://schemas.openxmlformats.org/officeDocument/2006/relationships/customXml" Target="../ink/ink127.xml"/><Relationship Id="rId225" Type="http://schemas.openxmlformats.org/officeDocument/2006/relationships/image" Target="../media/image137.emf"/><Relationship Id="rId246" Type="http://schemas.openxmlformats.org/officeDocument/2006/relationships/customXml" Target="../ink/ink148.xml"/><Relationship Id="rId267" Type="http://schemas.openxmlformats.org/officeDocument/2006/relationships/image" Target="../media/image158.emf"/><Relationship Id="rId288" Type="http://schemas.openxmlformats.org/officeDocument/2006/relationships/customXml" Target="../ink/ink169.xml"/><Relationship Id="rId106" Type="http://schemas.openxmlformats.org/officeDocument/2006/relationships/customXml" Target="../ink/ink78.xml"/><Relationship Id="rId127" Type="http://schemas.openxmlformats.org/officeDocument/2006/relationships/image" Target="../media/image88.emf"/><Relationship Id="rId313" Type="http://schemas.openxmlformats.org/officeDocument/2006/relationships/image" Target="../media/image181.emf"/><Relationship Id="rId10" Type="http://schemas.openxmlformats.org/officeDocument/2006/relationships/customXml" Target="../ink/ink30.xml"/><Relationship Id="rId31" Type="http://schemas.openxmlformats.org/officeDocument/2006/relationships/image" Target="../media/image40.emf"/><Relationship Id="rId52" Type="http://schemas.openxmlformats.org/officeDocument/2006/relationships/customXml" Target="../ink/ink51.xml"/><Relationship Id="rId73" Type="http://schemas.openxmlformats.org/officeDocument/2006/relationships/image" Target="../media/image61.emf"/><Relationship Id="rId94" Type="http://schemas.openxmlformats.org/officeDocument/2006/relationships/customXml" Target="../ink/ink72.xml"/><Relationship Id="rId148" Type="http://schemas.openxmlformats.org/officeDocument/2006/relationships/customXml" Target="../ink/ink99.xml"/><Relationship Id="rId169" Type="http://schemas.openxmlformats.org/officeDocument/2006/relationships/image" Target="../media/image109.emf"/><Relationship Id="rId334" Type="http://schemas.openxmlformats.org/officeDocument/2006/relationships/customXml" Target="../ink/ink192.xml"/><Relationship Id="rId355" Type="http://schemas.openxmlformats.org/officeDocument/2006/relationships/image" Target="../media/image202.emf"/><Relationship Id="rId4" Type="http://schemas.openxmlformats.org/officeDocument/2006/relationships/customXml" Target="../ink/ink27.xml"/><Relationship Id="rId180" Type="http://schemas.openxmlformats.org/officeDocument/2006/relationships/customXml" Target="../ink/ink115.xml"/><Relationship Id="rId215" Type="http://schemas.openxmlformats.org/officeDocument/2006/relationships/image" Target="../media/image132.emf"/><Relationship Id="rId236" Type="http://schemas.openxmlformats.org/officeDocument/2006/relationships/customXml" Target="../ink/ink143.xml"/><Relationship Id="rId257" Type="http://schemas.openxmlformats.org/officeDocument/2006/relationships/image" Target="../media/image153.emf"/><Relationship Id="rId278" Type="http://schemas.openxmlformats.org/officeDocument/2006/relationships/customXml" Target="../ink/ink164.xml"/><Relationship Id="rId303" Type="http://schemas.openxmlformats.org/officeDocument/2006/relationships/image" Target="../media/image176.emf"/><Relationship Id="rId42" Type="http://schemas.openxmlformats.org/officeDocument/2006/relationships/customXml" Target="../ink/ink46.xml"/><Relationship Id="rId84" Type="http://schemas.openxmlformats.org/officeDocument/2006/relationships/customXml" Target="../ink/ink67.xml"/><Relationship Id="rId138" Type="http://schemas.openxmlformats.org/officeDocument/2006/relationships/customXml" Target="../ink/ink94.xml"/><Relationship Id="rId345" Type="http://schemas.openxmlformats.org/officeDocument/2006/relationships/image" Target="../media/image197.emf"/><Relationship Id="rId191" Type="http://schemas.openxmlformats.org/officeDocument/2006/relationships/image" Target="../media/image120.emf"/><Relationship Id="rId205" Type="http://schemas.openxmlformats.org/officeDocument/2006/relationships/image" Target="../media/image127.emf"/><Relationship Id="rId247" Type="http://schemas.openxmlformats.org/officeDocument/2006/relationships/image" Target="../media/image148.emf"/><Relationship Id="rId107" Type="http://schemas.openxmlformats.org/officeDocument/2006/relationships/image" Target="../media/image78.emf"/><Relationship Id="rId289" Type="http://schemas.openxmlformats.org/officeDocument/2006/relationships/image" Target="../media/image169.emf"/><Relationship Id="rId11" Type="http://schemas.openxmlformats.org/officeDocument/2006/relationships/image" Target="../media/image30.emf"/><Relationship Id="rId53" Type="http://schemas.openxmlformats.org/officeDocument/2006/relationships/image" Target="../media/image51.emf"/><Relationship Id="rId149" Type="http://schemas.openxmlformats.org/officeDocument/2006/relationships/image" Target="../media/image99.emf"/><Relationship Id="rId314" Type="http://schemas.openxmlformats.org/officeDocument/2006/relationships/customXml" Target="../ink/ink182.xml"/><Relationship Id="rId95" Type="http://schemas.openxmlformats.org/officeDocument/2006/relationships/image" Target="../media/image72.emf"/><Relationship Id="rId160" Type="http://schemas.openxmlformats.org/officeDocument/2006/relationships/customXml" Target="../ink/ink105.xml"/><Relationship Id="rId216" Type="http://schemas.openxmlformats.org/officeDocument/2006/relationships/customXml" Target="../ink/ink133.xml"/><Relationship Id="rId258" Type="http://schemas.openxmlformats.org/officeDocument/2006/relationships/customXml" Target="../ink/ink154.xml"/><Relationship Id="rId22" Type="http://schemas.openxmlformats.org/officeDocument/2006/relationships/customXml" Target="../ink/ink36.xml"/><Relationship Id="rId64" Type="http://schemas.openxmlformats.org/officeDocument/2006/relationships/customXml" Target="../ink/ink57.xml"/><Relationship Id="rId118" Type="http://schemas.openxmlformats.org/officeDocument/2006/relationships/customXml" Target="../ink/ink84.xml"/><Relationship Id="rId325" Type="http://schemas.openxmlformats.org/officeDocument/2006/relationships/image" Target="../media/image187.emf"/><Relationship Id="rId171" Type="http://schemas.openxmlformats.org/officeDocument/2006/relationships/image" Target="../media/image110.emf"/><Relationship Id="rId227" Type="http://schemas.openxmlformats.org/officeDocument/2006/relationships/image" Target="../media/image138.emf"/><Relationship Id="rId269" Type="http://schemas.openxmlformats.org/officeDocument/2006/relationships/image" Target="../media/image159.emf"/><Relationship Id="rId33" Type="http://schemas.openxmlformats.org/officeDocument/2006/relationships/image" Target="../media/image41.emf"/><Relationship Id="rId129" Type="http://schemas.openxmlformats.org/officeDocument/2006/relationships/image" Target="../media/image89.emf"/><Relationship Id="rId280" Type="http://schemas.openxmlformats.org/officeDocument/2006/relationships/customXml" Target="../ink/ink165.xml"/><Relationship Id="rId336" Type="http://schemas.openxmlformats.org/officeDocument/2006/relationships/customXml" Target="../ink/ink193.xml"/><Relationship Id="rId75" Type="http://schemas.openxmlformats.org/officeDocument/2006/relationships/image" Target="../media/image62.emf"/><Relationship Id="rId140" Type="http://schemas.openxmlformats.org/officeDocument/2006/relationships/customXml" Target="../ink/ink95.xml"/><Relationship Id="rId182" Type="http://schemas.openxmlformats.org/officeDocument/2006/relationships/customXml" Target="../ink/ink116.xml"/><Relationship Id="rId6" Type="http://schemas.openxmlformats.org/officeDocument/2006/relationships/customXml" Target="../ink/ink28.xml"/><Relationship Id="rId238" Type="http://schemas.openxmlformats.org/officeDocument/2006/relationships/customXml" Target="../ink/ink144.xml"/><Relationship Id="rId291" Type="http://schemas.openxmlformats.org/officeDocument/2006/relationships/image" Target="../media/image170.emf"/><Relationship Id="rId305" Type="http://schemas.openxmlformats.org/officeDocument/2006/relationships/image" Target="../media/image177.emf"/><Relationship Id="rId347" Type="http://schemas.openxmlformats.org/officeDocument/2006/relationships/image" Target="../media/image198.emf"/><Relationship Id="rId44" Type="http://schemas.openxmlformats.org/officeDocument/2006/relationships/customXml" Target="../ink/ink47.xml"/><Relationship Id="rId86" Type="http://schemas.openxmlformats.org/officeDocument/2006/relationships/customXml" Target="../ink/ink68.xml"/><Relationship Id="rId151" Type="http://schemas.openxmlformats.org/officeDocument/2006/relationships/image" Target="../media/image100.emf"/><Relationship Id="rId193" Type="http://schemas.openxmlformats.org/officeDocument/2006/relationships/image" Target="../media/image121.emf"/><Relationship Id="rId207" Type="http://schemas.openxmlformats.org/officeDocument/2006/relationships/image" Target="../media/image128.emf"/><Relationship Id="rId249" Type="http://schemas.openxmlformats.org/officeDocument/2006/relationships/image" Target="../media/image149.emf"/><Relationship Id="rId13" Type="http://schemas.openxmlformats.org/officeDocument/2006/relationships/image" Target="../media/image31.emf"/><Relationship Id="rId109" Type="http://schemas.openxmlformats.org/officeDocument/2006/relationships/image" Target="../media/image79.emf"/><Relationship Id="rId260" Type="http://schemas.openxmlformats.org/officeDocument/2006/relationships/customXml" Target="../ink/ink155.xml"/><Relationship Id="rId316" Type="http://schemas.openxmlformats.org/officeDocument/2006/relationships/customXml" Target="../ink/ink183.xml"/><Relationship Id="rId55" Type="http://schemas.openxmlformats.org/officeDocument/2006/relationships/image" Target="../media/image52.emf"/><Relationship Id="rId97" Type="http://schemas.openxmlformats.org/officeDocument/2006/relationships/image" Target="../media/image73.emf"/><Relationship Id="rId120" Type="http://schemas.openxmlformats.org/officeDocument/2006/relationships/customXml" Target="../ink/ink85.xml"/><Relationship Id="rId162" Type="http://schemas.openxmlformats.org/officeDocument/2006/relationships/customXml" Target="../ink/ink106.xml"/><Relationship Id="rId218" Type="http://schemas.openxmlformats.org/officeDocument/2006/relationships/customXml" Target="../ink/ink134.xml"/><Relationship Id="rId271" Type="http://schemas.openxmlformats.org/officeDocument/2006/relationships/image" Target="../media/image160.emf"/><Relationship Id="rId24" Type="http://schemas.openxmlformats.org/officeDocument/2006/relationships/customXml" Target="../ink/ink37.xml"/><Relationship Id="rId66" Type="http://schemas.openxmlformats.org/officeDocument/2006/relationships/customXml" Target="../ink/ink58.xml"/><Relationship Id="rId131" Type="http://schemas.openxmlformats.org/officeDocument/2006/relationships/image" Target="../media/image90.emf"/><Relationship Id="rId327" Type="http://schemas.openxmlformats.org/officeDocument/2006/relationships/image" Target="../media/image188.emf"/><Relationship Id="rId173" Type="http://schemas.openxmlformats.org/officeDocument/2006/relationships/image" Target="../media/image111.emf"/><Relationship Id="rId229" Type="http://schemas.openxmlformats.org/officeDocument/2006/relationships/image" Target="../media/image139.emf"/><Relationship Id="rId240" Type="http://schemas.openxmlformats.org/officeDocument/2006/relationships/customXml" Target="../ink/ink145.xml"/><Relationship Id="rId35" Type="http://schemas.openxmlformats.org/officeDocument/2006/relationships/image" Target="../media/image42.emf"/><Relationship Id="rId77" Type="http://schemas.openxmlformats.org/officeDocument/2006/relationships/image" Target="../media/image63.emf"/><Relationship Id="rId100" Type="http://schemas.openxmlformats.org/officeDocument/2006/relationships/customXml" Target="../ink/ink75.xml"/><Relationship Id="rId282" Type="http://schemas.openxmlformats.org/officeDocument/2006/relationships/customXml" Target="../ink/ink166.xml"/><Relationship Id="rId338" Type="http://schemas.openxmlformats.org/officeDocument/2006/relationships/customXml" Target="../ink/ink194.xml"/><Relationship Id="rId8" Type="http://schemas.openxmlformats.org/officeDocument/2006/relationships/customXml" Target="../ink/ink29.xml"/><Relationship Id="rId142" Type="http://schemas.openxmlformats.org/officeDocument/2006/relationships/customXml" Target="../ink/ink96.xml"/><Relationship Id="rId184" Type="http://schemas.openxmlformats.org/officeDocument/2006/relationships/customXml" Target="../ink/ink11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6.xml"/><Relationship Id="rId3" Type="http://schemas.openxmlformats.org/officeDocument/2006/relationships/image" Target="../media/image203.emf"/><Relationship Id="rId7" Type="http://schemas.openxmlformats.org/officeDocument/2006/relationships/image" Target="../media/image205.emf"/><Relationship Id="rId2" Type="http://schemas.openxmlformats.org/officeDocument/2006/relationships/customXml" Target="../ink/ink20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5.xml"/><Relationship Id="rId11" Type="http://schemas.openxmlformats.org/officeDocument/2006/relationships/image" Target="../media/image207.emf"/><Relationship Id="rId5" Type="http://schemas.openxmlformats.org/officeDocument/2006/relationships/image" Target="../media/image204.emf"/><Relationship Id="rId10" Type="http://schemas.openxmlformats.org/officeDocument/2006/relationships/customXml" Target="../ink/ink207.xml"/><Relationship Id="rId4" Type="http://schemas.openxmlformats.org/officeDocument/2006/relationships/customXml" Target="../ink/ink204.xml"/><Relationship Id="rId9" Type="http://schemas.openxmlformats.org/officeDocument/2006/relationships/image" Target="../media/image20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23720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 smtClean="0"/>
              <a:t>ABAB  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575412" y="914399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1850834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599981" y="1781070"/>
            <a:ext cx="1277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匹配失败</a:t>
            </a:r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3822851" y="1311007"/>
            <a:ext cx="683046" cy="3598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746433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/>
              <a:t> </a:t>
            </a:r>
            <a:r>
              <a:rPr lang="en-US" altLang="zh-CN" smtClean="0"/>
              <a:t> ABAB  </a:t>
            </a: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952079" y="1002535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5473547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222694" y="1781070"/>
            <a:ext cx="2061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右移一位模式串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3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8" name="墨迹 77"/>
              <p14:cNvContentPartPr/>
              <p14:nvPr/>
            </p14:nvContentPartPr>
            <p14:xfrm>
              <a:off x="1399019" y="379811"/>
              <a:ext cx="10708920" cy="4131720"/>
            </p14:xfrm>
          </p:contentPart>
        </mc:Choice>
        <mc:Fallback xmlns="">
          <p:pic>
            <p:nvPicPr>
              <p:cNvPr id="78" name="墨迹 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0739" y="372971"/>
                <a:ext cx="10723320" cy="414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0870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墨迹 7"/>
              <p14:cNvContentPartPr/>
              <p14:nvPr/>
            </p14:nvContentPartPr>
            <p14:xfrm>
              <a:off x="1891499" y="565571"/>
              <a:ext cx="9353160" cy="5512320"/>
            </p14:xfrm>
          </p:contentPart>
        </mc:Choice>
        <mc:Fallback xmlns="">
          <p:pic>
            <p:nvPicPr>
              <p:cNvPr id="8" name="墨迹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3219" y="556571"/>
                <a:ext cx="9371520" cy="55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1" name="墨迹 320"/>
              <p14:cNvContentPartPr/>
              <p14:nvPr/>
            </p14:nvContentPartPr>
            <p14:xfrm>
              <a:off x="6521459" y="5666411"/>
              <a:ext cx="1800" cy="0"/>
            </p14:xfrm>
          </p:contentPart>
        </mc:Choice>
        <mc:Fallback xmlns="">
          <p:pic>
            <p:nvPicPr>
              <p:cNvPr id="321" name="墨迹 3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8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7" name="墨迹 416"/>
              <p14:cNvContentPartPr/>
              <p14:nvPr/>
            </p14:nvContentPartPr>
            <p14:xfrm>
              <a:off x="7378259" y="2979011"/>
              <a:ext cx="155880" cy="264960"/>
            </p14:xfrm>
          </p:contentPart>
        </mc:Choice>
        <mc:Fallback xmlns="">
          <p:pic>
            <p:nvPicPr>
              <p:cNvPr id="417" name="墨迹 4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68899" y="2973611"/>
                <a:ext cx="17496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18" name="墨迹 417"/>
              <p14:cNvContentPartPr/>
              <p14:nvPr/>
            </p14:nvContentPartPr>
            <p14:xfrm>
              <a:off x="7380779" y="3454931"/>
              <a:ext cx="163800" cy="323640"/>
            </p14:xfrm>
          </p:contentPart>
        </mc:Choice>
        <mc:Fallback xmlns="">
          <p:pic>
            <p:nvPicPr>
              <p:cNvPr id="418" name="墨迹 4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72139" y="3447371"/>
                <a:ext cx="18252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9" name="墨迹 418"/>
              <p14:cNvContentPartPr/>
              <p14:nvPr/>
            </p14:nvContentPartPr>
            <p14:xfrm>
              <a:off x="7429379" y="3911411"/>
              <a:ext cx="138600" cy="322200"/>
            </p14:xfrm>
          </p:contentPart>
        </mc:Choice>
        <mc:Fallback xmlns="">
          <p:pic>
            <p:nvPicPr>
              <p:cNvPr id="419" name="墨迹 41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419659" y="3901691"/>
                <a:ext cx="158400" cy="3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20" name="墨迹 419"/>
              <p14:cNvContentPartPr/>
              <p14:nvPr/>
            </p14:nvContentPartPr>
            <p14:xfrm>
              <a:off x="7730339" y="4091411"/>
              <a:ext cx="47160" cy="75600"/>
            </p14:xfrm>
          </p:contentPart>
        </mc:Choice>
        <mc:Fallback xmlns="">
          <p:pic>
            <p:nvPicPr>
              <p:cNvPr id="420" name="墨迹 4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23139" y="4083491"/>
                <a:ext cx="6264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21" name="墨迹 420"/>
              <p14:cNvContentPartPr/>
              <p14:nvPr/>
            </p14:nvContentPartPr>
            <p14:xfrm>
              <a:off x="7965779" y="3905291"/>
              <a:ext cx="23400" cy="197640"/>
            </p14:xfrm>
          </p:contentPart>
        </mc:Choice>
        <mc:Fallback xmlns="">
          <p:pic>
            <p:nvPicPr>
              <p:cNvPr id="421" name="墨迹 4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7859" y="3899171"/>
                <a:ext cx="3708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2" name="墨迹 421"/>
              <p14:cNvContentPartPr/>
              <p14:nvPr/>
            </p14:nvContentPartPr>
            <p14:xfrm>
              <a:off x="8162699" y="3877211"/>
              <a:ext cx="102240" cy="275400"/>
            </p14:xfrm>
          </p:contentPart>
        </mc:Choice>
        <mc:Fallback xmlns="">
          <p:pic>
            <p:nvPicPr>
              <p:cNvPr id="422" name="墨迹 42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55139" y="3872531"/>
                <a:ext cx="115200" cy="2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2382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5" name="墨迹 214"/>
              <p14:cNvContentPartPr/>
              <p14:nvPr/>
            </p14:nvContentPartPr>
            <p14:xfrm>
              <a:off x="1595219" y="666371"/>
              <a:ext cx="9944280" cy="5476680"/>
            </p14:xfrm>
          </p:contentPart>
        </mc:Choice>
        <mc:Fallback xmlns="">
          <p:pic>
            <p:nvPicPr>
              <p:cNvPr id="215" name="墨迹 2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7299" y="657731"/>
                <a:ext cx="9962640" cy="54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7" name="墨迹 216"/>
              <p14:cNvContentPartPr/>
              <p14:nvPr/>
            </p14:nvContentPartPr>
            <p14:xfrm>
              <a:off x="3164099" y="2005571"/>
              <a:ext cx="1404360" cy="1004400"/>
            </p14:xfrm>
          </p:contentPart>
        </mc:Choice>
        <mc:Fallback xmlns="">
          <p:pic>
            <p:nvPicPr>
              <p:cNvPr id="217" name="墨迹 2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56539" y="1999811"/>
                <a:ext cx="1417320" cy="10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2" name="墨迹 251"/>
              <p14:cNvContentPartPr/>
              <p14:nvPr/>
            </p14:nvContentPartPr>
            <p14:xfrm>
              <a:off x="5296739" y="2010251"/>
              <a:ext cx="352080" cy="821160"/>
            </p14:xfrm>
          </p:contentPart>
        </mc:Choice>
        <mc:Fallback xmlns="">
          <p:pic>
            <p:nvPicPr>
              <p:cNvPr id="252" name="墨迹 2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87739" y="2001251"/>
                <a:ext cx="369720" cy="83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3" name="墨迹 282"/>
              <p14:cNvContentPartPr/>
              <p14:nvPr/>
            </p14:nvContentPartPr>
            <p14:xfrm>
              <a:off x="6307979" y="1866611"/>
              <a:ext cx="3260160" cy="893880"/>
            </p14:xfrm>
          </p:contentPart>
        </mc:Choice>
        <mc:Fallback xmlns="">
          <p:pic>
            <p:nvPicPr>
              <p:cNvPr id="283" name="墨迹 2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02579" y="1860851"/>
                <a:ext cx="3272760" cy="90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41" name="墨迹 340"/>
              <p14:cNvContentPartPr/>
              <p14:nvPr/>
            </p14:nvContentPartPr>
            <p14:xfrm>
              <a:off x="4145459" y="3557171"/>
              <a:ext cx="336600" cy="1253520"/>
            </p14:xfrm>
          </p:contentPart>
        </mc:Choice>
        <mc:Fallback xmlns="">
          <p:pic>
            <p:nvPicPr>
              <p:cNvPr id="341" name="墨迹 3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38979" y="3550691"/>
                <a:ext cx="350280" cy="12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42" name="墨迹 341"/>
              <p14:cNvContentPartPr/>
              <p14:nvPr/>
            </p14:nvContentPartPr>
            <p14:xfrm>
              <a:off x="6298619" y="3476891"/>
              <a:ext cx="0" cy="2520"/>
            </p14:xfrm>
          </p:contentPart>
        </mc:Choice>
        <mc:Fallback xmlns="">
          <p:pic>
            <p:nvPicPr>
              <p:cNvPr id="342" name="墨迹 34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26" name="墨迹 425"/>
              <p14:cNvContentPartPr/>
              <p14:nvPr/>
            </p14:nvContentPartPr>
            <p14:xfrm>
              <a:off x="8991779" y="4168091"/>
              <a:ext cx="2683440" cy="909000"/>
            </p14:xfrm>
          </p:contentPart>
        </mc:Choice>
        <mc:Fallback xmlns="">
          <p:pic>
            <p:nvPicPr>
              <p:cNvPr id="426" name="墨迹 42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85659" y="4161971"/>
                <a:ext cx="2697120" cy="9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7" name="墨迹 426"/>
              <p14:cNvContentPartPr/>
              <p14:nvPr/>
            </p14:nvContentPartPr>
            <p14:xfrm>
              <a:off x="6346499" y="4860731"/>
              <a:ext cx="1910520" cy="149760"/>
            </p14:xfrm>
          </p:contentPart>
        </mc:Choice>
        <mc:Fallback xmlns="">
          <p:pic>
            <p:nvPicPr>
              <p:cNvPr id="427" name="墨迹 42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338219" y="4852091"/>
                <a:ext cx="1926000" cy="16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0229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墨迹 6"/>
              <p14:cNvContentPartPr/>
              <p14:nvPr/>
            </p14:nvContentPartPr>
            <p14:xfrm>
              <a:off x="3553259" y="2148491"/>
              <a:ext cx="3187440" cy="344160"/>
            </p14:xfrm>
          </p:contentPart>
        </mc:Choice>
        <mc:Fallback xmlns="">
          <p:pic>
            <p:nvPicPr>
              <p:cNvPr id="7" name="墨迹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8579" y="2139491"/>
                <a:ext cx="319968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墨迹 9"/>
              <p14:cNvContentPartPr/>
              <p14:nvPr/>
            </p14:nvContentPartPr>
            <p14:xfrm>
              <a:off x="3530939" y="2534771"/>
              <a:ext cx="2887200" cy="104040"/>
            </p14:xfrm>
          </p:contentPart>
        </mc:Choice>
        <mc:Fallback xmlns="">
          <p:pic>
            <p:nvPicPr>
              <p:cNvPr id="10" name="墨迹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25539" y="2525051"/>
                <a:ext cx="289980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墨迹 18"/>
              <p14:cNvContentPartPr/>
              <p14:nvPr/>
            </p14:nvContentPartPr>
            <p14:xfrm>
              <a:off x="3543899" y="2228051"/>
              <a:ext cx="279720" cy="1690920"/>
            </p14:xfrm>
          </p:contentPart>
        </mc:Choice>
        <mc:Fallback xmlns="">
          <p:pic>
            <p:nvPicPr>
              <p:cNvPr id="19" name="墨迹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4899" y="2222651"/>
                <a:ext cx="295560" cy="170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4" name="墨迹 53"/>
              <p14:cNvContentPartPr/>
              <p14:nvPr/>
            </p14:nvContentPartPr>
            <p14:xfrm>
              <a:off x="3564419" y="3423251"/>
              <a:ext cx="3298320" cy="403560"/>
            </p14:xfrm>
          </p:contentPart>
        </mc:Choice>
        <mc:Fallback xmlns="">
          <p:pic>
            <p:nvPicPr>
              <p:cNvPr id="54" name="墨迹 5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59379" y="3412811"/>
                <a:ext cx="3312720" cy="42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6" name="墨迹 55"/>
              <p14:cNvContentPartPr/>
              <p14:nvPr/>
            </p14:nvContentPartPr>
            <p14:xfrm>
              <a:off x="3577739" y="3840491"/>
              <a:ext cx="3295080" cy="109800"/>
            </p14:xfrm>
          </p:contentPart>
        </mc:Choice>
        <mc:Fallback xmlns="">
          <p:pic>
            <p:nvPicPr>
              <p:cNvPr id="56" name="墨迹 5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72339" y="3831491"/>
                <a:ext cx="330948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墨迹 64"/>
              <p14:cNvContentPartPr/>
              <p14:nvPr/>
            </p14:nvContentPartPr>
            <p14:xfrm>
              <a:off x="5641259" y="3519731"/>
              <a:ext cx="635040" cy="842760"/>
            </p14:xfrm>
          </p:contentPart>
        </mc:Choice>
        <mc:Fallback xmlns="">
          <p:pic>
            <p:nvPicPr>
              <p:cNvPr id="65" name="墨迹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34419" y="3512891"/>
                <a:ext cx="647280" cy="85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7" name="墨迹 76"/>
              <p14:cNvContentPartPr/>
              <p14:nvPr/>
            </p14:nvContentPartPr>
            <p14:xfrm>
              <a:off x="6341099" y="2468171"/>
              <a:ext cx="501480" cy="550440"/>
            </p14:xfrm>
          </p:contentPart>
        </mc:Choice>
        <mc:Fallback xmlns="">
          <p:pic>
            <p:nvPicPr>
              <p:cNvPr id="77" name="墨迹 7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336059" y="2460971"/>
                <a:ext cx="512640" cy="5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6" name="墨迹 95"/>
              <p14:cNvContentPartPr/>
              <p14:nvPr/>
            </p14:nvContentPartPr>
            <p14:xfrm>
              <a:off x="2307659" y="2207171"/>
              <a:ext cx="1238040" cy="1775520"/>
            </p14:xfrm>
          </p:contentPart>
        </mc:Choice>
        <mc:Fallback xmlns="">
          <p:pic>
            <p:nvPicPr>
              <p:cNvPr id="96" name="墨迹 9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302619" y="2201771"/>
                <a:ext cx="1252080" cy="178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2" name="墨迹 101"/>
              <p14:cNvContentPartPr/>
              <p14:nvPr/>
            </p14:nvContentPartPr>
            <p14:xfrm>
              <a:off x="4079579" y="3548171"/>
              <a:ext cx="1503000" cy="1967400"/>
            </p14:xfrm>
          </p:contentPart>
        </mc:Choice>
        <mc:Fallback xmlns="">
          <p:pic>
            <p:nvPicPr>
              <p:cNvPr id="102" name="墨迹 10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73459" y="3540971"/>
                <a:ext cx="1515600" cy="19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0" name="墨迹 119"/>
              <p14:cNvContentPartPr/>
              <p14:nvPr/>
            </p14:nvContentPartPr>
            <p14:xfrm>
              <a:off x="3618059" y="4577771"/>
              <a:ext cx="3227040" cy="357480"/>
            </p14:xfrm>
          </p:contentPart>
        </mc:Choice>
        <mc:Fallback xmlns="">
          <p:pic>
            <p:nvPicPr>
              <p:cNvPr id="120" name="墨迹 11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611939" y="4568411"/>
                <a:ext cx="3242880" cy="37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2" name="墨迹 121"/>
              <p14:cNvContentPartPr/>
              <p14:nvPr/>
            </p14:nvContentPartPr>
            <p14:xfrm>
              <a:off x="3608339" y="4927691"/>
              <a:ext cx="3228120" cy="117360"/>
            </p14:xfrm>
          </p:contentPart>
        </mc:Choice>
        <mc:Fallback xmlns="">
          <p:pic>
            <p:nvPicPr>
              <p:cNvPr id="122" name="墨迹 12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602579" y="4918331"/>
                <a:ext cx="324180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1" name="墨迹 130"/>
              <p14:cNvContentPartPr/>
              <p14:nvPr/>
            </p14:nvContentPartPr>
            <p14:xfrm>
              <a:off x="2367779" y="4587851"/>
              <a:ext cx="1256040" cy="424080"/>
            </p14:xfrm>
          </p:contentPart>
        </mc:Choice>
        <mc:Fallback xmlns="">
          <p:pic>
            <p:nvPicPr>
              <p:cNvPr id="131" name="墨迹 13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361659" y="4581011"/>
                <a:ext cx="126936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5" name="墨迹 134"/>
              <p14:cNvContentPartPr/>
              <p14:nvPr/>
            </p14:nvContentPartPr>
            <p14:xfrm>
              <a:off x="5966339" y="4773971"/>
              <a:ext cx="338400" cy="208080"/>
            </p14:xfrm>
          </p:contentPart>
        </mc:Choice>
        <mc:Fallback xmlns="">
          <p:pic>
            <p:nvPicPr>
              <p:cNvPr id="135" name="墨迹 1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959139" y="4767491"/>
                <a:ext cx="35352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2" name="墨迹 141"/>
              <p14:cNvContentPartPr/>
              <p14:nvPr/>
            </p14:nvContentPartPr>
            <p14:xfrm>
              <a:off x="3617699" y="4984571"/>
              <a:ext cx="204480" cy="499320"/>
            </p14:xfrm>
          </p:contentPart>
        </mc:Choice>
        <mc:Fallback xmlns="">
          <p:pic>
            <p:nvPicPr>
              <p:cNvPr id="142" name="墨迹 14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612659" y="4979891"/>
                <a:ext cx="217800" cy="5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8" name="墨迹 147"/>
              <p14:cNvContentPartPr/>
              <p14:nvPr/>
            </p14:nvContentPartPr>
            <p14:xfrm>
              <a:off x="6712979" y="4945331"/>
              <a:ext cx="233280" cy="497520"/>
            </p14:xfrm>
          </p:contentPart>
        </mc:Choice>
        <mc:Fallback xmlns="">
          <p:pic>
            <p:nvPicPr>
              <p:cNvPr id="148" name="墨迹 14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706499" y="4938131"/>
                <a:ext cx="245880" cy="51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2842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0" name="墨迹 79"/>
              <p14:cNvContentPartPr/>
              <p14:nvPr/>
            </p14:nvContentPartPr>
            <p14:xfrm>
              <a:off x="1219739" y="1227611"/>
              <a:ext cx="2524610" cy="2051816"/>
            </p14:xfrm>
          </p:contentPart>
        </mc:Choice>
        <mc:Fallback>
          <p:pic>
            <p:nvPicPr>
              <p:cNvPr id="80" name="墨迹 7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2538" y="1221852"/>
                <a:ext cx="2539372" cy="20644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3" name="墨迹 82"/>
              <p14:cNvContentPartPr/>
              <p14:nvPr/>
            </p14:nvContentPartPr>
            <p14:xfrm>
              <a:off x="3573059" y="878771"/>
              <a:ext cx="5024450" cy="2607656"/>
            </p14:xfrm>
          </p:contentPart>
        </mc:Choice>
        <mc:Fallback>
          <p:pic>
            <p:nvPicPr>
              <p:cNvPr id="83" name="墨迹 8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66219" y="870492"/>
                <a:ext cx="5039571" cy="26231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4" name="墨迹 83"/>
              <p14:cNvContentPartPr/>
              <p14:nvPr/>
            </p14:nvContentPartPr>
            <p14:xfrm>
              <a:off x="656339" y="804251"/>
              <a:ext cx="1405010" cy="2533136"/>
            </p14:xfrm>
          </p:contentPart>
        </mc:Choice>
        <mc:Fallback>
          <p:pic>
            <p:nvPicPr>
              <p:cNvPr id="84" name="墨迹 8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9498" y="795972"/>
                <a:ext cx="1420133" cy="25486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618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墨迹 5"/>
              <p14:cNvContentPartPr/>
              <p14:nvPr/>
            </p14:nvContentPartPr>
            <p14:xfrm>
              <a:off x="3421139" y="834491"/>
              <a:ext cx="8027280" cy="5053320"/>
            </p14:xfrm>
          </p:contentPart>
        </mc:Choice>
        <mc:Fallback xmlns="">
          <p:pic>
            <p:nvPicPr>
              <p:cNvPr id="6" name="墨迹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3219" y="827291"/>
                <a:ext cx="8042760" cy="506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404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60" name="墨迹 659"/>
              <p14:cNvContentPartPr/>
              <p14:nvPr/>
            </p14:nvContentPartPr>
            <p14:xfrm>
              <a:off x="2300099" y="4059011"/>
              <a:ext cx="6411600" cy="273600"/>
            </p14:xfrm>
          </p:contentPart>
        </mc:Choice>
        <mc:Fallback xmlns="">
          <p:pic>
            <p:nvPicPr>
              <p:cNvPr id="660" name="墨迹 65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6139" y="4051091"/>
                <a:ext cx="64213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4" name="墨迹 743"/>
              <p14:cNvContentPartPr/>
              <p14:nvPr/>
            </p14:nvContentPartPr>
            <p14:xfrm>
              <a:off x="3135659" y="4814291"/>
              <a:ext cx="7582320" cy="221760"/>
            </p14:xfrm>
          </p:contentPart>
        </mc:Choice>
        <mc:Fallback xmlns="">
          <p:pic>
            <p:nvPicPr>
              <p:cNvPr id="744" name="墨迹 7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30619" y="4807451"/>
                <a:ext cx="759492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88" name="墨迹 887"/>
              <p14:cNvContentPartPr/>
              <p14:nvPr/>
            </p14:nvContentPartPr>
            <p14:xfrm>
              <a:off x="1308299" y="517331"/>
              <a:ext cx="10824840" cy="4467600"/>
            </p14:xfrm>
          </p:contentPart>
        </mc:Choice>
        <mc:Fallback xmlns="">
          <p:pic>
            <p:nvPicPr>
              <p:cNvPr id="888" name="墨迹 8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2179" y="509411"/>
                <a:ext cx="10838520" cy="448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56" name="墨迹 955"/>
              <p14:cNvContentPartPr/>
              <p14:nvPr/>
            </p14:nvContentPartPr>
            <p14:xfrm>
              <a:off x="1403699" y="5073851"/>
              <a:ext cx="10361160" cy="1764000"/>
            </p14:xfrm>
          </p:contentPart>
        </mc:Choice>
        <mc:Fallback xmlns="">
          <p:pic>
            <p:nvPicPr>
              <p:cNvPr id="956" name="墨迹 9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95779" y="5064491"/>
                <a:ext cx="10378800" cy="177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140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2" name="墨迹 111"/>
              <p14:cNvContentPartPr/>
              <p14:nvPr/>
            </p14:nvContentPartPr>
            <p14:xfrm>
              <a:off x="2448779" y="3541331"/>
              <a:ext cx="2872080" cy="776880"/>
            </p14:xfrm>
          </p:contentPart>
        </mc:Choice>
        <mc:Fallback xmlns="">
          <p:pic>
            <p:nvPicPr>
              <p:cNvPr id="112" name="墨迹 1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5179" y="3536291"/>
                <a:ext cx="288072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4" name="墨迹 123"/>
              <p14:cNvContentPartPr/>
              <p14:nvPr/>
            </p14:nvContentPartPr>
            <p14:xfrm>
              <a:off x="4236539" y="2275931"/>
              <a:ext cx="2706480" cy="739440"/>
            </p14:xfrm>
          </p:contentPart>
        </mc:Choice>
        <mc:Fallback xmlns="">
          <p:pic>
            <p:nvPicPr>
              <p:cNvPr id="124" name="墨迹 1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29699" y="2268371"/>
                <a:ext cx="2716560" cy="75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8" name="墨迹 127"/>
              <p14:cNvContentPartPr/>
              <p14:nvPr/>
            </p14:nvContentPartPr>
            <p14:xfrm>
              <a:off x="5813339" y="1849691"/>
              <a:ext cx="271800" cy="404640"/>
            </p14:xfrm>
          </p:contentPart>
        </mc:Choice>
        <mc:Fallback xmlns="">
          <p:pic>
            <p:nvPicPr>
              <p:cNvPr id="128" name="墨迹 1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6859" y="1844291"/>
                <a:ext cx="2851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1" name="墨迹 130"/>
              <p14:cNvContentPartPr/>
              <p14:nvPr/>
            </p14:nvContentPartPr>
            <p14:xfrm>
              <a:off x="2430779" y="3571211"/>
              <a:ext cx="4360680" cy="1179720"/>
            </p14:xfrm>
          </p:contentPart>
        </mc:Choice>
        <mc:Fallback xmlns="">
          <p:pic>
            <p:nvPicPr>
              <p:cNvPr id="131" name="墨迹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26099" y="3566171"/>
                <a:ext cx="4370400" cy="11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9" name="墨迹 138"/>
              <p14:cNvContentPartPr/>
              <p14:nvPr/>
            </p14:nvContentPartPr>
            <p14:xfrm>
              <a:off x="2516819" y="3585251"/>
              <a:ext cx="5627160" cy="1643760"/>
            </p14:xfrm>
          </p:contentPart>
        </mc:Choice>
        <mc:Fallback xmlns="">
          <p:pic>
            <p:nvPicPr>
              <p:cNvPr id="139" name="墨迹 1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12499" y="3579851"/>
                <a:ext cx="5636880" cy="165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" name="墨迹 145"/>
              <p14:cNvContentPartPr/>
              <p14:nvPr/>
            </p14:nvContentPartPr>
            <p14:xfrm>
              <a:off x="4291259" y="1506971"/>
              <a:ext cx="5410080" cy="1427040"/>
            </p14:xfrm>
          </p:contentPart>
        </mc:Choice>
        <mc:Fallback xmlns="">
          <p:pic>
            <p:nvPicPr>
              <p:cNvPr id="146" name="墨迹 1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84059" y="1499771"/>
                <a:ext cx="5422320" cy="14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7" name="墨迹 146"/>
              <p14:cNvContentPartPr/>
              <p14:nvPr/>
            </p14:nvContentPartPr>
            <p14:xfrm>
              <a:off x="1944059" y="1011251"/>
              <a:ext cx="9184320" cy="2499480"/>
            </p14:xfrm>
          </p:contentPart>
        </mc:Choice>
        <mc:Fallback xmlns="">
          <p:pic>
            <p:nvPicPr>
              <p:cNvPr id="147" name="墨迹 14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36859" y="1002971"/>
                <a:ext cx="9201600" cy="251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0" name="墨迹 149"/>
              <p14:cNvContentPartPr/>
              <p14:nvPr/>
            </p14:nvContentPartPr>
            <p14:xfrm>
              <a:off x="7482299" y="1542251"/>
              <a:ext cx="276120" cy="371160"/>
            </p14:xfrm>
          </p:contentPart>
        </mc:Choice>
        <mc:Fallback xmlns="">
          <p:pic>
            <p:nvPicPr>
              <p:cNvPr id="150" name="墨迹 1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76899" y="1536491"/>
                <a:ext cx="288360" cy="38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4" name="墨迹 153"/>
              <p14:cNvContentPartPr/>
              <p14:nvPr/>
            </p14:nvContentPartPr>
            <p14:xfrm>
              <a:off x="4865099" y="4267091"/>
              <a:ext cx="1087200" cy="775800"/>
            </p14:xfrm>
          </p:contentPart>
        </mc:Choice>
        <mc:Fallback xmlns="">
          <p:pic>
            <p:nvPicPr>
              <p:cNvPr id="154" name="墨迹 1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58259" y="4260251"/>
                <a:ext cx="109908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1" name="墨迹 170"/>
              <p14:cNvContentPartPr/>
              <p14:nvPr/>
            </p14:nvContentPartPr>
            <p14:xfrm>
              <a:off x="8303099" y="2230571"/>
              <a:ext cx="668520" cy="720720"/>
            </p14:xfrm>
          </p:contentPart>
        </mc:Choice>
        <mc:Fallback xmlns="">
          <p:pic>
            <p:nvPicPr>
              <p:cNvPr id="171" name="墨迹 1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96259" y="2224091"/>
                <a:ext cx="68184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2" name="墨迹 171"/>
              <p14:cNvContentPartPr/>
              <p14:nvPr/>
            </p14:nvContentPartPr>
            <p14:xfrm>
              <a:off x="8344499" y="2566811"/>
              <a:ext cx="1279440" cy="359640"/>
            </p14:xfrm>
          </p:contentPart>
        </mc:Choice>
        <mc:Fallback xmlns="">
          <p:pic>
            <p:nvPicPr>
              <p:cNvPr id="172" name="墨迹 1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338739" y="2558891"/>
                <a:ext cx="129132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3" name="墨迹 172"/>
              <p14:cNvContentPartPr/>
              <p14:nvPr/>
            </p14:nvContentPartPr>
            <p14:xfrm>
              <a:off x="2406299" y="3375731"/>
              <a:ext cx="1941840" cy="887040"/>
            </p14:xfrm>
          </p:contentPart>
        </mc:Choice>
        <mc:Fallback xmlns="">
          <p:pic>
            <p:nvPicPr>
              <p:cNvPr id="173" name="墨迹 1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01259" y="3370691"/>
                <a:ext cx="1951920" cy="89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4" name="墨迹 173"/>
              <p14:cNvContentPartPr/>
              <p14:nvPr/>
            </p14:nvContentPartPr>
            <p14:xfrm>
              <a:off x="2108579" y="2777051"/>
              <a:ext cx="2076120" cy="734040"/>
            </p14:xfrm>
          </p:contentPart>
        </mc:Choice>
        <mc:Fallback xmlns="">
          <p:pic>
            <p:nvPicPr>
              <p:cNvPr id="174" name="墨迹 1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99579" y="2768411"/>
                <a:ext cx="2094840" cy="7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5" name="墨迹 174"/>
              <p14:cNvContentPartPr/>
              <p14:nvPr/>
            </p14:nvContentPartPr>
            <p14:xfrm>
              <a:off x="2389019" y="3630251"/>
              <a:ext cx="37800" cy="177480"/>
            </p14:xfrm>
          </p:contentPart>
        </mc:Choice>
        <mc:Fallback xmlns="">
          <p:pic>
            <p:nvPicPr>
              <p:cNvPr id="175" name="墨迹 1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383619" y="3625931"/>
                <a:ext cx="48240" cy="18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072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8" name="墨迹 267"/>
              <p14:cNvContentPartPr/>
              <p14:nvPr/>
            </p14:nvContentPartPr>
            <p14:xfrm>
              <a:off x="670379" y="172811"/>
              <a:ext cx="11135160" cy="5743800"/>
            </p14:xfrm>
          </p:contentPart>
        </mc:Choice>
        <mc:Fallback xmlns="">
          <p:pic>
            <p:nvPicPr>
              <p:cNvPr id="268" name="墨迹 26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1739" y="166331"/>
                <a:ext cx="11150640" cy="57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72" name="墨迹 271"/>
              <p14:cNvContentPartPr/>
              <p14:nvPr/>
            </p14:nvContentPartPr>
            <p14:xfrm>
              <a:off x="1084379" y="3689651"/>
              <a:ext cx="9143640" cy="1038600"/>
            </p14:xfrm>
          </p:contentPart>
        </mc:Choice>
        <mc:Fallback xmlns="">
          <p:pic>
            <p:nvPicPr>
              <p:cNvPr id="272" name="墨迹 2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8259" y="3683531"/>
                <a:ext cx="9156960" cy="10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6" name="墨迹 275"/>
              <p14:cNvContentPartPr/>
              <p14:nvPr/>
            </p14:nvContentPartPr>
            <p14:xfrm>
              <a:off x="5360819" y="4008251"/>
              <a:ext cx="283320" cy="268560"/>
            </p14:xfrm>
          </p:contentPart>
        </mc:Choice>
        <mc:Fallback xmlns="">
          <p:pic>
            <p:nvPicPr>
              <p:cNvPr id="276" name="墨迹 27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51459" y="3999611"/>
                <a:ext cx="302040" cy="28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8420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9" name="墨迹 88"/>
              <p14:cNvContentPartPr/>
              <p14:nvPr/>
            </p14:nvContentPartPr>
            <p14:xfrm>
              <a:off x="3088499" y="1294931"/>
              <a:ext cx="3989520" cy="2811960"/>
            </p14:xfrm>
          </p:contentPart>
        </mc:Choice>
        <mc:Fallback xmlns="">
          <p:pic>
            <p:nvPicPr>
              <p:cNvPr id="89" name="墨迹 8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1659" y="1288811"/>
                <a:ext cx="4005720" cy="28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9" name="墨迹 98"/>
              <p14:cNvContentPartPr/>
              <p14:nvPr/>
            </p14:nvContentPartPr>
            <p14:xfrm>
              <a:off x="2062139" y="705971"/>
              <a:ext cx="2899800" cy="3381840"/>
            </p14:xfrm>
          </p:contentPart>
        </mc:Choice>
        <mc:Fallback xmlns="">
          <p:pic>
            <p:nvPicPr>
              <p:cNvPr id="99" name="墨迹 9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4579" y="700571"/>
                <a:ext cx="2913480" cy="339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0148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4" name="墨迹 183"/>
              <p14:cNvContentPartPr/>
              <p14:nvPr/>
            </p14:nvContentPartPr>
            <p14:xfrm>
              <a:off x="1837139" y="575651"/>
              <a:ext cx="5870880" cy="5224320"/>
            </p14:xfrm>
          </p:contentPart>
        </mc:Choice>
        <mc:Fallback xmlns="">
          <p:pic>
            <p:nvPicPr>
              <p:cNvPr id="184" name="墨迹 18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1739" y="567731"/>
                <a:ext cx="5884920" cy="523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0096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8" name="墨迹 477"/>
              <p14:cNvContentPartPr/>
              <p14:nvPr/>
            </p14:nvContentPartPr>
            <p14:xfrm>
              <a:off x="3962219" y="5707670"/>
              <a:ext cx="1087560" cy="129240"/>
            </p14:xfrm>
          </p:contentPart>
        </mc:Choice>
        <mc:Fallback xmlns="">
          <p:pic>
            <p:nvPicPr>
              <p:cNvPr id="478" name="墨迹 4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56819" y="5699390"/>
                <a:ext cx="110016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00" name="墨迹 899"/>
              <p14:cNvContentPartPr/>
              <p14:nvPr/>
            </p14:nvContentPartPr>
            <p14:xfrm>
              <a:off x="1352939" y="-27850"/>
              <a:ext cx="840240" cy="2690640"/>
            </p14:xfrm>
          </p:contentPart>
        </mc:Choice>
        <mc:Fallback xmlns="">
          <p:pic>
            <p:nvPicPr>
              <p:cNvPr id="900" name="墨迹 8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7541" y="-34691"/>
                <a:ext cx="854274" cy="2705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53" name="墨迹 1152"/>
              <p14:cNvContentPartPr/>
              <p14:nvPr/>
            </p14:nvContentPartPr>
            <p14:xfrm>
              <a:off x="3856739" y="3361190"/>
              <a:ext cx="1025640" cy="66960"/>
            </p14:xfrm>
          </p:contentPart>
        </mc:Choice>
        <mc:Fallback xmlns="">
          <p:pic>
            <p:nvPicPr>
              <p:cNvPr id="1153" name="墨迹 11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51699" y="3352550"/>
                <a:ext cx="10400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0" name="墨迹 1179"/>
              <p14:cNvContentPartPr/>
              <p14:nvPr/>
            </p14:nvContentPartPr>
            <p14:xfrm>
              <a:off x="2026139" y="-48370"/>
              <a:ext cx="8253360" cy="5644440"/>
            </p14:xfrm>
          </p:contentPart>
        </mc:Choice>
        <mc:Fallback xmlns="">
          <p:pic>
            <p:nvPicPr>
              <p:cNvPr id="1180" name="墨迹 117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9659" y="-54130"/>
                <a:ext cx="8265960" cy="5658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00" name="墨迹 1199"/>
              <p14:cNvContentPartPr/>
              <p14:nvPr/>
            </p14:nvContentPartPr>
            <p14:xfrm>
              <a:off x="7735019" y="4118270"/>
              <a:ext cx="193680" cy="93960"/>
            </p14:xfrm>
          </p:contentPart>
        </mc:Choice>
        <mc:Fallback xmlns="">
          <p:pic>
            <p:nvPicPr>
              <p:cNvPr id="1200" name="墨迹 119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28179" y="4111790"/>
                <a:ext cx="20700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01" name="墨迹 1200"/>
              <p14:cNvContentPartPr/>
              <p14:nvPr/>
            </p14:nvContentPartPr>
            <p14:xfrm>
              <a:off x="7725659" y="4073990"/>
              <a:ext cx="125280" cy="313920"/>
            </p14:xfrm>
          </p:contentPart>
        </mc:Choice>
        <mc:Fallback xmlns="">
          <p:pic>
            <p:nvPicPr>
              <p:cNvPr id="1201" name="墨迹 120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18459" y="4066790"/>
                <a:ext cx="138240" cy="32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02" name="墨迹 1201"/>
              <p14:cNvContentPartPr/>
              <p14:nvPr/>
            </p14:nvContentPartPr>
            <p14:xfrm>
              <a:off x="7792259" y="4297550"/>
              <a:ext cx="15120" cy="222480"/>
            </p14:xfrm>
          </p:contentPart>
        </mc:Choice>
        <mc:Fallback xmlns="">
          <p:pic>
            <p:nvPicPr>
              <p:cNvPr id="1202" name="墨迹 120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83619" y="4291430"/>
                <a:ext cx="320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03" name="墨迹 1202"/>
              <p14:cNvContentPartPr/>
              <p14:nvPr/>
            </p14:nvContentPartPr>
            <p14:xfrm>
              <a:off x="7832579" y="4331030"/>
              <a:ext cx="100800" cy="42840"/>
            </p14:xfrm>
          </p:contentPart>
        </mc:Choice>
        <mc:Fallback xmlns="">
          <p:pic>
            <p:nvPicPr>
              <p:cNvPr id="1203" name="墨迹 120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826099" y="4324190"/>
                <a:ext cx="1141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04" name="墨迹 1203"/>
              <p14:cNvContentPartPr/>
              <p14:nvPr/>
            </p14:nvContentPartPr>
            <p14:xfrm>
              <a:off x="7870739" y="4291430"/>
              <a:ext cx="164520" cy="178920"/>
            </p14:xfrm>
          </p:contentPart>
        </mc:Choice>
        <mc:Fallback xmlns="">
          <p:pic>
            <p:nvPicPr>
              <p:cNvPr id="1204" name="墨迹 120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861739" y="4285670"/>
                <a:ext cx="18036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05" name="墨迹 1204"/>
              <p14:cNvContentPartPr/>
              <p14:nvPr/>
            </p14:nvContentPartPr>
            <p14:xfrm>
              <a:off x="8186459" y="4104230"/>
              <a:ext cx="47520" cy="522000"/>
            </p14:xfrm>
          </p:contentPart>
        </mc:Choice>
        <mc:Fallback xmlns="">
          <p:pic>
            <p:nvPicPr>
              <p:cNvPr id="1205" name="墨迹 12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78539" y="4097030"/>
                <a:ext cx="63360" cy="5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06" name="墨迹 1205"/>
              <p14:cNvContentPartPr/>
              <p14:nvPr/>
            </p14:nvContentPartPr>
            <p14:xfrm>
              <a:off x="8226419" y="4214390"/>
              <a:ext cx="186840" cy="167760"/>
            </p14:xfrm>
          </p:contentPart>
        </mc:Choice>
        <mc:Fallback xmlns="">
          <p:pic>
            <p:nvPicPr>
              <p:cNvPr id="1206" name="墨迹 120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18139" y="4206470"/>
                <a:ext cx="20268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07" name="墨迹 1206"/>
              <p14:cNvContentPartPr/>
              <p14:nvPr/>
            </p14:nvContentPartPr>
            <p14:xfrm>
              <a:off x="8526299" y="4163630"/>
              <a:ext cx="11520" cy="4680"/>
            </p14:xfrm>
          </p:contentPart>
        </mc:Choice>
        <mc:Fallback xmlns="">
          <p:pic>
            <p:nvPicPr>
              <p:cNvPr id="1207" name="墨迹 120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519099" y="4155710"/>
                <a:ext cx="255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08" name="墨迹 1207"/>
              <p14:cNvContentPartPr/>
              <p14:nvPr/>
            </p14:nvContentPartPr>
            <p14:xfrm>
              <a:off x="8478419" y="4236350"/>
              <a:ext cx="164520" cy="231120"/>
            </p14:xfrm>
          </p:contentPart>
        </mc:Choice>
        <mc:Fallback xmlns="">
          <p:pic>
            <p:nvPicPr>
              <p:cNvPr id="1208" name="墨迹 120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469779" y="4228070"/>
                <a:ext cx="18072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09" name="墨迹 1208"/>
              <p14:cNvContentPartPr/>
              <p14:nvPr/>
            </p14:nvContentPartPr>
            <p14:xfrm>
              <a:off x="8771819" y="4152110"/>
              <a:ext cx="18000" cy="26280"/>
            </p14:xfrm>
          </p:contentPart>
        </mc:Choice>
        <mc:Fallback xmlns="">
          <p:pic>
            <p:nvPicPr>
              <p:cNvPr id="1209" name="墨迹 120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764619" y="4143830"/>
                <a:ext cx="313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10" name="墨迹 1209"/>
              <p14:cNvContentPartPr/>
              <p14:nvPr/>
            </p14:nvContentPartPr>
            <p14:xfrm>
              <a:off x="8767139" y="4121150"/>
              <a:ext cx="192600" cy="150840"/>
            </p14:xfrm>
          </p:contentPart>
        </mc:Choice>
        <mc:Fallback xmlns="">
          <p:pic>
            <p:nvPicPr>
              <p:cNvPr id="1210" name="墨迹 120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757779" y="4113230"/>
                <a:ext cx="20988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11" name="墨迹 1210"/>
              <p14:cNvContentPartPr/>
              <p14:nvPr/>
            </p14:nvContentPartPr>
            <p14:xfrm>
              <a:off x="8726459" y="4362350"/>
              <a:ext cx="251640" cy="212760"/>
            </p14:xfrm>
          </p:contentPart>
        </mc:Choice>
        <mc:Fallback xmlns="">
          <p:pic>
            <p:nvPicPr>
              <p:cNvPr id="1211" name="墨迹 121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719259" y="4353710"/>
                <a:ext cx="26856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12" name="墨迹 1211"/>
              <p14:cNvContentPartPr/>
              <p14:nvPr/>
            </p14:nvContentPartPr>
            <p14:xfrm>
              <a:off x="9090779" y="4197830"/>
              <a:ext cx="243000" cy="82080"/>
            </p14:xfrm>
          </p:contentPart>
        </mc:Choice>
        <mc:Fallback xmlns="">
          <p:pic>
            <p:nvPicPr>
              <p:cNvPr id="1212" name="墨迹 121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083939" y="4190630"/>
                <a:ext cx="25704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13" name="墨迹 1212"/>
              <p14:cNvContentPartPr/>
              <p14:nvPr/>
            </p14:nvContentPartPr>
            <p14:xfrm>
              <a:off x="9136139" y="4125470"/>
              <a:ext cx="93240" cy="445320"/>
            </p14:xfrm>
          </p:contentPart>
        </mc:Choice>
        <mc:Fallback xmlns="">
          <p:pic>
            <p:nvPicPr>
              <p:cNvPr id="1213" name="墨迹 12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128579" y="4118990"/>
                <a:ext cx="10980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14" name="墨迹 1213"/>
              <p14:cNvContentPartPr/>
              <p14:nvPr/>
            </p14:nvContentPartPr>
            <p14:xfrm>
              <a:off x="9227579" y="4309430"/>
              <a:ext cx="108360" cy="311040"/>
            </p14:xfrm>
          </p:contentPart>
        </mc:Choice>
        <mc:Fallback xmlns="">
          <p:pic>
            <p:nvPicPr>
              <p:cNvPr id="1214" name="墨迹 12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218939" y="4300070"/>
                <a:ext cx="12672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15" name="墨迹 1214"/>
              <p14:cNvContentPartPr/>
              <p14:nvPr/>
            </p14:nvContentPartPr>
            <p14:xfrm>
              <a:off x="9175019" y="4427510"/>
              <a:ext cx="94680" cy="35640"/>
            </p14:xfrm>
          </p:contentPart>
        </mc:Choice>
        <mc:Fallback xmlns="">
          <p:pic>
            <p:nvPicPr>
              <p:cNvPr id="1215" name="墨迹 121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167819" y="4420670"/>
                <a:ext cx="1087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16" name="墨迹 1215"/>
              <p14:cNvContentPartPr/>
              <p14:nvPr/>
            </p14:nvContentPartPr>
            <p14:xfrm>
              <a:off x="9204179" y="4462790"/>
              <a:ext cx="105480" cy="62640"/>
            </p14:xfrm>
          </p:contentPart>
        </mc:Choice>
        <mc:Fallback xmlns="">
          <p:pic>
            <p:nvPicPr>
              <p:cNvPr id="1216" name="墨迹 121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198059" y="4456310"/>
                <a:ext cx="1180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17" name="墨迹 1216"/>
              <p14:cNvContentPartPr/>
              <p14:nvPr/>
            </p14:nvContentPartPr>
            <p14:xfrm>
              <a:off x="9625019" y="4192070"/>
              <a:ext cx="7560" cy="388800"/>
            </p14:xfrm>
          </p:contentPart>
        </mc:Choice>
        <mc:Fallback xmlns="">
          <p:pic>
            <p:nvPicPr>
              <p:cNvPr id="1217" name="墨迹 121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615659" y="4184150"/>
                <a:ext cx="2628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18" name="墨迹 1217"/>
              <p14:cNvContentPartPr/>
              <p14:nvPr/>
            </p14:nvContentPartPr>
            <p14:xfrm>
              <a:off x="9630059" y="4283150"/>
              <a:ext cx="173880" cy="139320"/>
            </p14:xfrm>
          </p:contentPart>
        </mc:Choice>
        <mc:Fallback xmlns="">
          <p:pic>
            <p:nvPicPr>
              <p:cNvPr id="1218" name="墨迹 12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621059" y="4276310"/>
                <a:ext cx="1900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19" name="墨迹 1218"/>
              <p14:cNvContentPartPr/>
              <p14:nvPr/>
            </p14:nvContentPartPr>
            <p14:xfrm>
              <a:off x="9842819" y="4316990"/>
              <a:ext cx="155880" cy="39600"/>
            </p14:xfrm>
          </p:contentPart>
        </mc:Choice>
        <mc:Fallback xmlns="">
          <p:pic>
            <p:nvPicPr>
              <p:cNvPr id="1219" name="墨迹 12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836339" y="4310150"/>
                <a:ext cx="16920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21" name="墨迹 1220"/>
              <p14:cNvContentPartPr/>
              <p14:nvPr/>
            </p14:nvContentPartPr>
            <p14:xfrm>
              <a:off x="10298219" y="4168310"/>
              <a:ext cx="84240" cy="153000"/>
            </p14:xfrm>
          </p:contentPart>
        </mc:Choice>
        <mc:Fallback xmlns="">
          <p:pic>
            <p:nvPicPr>
              <p:cNvPr id="1221" name="墨迹 122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291379" y="4160750"/>
                <a:ext cx="1000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222" name="墨迹 1221"/>
              <p14:cNvContentPartPr/>
              <p14:nvPr/>
            </p14:nvContentPartPr>
            <p14:xfrm>
              <a:off x="10361939" y="4221950"/>
              <a:ext cx="97560" cy="38520"/>
            </p14:xfrm>
          </p:contentPart>
        </mc:Choice>
        <mc:Fallback xmlns="">
          <p:pic>
            <p:nvPicPr>
              <p:cNvPr id="1222" name="墨迹 122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356179" y="4215830"/>
                <a:ext cx="109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224" name="墨迹 1223"/>
              <p14:cNvContentPartPr/>
              <p14:nvPr/>
            </p14:nvContentPartPr>
            <p14:xfrm>
              <a:off x="10680539" y="4072910"/>
              <a:ext cx="67680" cy="25920"/>
            </p14:xfrm>
          </p:contentPart>
        </mc:Choice>
        <mc:Fallback xmlns="">
          <p:pic>
            <p:nvPicPr>
              <p:cNvPr id="1224" name="墨迹 122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671539" y="4064270"/>
                <a:ext cx="838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25" name="墨迹 1224"/>
              <p14:cNvContentPartPr/>
              <p14:nvPr/>
            </p14:nvContentPartPr>
            <p14:xfrm>
              <a:off x="10606019" y="4146710"/>
              <a:ext cx="5400" cy="159120"/>
            </p14:xfrm>
          </p:contentPart>
        </mc:Choice>
        <mc:Fallback xmlns="">
          <p:pic>
            <p:nvPicPr>
              <p:cNvPr id="1225" name="墨迹 122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598819" y="4140950"/>
                <a:ext cx="205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26" name="墨迹 1225"/>
              <p14:cNvContentPartPr/>
              <p14:nvPr/>
            </p14:nvContentPartPr>
            <p14:xfrm>
              <a:off x="10647419" y="4172990"/>
              <a:ext cx="150120" cy="36360"/>
            </p14:xfrm>
          </p:contentPart>
        </mc:Choice>
        <mc:Fallback xmlns="">
          <p:pic>
            <p:nvPicPr>
              <p:cNvPr id="1226" name="墨迹 122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641299" y="4163630"/>
                <a:ext cx="1648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28" name="墨迹 1227"/>
              <p14:cNvContentPartPr/>
              <p14:nvPr/>
            </p14:nvContentPartPr>
            <p14:xfrm>
              <a:off x="10934699" y="4128710"/>
              <a:ext cx="68400" cy="218160"/>
            </p14:xfrm>
          </p:contentPart>
        </mc:Choice>
        <mc:Fallback xmlns="">
          <p:pic>
            <p:nvPicPr>
              <p:cNvPr id="1228" name="墨迹 122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927139" y="4120430"/>
                <a:ext cx="8460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29" name="墨迹 1228"/>
              <p14:cNvContentPartPr/>
              <p14:nvPr/>
            </p14:nvContentPartPr>
            <p14:xfrm>
              <a:off x="11004539" y="4146710"/>
              <a:ext cx="62640" cy="30240"/>
            </p14:xfrm>
          </p:contentPart>
        </mc:Choice>
        <mc:Fallback xmlns="">
          <p:pic>
            <p:nvPicPr>
              <p:cNvPr id="1229" name="墨迹 122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998779" y="4140230"/>
                <a:ext cx="748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30" name="墨迹 1229"/>
              <p14:cNvContentPartPr/>
              <p14:nvPr/>
            </p14:nvContentPartPr>
            <p14:xfrm>
              <a:off x="11039819" y="4224830"/>
              <a:ext cx="8280" cy="100800"/>
            </p14:xfrm>
          </p:contentPart>
        </mc:Choice>
        <mc:Fallback xmlns="">
          <p:pic>
            <p:nvPicPr>
              <p:cNvPr id="1230" name="墨迹 122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031539" y="4219070"/>
                <a:ext cx="2232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31" name="墨迹 1230"/>
              <p14:cNvContentPartPr/>
              <p14:nvPr/>
            </p14:nvContentPartPr>
            <p14:xfrm>
              <a:off x="11121179" y="4086230"/>
              <a:ext cx="123840" cy="106200"/>
            </p14:xfrm>
          </p:contentPart>
        </mc:Choice>
        <mc:Fallback xmlns="">
          <p:pic>
            <p:nvPicPr>
              <p:cNvPr id="1231" name="墨迹 123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113259" y="4079750"/>
                <a:ext cx="13932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32" name="墨迹 1231"/>
              <p14:cNvContentPartPr/>
              <p14:nvPr/>
            </p14:nvContentPartPr>
            <p14:xfrm>
              <a:off x="11142059" y="4226270"/>
              <a:ext cx="72720" cy="17280"/>
            </p14:xfrm>
          </p:contentPart>
        </mc:Choice>
        <mc:Fallback xmlns="">
          <p:pic>
            <p:nvPicPr>
              <p:cNvPr id="1232" name="墨迹 1231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135579" y="4219790"/>
                <a:ext cx="8712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33" name="墨迹 1232"/>
              <p14:cNvContentPartPr/>
              <p14:nvPr/>
            </p14:nvContentPartPr>
            <p14:xfrm>
              <a:off x="10945859" y="4379270"/>
              <a:ext cx="6480" cy="6120"/>
            </p14:xfrm>
          </p:contentPart>
        </mc:Choice>
        <mc:Fallback xmlns="">
          <p:pic>
            <p:nvPicPr>
              <p:cNvPr id="1233" name="墨迹 123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941179" y="4374590"/>
                <a:ext cx="158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35" name="墨迹 1234"/>
              <p14:cNvContentPartPr/>
              <p14:nvPr/>
            </p14:nvContentPartPr>
            <p14:xfrm>
              <a:off x="11083019" y="4364870"/>
              <a:ext cx="132480" cy="50040"/>
            </p14:xfrm>
          </p:contentPart>
        </mc:Choice>
        <mc:Fallback xmlns="">
          <p:pic>
            <p:nvPicPr>
              <p:cNvPr id="1235" name="墨迹 123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076539" y="4358390"/>
                <a:ext cx="14544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38" name="墨迹 1237"/>
              <p14:cNvContentPartPr/>
              <p14:nvPr/>
            </p14:nvContentPartPr>
            <p14:xfrm>
              <a:off x="7067219" y="4752230"/>
              <a:ext cx="13320" cy="151920"/>
            </p14:xfrm>
          </p:contentPart>
        </mc:Choice>
        <mc:Fallback xmlns="">
          <p:pic>
            <p:nvPicPr>
              <p:cNvPr id="1238" name="墨迹 1237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059299" y="4744310"/>
                <a:ext cx="298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39" name="墨迹 1238"/>
              <p14:cNvContentPartPr/>
              <p14:nvPr/>
            </p14:nvContentPartPr>
            <p14:xfrm>
              <a:off x="7101059" y="4764110"/>
              <a:ext cx="111240" cy="118440"/>
            </p14:xfrm>
          </p:contentPart>
        </mc:Choice>
        <mc:Fallback xmlns="">
          <p:pic>
            <p:nvPicPr>
              <p:cNvPr id="1239" name="墨迹 1238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093859" y="4755470"/>
                <a:ext cx="1270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40" name="墨迹 1239"/>
              <p14:cNvContentPartPr/>
              <p14:nvPr/>
            </p14:nvContentPartPr>
            <p14:xfrm>
              <a:off x="7003139" y="5020070"/>
              <a:ext cx="43560" cy="86760"/>
            </p14:xfrm>
          </p:contentPart>
        </mc:Choice>
        <mc:Fallback xmlns="">
          <p:pic>
            <p:nvPicPr>
              <p:cNvPr id="1240" name="墨迹 123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96299" y="5013230"/>
                <a:ext cx="5724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41" name="墨迹 1240"/>
              <p14:cNvContentPartPr/>
              <p14:nvPr/>
            </p14:nvContentPartPr>
            <p14:xfrm>
              <a:off x="7144979" y="5034110"/>
              <a:ext cx="123120" cy="47160"/>
            </p14:xfrm>
          </p:contentPart>
        </mc:Choice>
        <mc:Fallback xmlns="">
          <p:pic>
            <p:nvPicPr>
              <p:cNvPr id="1241" name="墨迹 124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139219" y="5028350"/>
                <a:ext cx="135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42" name="墨迹 1241"/>
              <p14:cNvContentPartPr/>
              <p14:nvPr/>
            </p14:nvContentPartPr>
            <p14:xfrm>
              <a:off x="7345139" y="4750790"/>
              <a:ext cx="239040" cy="106560"/>
            </p14:xfrm>
          </p:contentPart>
        </mc:Choice>
        <mc:Fallback xmlns="">
          <p:pic>
            <p:nvPicPr>
              <p:cNvPr id="1242" name="墨迹 124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337939" y="4743950"/>
                <a:ext cx="2530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43" name="墨迹 1242"/>
              <p14:cNvContentPartPr/>
              <p14:nvPr/>
            </p14:nvContentPartPr>
            <p14:xfrm>
              <a:off x="7391219" y="4705790"/>
              <a:ext cx="108720" cy="428040"/>
            </p14:xfrm>
          </p:contentPart>
        </mc:Choice>
        <mc:Fallback xmlns="">
          <p:pic>
            <p:nvPicPr>
              <p:cNvPr id="1243" name="墨迹 124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383659" y="4697150"/>
                <a:ext cx="12492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44" name="墨迹 1243"/>
              <p14:cNvContentPartPr/>
              <p14:nvPr/>
            </p14:nvContentPartPr>
            <p14:xfrm>
              <a:off x="7439099" y="4882910"/>
              <a:ext cx="177120" cy="280440"/>
            </p14:xfrm>
          </p:contentPart>
        </mc:Choice>
        <mc:Fallback xmlns="">
          <p:pic>
            <p:nvPicPr>
              <p:cNvPr id="1244" name="墨迹 124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432979" y="4874630"/>
                <a:ext cx="192240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45" name="墨迹 1244"/>
              <p14:cNvContentPartPr/>
              <p14:nvPr/>
            </p14:nvContentPartPr>
            <p14:xfrm>
              <a:off x="7449539" y="5000270"/>
              <a:ext cx="62640" cy="25560"/>
            </p14:xfrm>
          </p:contentPart>
        </mc:Choice>
        <mc:Fallback xmlns="">
          <p:pic>
            <p:nvPicPr>
              <p:cNvPr id="1245" name="墨迹 124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443059" y="4994510"/>
                <a:ext cx="7488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46" name="墨迹 1245"/>
              <p14:cNvContentPartPr/>
              <p14:nvPr/>
            </p14:nvContentPartPr>
            <p14:xfrm>
              <a:off x="7516859" y="5028350"/>
              <a:ext cx="28800" cy="24480"/>
            </p14:xfrm>
          </p:contentPart>
        </mc:Choice>
        <mc:Fallback xmlns="">
          <p:pic>
            <p:nvPicPr>
              <p:cNvPr id="1246" name="墨迹 124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508579" y="5022950"/>
                <a:ext cx="439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47" name="墨迹 1246"/>
              <p14:cNvContentPartPr/>
              <p14:nvPr/>
            </p14:nvContentPartPr>
            <p14:xfrm>
              <a:off x="7794419" y="4770590"/>
              <a:ext cx="72000" cy="367560"/>
            </p14:xfrm>
          </p:contentPart>
        </mc:Choice>
        <mc:Fallback xmlns="">
          <p:pic>
            <p:nvPicPr>
              <p:cNvPr id="1247" name="墨迹 124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787219" y="4763750"/>
                <a:ext cx="8568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48" name="墨迹 1247"/>
              <p14:cNvContentPartPr/>
              <p14:nvPr/>
            </p14:nvContentPartPr>
            <p14:xfrm>
              <a:off x="7929779" y="4752950"/>
              <a:ext cx="120960" cy="214920"/>
            </p14:xfrm>
          </p:contentPart>
        </mc:Choice>
        <mc:Fallback xmlns="">
          <p:pic>
            <p:nvPicPr>
              <p:cNvPr id="1248" name="墨迹 124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923299" y="4745390"/>
                <a:ext cx="13608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49" name="墨迹 1248"/>
              <p14:cNvContentPartPr/>
              <p14:nvPr/>
            </p14:nvContentPartPr>
            <p14:xfrm>
              <a:off x="7998179" y="4890830"/>
              <a:ext cx="73800" cy="25920"/>
            </p14:xfrm>
          </p:contentPart>
        </mc:Choice>
        <mc:Fallback xmlns="">
          <p:pic>
            <p:nvPicPr>
              <p:cNvPr id="1249" name="墨迹 124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992419" y="4883270"/>
                <a:ext cx="8712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50" name="墨迹 1249"/>
              <p14:cNvContentPartPr/>
              <p14:nvPr/>
            </p14:nvContentPartPr>
            <p14:xfrm>
              <a:off x="7973339" y="4990190"/>
              <a:ext cx="113040" cy="178560"/>
            </p14:xfrm>
          </p:contentPart>
        </mc:Choice>
        <mc:Fallback xmlns="">
          <p:pic>
            <p:nvPicPr>
              <p:cNvPr id="1250" name="墨迹 124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964699" y="4981550"/>
                <a:ext cx="12852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51" name="墨迹 1250"/>
              <p14:cNvContentPartPr/>
              <p14:nvPr/>
            </p14:nvContentPartPr>
            <p14:xfrm>
              <a:off x="8282579" y="4804430"/>
              <a:ext cx="218520" cy="88200"/>
            </p14:xfrm>
          </p:contentPart>
        </mc:Choice>
        <mc:Fallback xmlns="">
          <p:pic>
            <p:nvPicPr>
              <p:cNvPr id="1251" name="墨迹 125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276819" y="4798310"/>
                <a:ext cx="23040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52" name="墨迹 1251"/>
              <p14:cNvContentPartPr/>
              <p14:nvPr/>
            </p14:nvContentPartPr>
            <p14:xfrm>
              <a:off x="8343059" y="4765190"/>
              <a:ext cx="105120" cy="303480"/>
            </p14:xfrm>
          </p:contentPart>
        </mc:Choice>
        <mc:Fallback xmlns="">
          <p:pic>
            <p:nvPicPr>
              <p:cNvPr id="1252" name="墨迹 125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335139" y="4757270"/>
                <a:ext cx="12204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53" name="墨迹 1252"/>
              <p14:cNvContentPartPr/>
              <p14:nvPr/>
            </p14:nvContentPartPr>
            <p14:xfrm>
              <a:off x="8186459" y="4803710"/>
              <a:ext cx="260280" cy="330120"/>
            </p14:xfrm>
          </p:contentPart>
        </mc:Choice>
        <mc:Fallback xmlns="">
          <p:pic>
            <p:nvPicPr>
              <p:cNvPr id="1253" name="墨迹 125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177459" y="4796510"/>
                <a:ext cx="27720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54" name="墨迹 1253"/>
              <p14:cNvContentPartPr/>
              <p14:nvPr/>
            </p14:nvContentPartPr>
            <p14:xfrm>
              <a:off x="8607659" y="4837910"/>
              <a:ext cx="117000" cy="371160"/>
            </p14:xfrm>
          </p:contentPart>
        </mc:Choice>
        <mc:Fallback xmlns="">
          <p:pic>
            <p:nvPicPr>
              <p:cNvPr id="1254" name="墨迹 125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8601179" y="4829270"/>
                <a:ext cx="13212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72" name="墨迹 1271"/>
              <p14:cNvContentPartPr/>
              <p14:nvPr/>
            </p14:nvContentPartPr>
            <p14:xfrm>
              <a:off x="6896219" y="5374310"/>
              <a:ext cx="182160" cy="123480"/>
            </p14:xfrm>
          </p:contentPart>
        </mc:Choice>
        <mc:Fallback xmlns="">
          <p:pic>
            <p:nvPicPr>
              <p:cNvPr id="1272" name="墨迹 1271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889019" y="5367110"/>
                <a:ext cx="19620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73" name="墨迹 1272"/>
              <p14:cNvContentPartPr/>
              <p14:nvPr/>
            </p14:nvContentPartPr>
            <p14:xfrm>
              <a:off x="7137059" y="5364590"/>
              <a:ext cx="4680" cy="44280"/>
            </p14:xfrm>
          </p:contentPart>
        </mc:Choice>
        <mc:Fallback xmlns="">
          <p:pic>
            <p:nvPicPr>
              <p:cNvPr id="1273" name="墨迹 1272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129499" y="5358110"/>
                <a:ext cx="208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74" name="墨迹 1273"/>
              <p14:cNvContentPartPr/>
              <p14:nvPr/>
            </p14:nvContentPartPr>
            <p14:xfrm>
              <a:off x="6977219" y="5605430"/>
              <a:ext cx="19440" cy="289800"/>
            </p14:xfrm>
          </p:contentPart>
        </mc:Choice>
        <mc:Fallback xmlns="">
          <p:pic>
            <p:nvPicPr>
              <p:cNvPr id="1274" name="墨迹 1273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968939" y="5598950"/>
                <a:ext cx="3636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75" name="墨迹 1274"/>
              <p14:cNvContentPartPr/>
              <p14:nvPr/>
            </p14:nvContentPartPr>
            <p14:xfrm>
              <a:off x="7031939" y="5435870"/>
              <a:ext cx="333720" cy="352800"/>
            </p14:xfrm>
          </p:contentPart>
        </mc:Choice>
        <mc:Fallback xmlns="">
          <p:pic>
            <p:nvPicPr>
              <p:cNvPr id="1275" name="墨迹 1274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026539" y="5426870"/>
                <a:ext cx="34812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79" name="墨迹 1278"/>
              <p14:cNvContentPartPr/>
              <p14:nvPr/>
            </p14:nvContentPartPr>
            <p14:xfrm>
              <a:off x="7496699" y="5372870"/>
              <a:ext cx="184680" cy="83520"/>
            </p14:xfrm>
          </p:contentPart>
        </mc:Choice>
        <mc:Fallback xmlns="">
          <p:pic>
            <p:nvPicPr>
              <p:cNvPr id="1279" name="墨迹 1278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488779" y="5365670"/>
                <a:ext cx="1998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80" name="墨迹 1279"/>
              <p14:cNvContentPartPr/>
              <p14:nvPr/>
            </p14:nvContentPartPr>
            <p14:xfrm>
              <a:off x="7547099" y="5423990"/>
              <a:ext cx="76680" cy="143640"/>
            </p14:xfrm>
          </p:contentPart>
        </mc:Choice>
        <mc:Fallback xmlns="">
          <p:pic>
            <p:nvPicPr>
              <p:cNvPr id="1280" name="墨迹 1279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538459" y="5418230"/>
                <a:ext cx="9216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81" name="墨迹 1280"/>
              <p14:cNvContentPartPr/>
              <p14:nvPr/>
            </p14:nvContentPartPr>
            <p14:xfrm>
              <a:off x="7648979" y="5501030"/>
              <a:ext cx="32400" cy="21240"/>
            </p14:xfrm>
          </p:contentPart>
        </mc:Choice>
        <mc:Fallback xmlns="">
          <p:pic>
            <p:nvPicPr>
              <p:cNvPr id="1281" name="墨迹 1280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642859" y="5493830"/>
                <a:ext cx="4500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82" name="墨迹 1281"/>
              <p14:cNvContentPartPr/>
              <p14:nvPr/>
            </p14:nvContentPartPr>
            <p14:xfrm>
              <a:off x="7545299" y="5578430"/>
              <a:ext cx="225360" cy="254160"/>
            </p14:xfrm>
          </p:contentPart>
        </mc:Choice>
        <mc:Fallback xmlns="">
          <p:pic>
            <p:nvPicPr>
              <p:cNvPr id="1282" name="墨迹 1281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539539" y="5570870"/>
                <a:ext cx="23832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283" name="墨迹 1282"/>
              <p14:cNvContentPartPr/>
              <p14:nvPr/>
            </p14:nvContentPartPr>
            <p14:xfrm>
              <a:off x="7803779" y="5413910"/>
              <a:ext cx="72720" cy="448560"/>
            </p14:xfrm>
          </p:contentPart>
        </mc:Choice>
        <mc:Fallback xmlns="">
          <p:pic>
            <p:nvPicPr>
              <p:cNvPr id="1283" name="墨迹 1282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796579" y="5406710"/>
                <a:ext cx="8928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284" name="墨迹 1283"/>
              <p14:cNvContentPartPr/>
              <p14:nvPr/>
            </p14:nvContentPartPr>
            <p14:xfrm>
              <a:off x="8093579" y="5438390"/>
              <a:ext cx="24840" cy="391320"/>
            </p14:xfrm>
          </p:contentPart>
        </mc:Choice>
        <mc:Fallback xmlns="">
          <p:pic>
            <p:nvPicPr>
              <p:cNvPr id="1284" name="墨迹 1283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8086019" y="5430470"/>
                <a:ext cx="3924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285" name="墨迹 1284"/>
              <p14:cNvContentPartPr/>
              <p14:nvPr/>
            </p14:nvContentPartPr>
            <p14:xfrm>
              <a:off x="8135339" y="5532350"/>
              <a:ext cx="156960" cy="146520"/>
            </p14:xfrm>
          </p:contentPart>
        </mc:Choice>
        <mc:Fallback xmlns="">
          <p:pic>
            <p:nvPicPr>
              <p:cNvPr id="1285" name="墨迹 1284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126699" y="5523350"/>
                <a:ext cx="1728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286" name="墨迹 1285"/>
              <p14:cNvContentPartPr/>
              <p14:nvPr/>
            </p14:nvContentPartPr>
            <p14:xfrm>
              <a:off x="8419379" y="5677430"/>
              <a:ext cx="73440" cy="131040"/>
            </p14:xfrm>
          </p:contentPart>
        </mc:Choice>
        <mc:Fallback xmlns="">
          <p:pic>
            <p:nvPicPr>
              <p:cNvPr id="1286" name="墨迹 128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8411459" y="5668790"/>
                <a:ext cx="900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87" name="墨迹 1286"/>
              <p14:cNvContentPartPr/>
              <p14:nvPr/>
            </p14:nvContentPartPr>
            <p14:xfrm>
              <a:off x="8593259" y="5309510"/>
              <a:ext cx="77760" cy="211320"/>
            </p14:xfrm>
          </p:contentPart>
        </mc:Choice>
        <mc:Fallback xmlns="">
          <p:pic>
            <p:nvPicPr>
              <p:cNvPr id="1287" name="墨迹 1286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586059" y="5301230"/>
                <a:ext cx="9360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88" name="墨迹 1287"/>
              <p14:cNvContentPartPr/>
              <p14:nvPr/>
            </p14:nvContentPartPr>
            <p14:xfrm>
              <a:off x="8713499" y="5341910"/>
              <a:ext cx="146520" cy="31320"/>
            </p14:xfrm>
          </p:contentPart>
        </mc:Choice>
        <mc:Fallback xmlns="">
          <p:pic>
            <p:nvPicPr>
              <p:cNvPr id="1288" name="墨迹 1287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707019" y="5335790"/>
                <a:ext cx="1591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89" name="墨迹 1288"/>
              <p14:cNvContentPartPr/>
              <p14:nvPr/>
            </p14:nvContentPartPr>
            <p14:xfrm>
              <a:off x="8720699" y="5455310"/>
              <a:ext cx="13320" cy="184680"/>
            </p14:xfrm>
          </p:contentPart>
        </mc:Choice>
        <mc:Fallback xmlns="">
          <p:pic>
            <p:nvPicPr>
              <p:cNvPr id="1289" name="墨迹 1288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712779" y="5448830"/>
                <a:ext cx="2916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90" name="墨迹 1289"/>
              <p14:cNvContentPartPr/>
              <p14:nvPr/>
            </p14:nvContentPartPr>
            <p14:xfrm>
              <a:off x="8721059" y="5456390"/>
              <a:ext cx="192960" cy="314280"/>
            </p14:xfrm>
          </p:contentPart>
        </mc:Choice>
        <mc:Fallback xmlns="">
          <p:pic>
            <p:nvPicPr>
              <p:cNvPr id="1290" name="墨迹 1289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713139" y="5448470"/>
                <a:ext cx="20772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291" name="墨迹 1290"/>
              <p14:cNvContentPartPr/>
              <p14:nvPr/>
            </p14:nvContentPartPr>
            <p14:xfrm>
              <a:off x="8633219" y="5523350"/>
              <a:ext cx="154800" cy="75960"/>
            </p14:xfrm>
          </p:contentPart>
        </mc:Choice>
        <mc:Fallback xmlns="">
          <p:pic>
            <p:nvPicPr>
              <p:cNvPr id="1291" name="墨迹 1290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8627099" y="5517230"/>
                <a:ext cx="1670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292" name="墨迹 1291"/>
              <p14:cNvContentPartPr/>
              <p14:nvPr/>
            </p14:nvContentPartPr>
            <p14:xfrm>
              <a:off x="8783339" y="5469710"/>
              <a:ext cx="39960" cy="141120"/>
            </p14:xfrm>
          </p:contentPart>
        </mc:Choice>
        <mc:Fallback xmlns="">
          <p:pic>
            <p:nvPicPr>
              <p:cNvPr id="1292" name="墨迹 129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8777579" y="5463950"/>
                <a:ext cx="5184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293" name="墨迹 1292"/>
              <p14:cNvContentPartPr/>
              <p14:nvPr/>
            </p14:nvContentPartPr>
            <p14:xfrm>
              <a:off x="8990339" y="5348750"/>
              <a:ext cx="89640" cy="468360"/>
            </p14:xfrm>
          </p:contentPart>
        </mc:Choice>
        <mc:Fallback xmlns="">
          <p:pic>
            <p:nvPicPr>
              <p:cNvPr id="1293" name="墨迹 1292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8981699" y="5341550"/>
                <a:ext cx="10440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45" name="墨迹 1344"/>
              <p14:cNvContentPartPr/>
              <p14:nvPr/>
            </p14:nvContentPartPr>
            <p14:xfrm>
              <a:off x="6960299" y="5948870"/>
              <a:ext cx="62280" cy="109080"/>
            </p14:xfrm>
          </p:contentPart>
        </mc:Choice>
        <mc:Fallback xmlns="">
          <p:pic>
            <p:nvPicPr>
              <p:cNvPr id="1345" name="墨迹 1344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954179" y="5942030"/>
                <a:ext cx="766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346" name="墨迹 1345"/>
              <p14:cNvContentPartPr/>
              <p14:nvPr/>
            </p14:nvContentPartPr>
            <p14:xfrm>
              <a:off x="6822779" y="6143630"/>
              <a:ext cx="306720" cy="27720"/>
            </p14:xfrm>
          </p:contentPart>
        </mc:Choice>
        <mc:Fallback xmlns="">
          <p:pic>
            <p:nvPicPr>
              <p:cNvPr id="1346" name="墨迹 134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816299" y="6133910"/>
                <a:ext cx="3218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47" name="墨迹 1346"/>
              <p14:cNvContentPartPr/>
              <p14:nvPr/>
            </p14:nvContentPartPr>
            <p14:xfrm>
              <a:off x="6977579" y="6066230"/>
              <a:ext cx="43200" cy="225720"/>
            </p14:xfrm>
          </p:contentPart>
        </mc:Choice>
        <mc:Fallback xmlns="">
          <p:pic>
            <p:nvPicPr>
              <p:cNvPr id="1347" name="墨迹 1346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970739" y="6059030"/>
                <a:ext cx="5832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348" name="墨迹 1347"/>
              <p14:cNvContentPartPr/>
              <p14:nvPr/>
            </p14:nvContentPartPr>
            <p14:xfrm>
              <a:off x="7105739" y="5997830"/>
              <a:ext cx="11160" cy="383400"/>
            </p14:xfrm>
          </p:contentPart>
        </mc:Choice>
        <mc:Fallback xmlns="">
          <p:pic>
            <p:nvPicPr>
              <p:cNvPr id="1348" name="墨迹 134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096739" y="5989910"/>
                <a:ext cx="2844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349" name="墨迹 1348"/>
              <p14:cNvContentPartPr/>
              <p14:nvPr/>
            </p14:nvContentPartPr>
            <p14:xfrm>
              <a:off x="7277819" y="6101510"/>
              <a:ext cx="106920" cy="25200"/>
            </p14:xfrm>
          </p:contentPart>
        </mc:Choice>
        <mc:Fallback xmlns="">
          <p:pic>
            <p:nvPicPr>
              <p:cNvPr id="1349" name="墨迹 1348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270619" y="6092870"/>
                <a:ext cx="1220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350" name="墨迹 1349"/>
              <p14:cNvContentPartPr/>
              <p14:nvPr/>
            </p14:nvContentPartPr>
            <p14:xfrm>
              <a:off x="7503899" y="5929430"/>
              <a:ext cx="71640" cy="426240"/>
            </p14:xfrm>
          </p:contentPart>
        </mc:Choice>
        <mc:Fallback xmlns="">
          <p:pic>
            <p:nvPicPr>
              <p:cNvPr id="1350" name="墨迹 1349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495619" y="5920430"/>
                <a:ext cx="8712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351" name="墨迹 1350"/>
              <p14:cNvContentPartPr/>
              <p14:nvPr/>
            </p14:nvContentPartPr>
            <p14:xfrm>
              <a:off x="7639619" y="5978390"/>
              <a:ext cx="178920" cy="348840"/>
            </p14:xfrm>
          </p:contentPart>
        </mc:Choice>
        <mc:Fallback xmlns="">
          <p:pic>
            <p:nvPicPr>
              <p:cNvPr id="1351" name="墨迹 1350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630619" y="5969750"/>
                <a:ext cx="19548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352" name="墨迹 1351"/>
              <p14:cNvContentPartPr/>
              <p14:nvPr/>
            </p14:nvContentPartPr>
            <p14:xfrm>
              <a:off x="7619099" y="5956790"/>
              <a:ext cx="166320" cy="392040"/>
            </p14:xfrm>
          </p:contentPart>
        </mc:Choice>
        <mc:Fallback xmlns="">
          <p:pic>
            <p:nvPicPr>
              <p:cNvPr id="1352" name="墨迹 1351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7613699" y="5949950"/>
                <a:ext cx="18036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353" name="墨迹 1352"/>
              <p14:cNvContentPartPr/>
              <p14:nvPr/>
            </p14:nvContentPartPr>
            <p14:xfrm>
              <a:off x="7625939" y="6030230"/>
              <a:ext cx="39960" cy="315720"/>
            </p14:xfrm>
          </p:contentPart>
        </mc:Choice>
        <mc:Fallback xmlns="">
          <p:pic>
            <p:nvPicPr>
              <p:cNvPr id="1353" name="墨迹 1352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7618019" y="6022310"/>
                <a:ext cx="5616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354" name="墨迹 1353"/>
              <p14:cNvContentPartPr/>
              <p14:nvPr/>
            </p14:nvContentPartPr>
            <p14:xfrm>
              <a:off x="7687499" y="6229670"/>
              <a:ext cx="218520" cy="42120"/>
            </p14:xfrm>
          </p:contentPart>
        </mc:Choice>
        <mc:Fallback xmlns="">
          <p:pic>
            <p:nvPicPr>
              <p:cNvPr id="1354" name="墨迹 1353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7682099" y="6223910"/>
                <a:ext cx="2329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355" name="墨迹 1354"/>
              <p14:cNvContentPartPr/>
              <p14:nvPr/>
            </p14:nvContentPartPr>
            <p14:xfrm>
              <a:off x="7727099" y="6131030"/>
              <a:ext cx="48240" cy="177840"/>
            </p14:xfrm>
          </p:contentPart>
        </mc:Choice>
        <mc:Fallback xmlns="">
          <p:pic>
            <p:nvPicPr>
              <p:cNvPr id="1355" name="墨迹 1354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7722059" y="6124190"/>
                <a:ext cx="6012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356" name="墨迹 1355"/>
              <p14:cNvContentPartPr/>
              <p14:nvPr/>
            </p14:nvContentPartPr>
            <p14:xfrm>
              <a:off x="7990259" y="6267830"/>
              <a:ext cx="41400" cy="102240"/>
            </p14:xfrm>
          </p:contentPart>
        </mc:Choice>
        <mc:Fallback xmlns="">
          <p:pic>
            <p:nvPicPr>
              <p:cNvPr id="1356" name="墨迹 1355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7983059" y="6260630"/>
                <a:ext cx="5760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357" name="墨迹 1356"/>
              <p14:cNvContentPartPr/>
              <p14:nvPr/>
            </p14:nvContentPartPr>
            <p14:xfrm>
              <a:off x="8110499" y="5940950"/>
              <a:ext cx="62280" cy="358200"/>
            </p14:xfrm>
          </p:contentPart>
        </mc:Choice>
        <mc:Fallback xmlns="">
          <p:pic>
            <p:nvPicPr>
              <p:cNvPr id="1357" name="墨迹 1356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8102939" y="5933030"/>
                <a:ext cx="7884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358" name="墨迹 1357"/>
              <p14:cNvContentPartPr/>
              <p14:nvPr/>
            </p14:nvContentPartPr>
            <p14:xfrm>
              <a:off x="8185739" y="6153350"/>
              <a:ext cx="52200" cy="114480"/>
            </p14:xfrm>
          </p:contentPart>
        </mc:Choice>
        <mc:Fallback xmlns="">
          <p:pic>
            <p:nvPicPr>
              <p:cNvPr id="1358" name="墨迹 1357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8179259" y="6146870"/>
                <a:ext cx="6444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359" name="墨迹 1358"/>
              <p14:cNvContentPartPr/>
              <p14:nvPr/>
            </p14:nvContentPartPr>
            <p14:xfrm>
              <a:off x="8280779" y="6037430"/>
              <a:ext cx="32040" cy="270000"/>
            </p14:xfrm>
          </p:contentPart>
        </mc:Choice>
        <mc:Fallback xmlns="">
          <p:pic>
            <p:nvPicPr>
              <p:cNvPr id="1359" name="墨迹 1358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8274299" y="6029870"/>
                <a:ext cx="4752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360" name="墨迹 1359"/>
              <p14:cNvContentPartPr/>
              <p14:nvPr/>
            </p14:nvContentPartPr>
            <p14:xfrm>
              <a:off x="8321459" y="6197630"/>
              <a:ext cx="99720" cy="78840"/>
            </p14:xfrm>
          </p:contentPart>
        </mc:Choice>
        <mc:Fallback xmlns="">
          <p:pic>
            <p:nvPicPr>
              <p:cNvPr id="1360" name="墨迹 1359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8314259" y="6190430"/>
                <a:ext cx="1137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361" name="墨迹 1360"/>
              <p14:cNvContentPartPr/>
              <p14:nvPr/>
            </p14:nvContentPartPr>
            <p14:xfrm>
              <a:off x="8541059" y="6024470"/>
              <a:ext cx="131040" cy="245160"/>
            </p14:xfrm>
          </p:contentPart>
        </mc:Choice>
        <mc:Fallback xmlns="">
          <p:pic>
            <p:nvPicPr>
              <p:cNvPr id="1361" name="墨迹 1360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8532419" y="6015830"/>
                <a:ext cx="14868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362" name="墨迹 1361"/>
              <p14:cNvContentPartPr/>
              <p14:nvPr/>
            </p14:nvContentPartPr>
            <p14:xfrm>
              <a:off x="8849939" y="5927630"/>
              <a:ext cx="57240" cy="66600"/>
            </p14:xfrm>
          </p:contentPart>
        </mc:Choice>
        <mc:Fallback xmlns="">
          <p:pic>
            <p:nvPicPr>
              <p:cNvPr id="1362" name="墨迹 1361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8844899" y="5921510"/>
                <a:ext cx="694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363" name="墨迹 1362"/>
              <p14:cNvContentPartPr/>
              <p14:nvPr/>
            </p14:nvContentPartPr>
            <p14:xfrm>
              <a:off x="8780819" y="6078830"/>
              <a:ext cx="251280" cy="82440"/>
            </p14:xfrm>
          </p:contentPart>
        </mc:Choice>
        <mc:Fallback xmlns="">
          <p:pic>
            <p:nvPicPr>
              <p:cNvPr id="1363" name="墨迹 1362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8773979" y="6070910"/>
                <a:ext cx="26604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364" name="墨迹 1363"/>
              <p14:cNvContentPartPr/>
              <p14:nvPr/>
            </p14:nvContentPartPr>
            <p14:xfrm>
              <a:off x="8877299" y="6036350"/>
              <a:ext cx="45000" cy="201600"/>
            </p14:xfrm>
          </p:contentPart>
        </mc:Choice>
        <mc:Fallback xmlns="">
          <p:pic>
            <p:nvPicPr>
              <p:cNvPr id="1364" name="墨迹 1363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8870099" y="6029150"/>
                <a:ext cx="61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365" name="墨迹 1364"/>
              <p14:cNvContentPartPr/>
              <p14:nvPr/>
            </p14:nvContentPartPr>
            <p14:xfrm>
              <a:off x="9005819" y="5953910"/>
              <a:ext cx="13680" cy="370800"/>
            </p14:xfrm>
          </p:contentPart>
        </mc:Choice>
        <mc:Fallback xmlns="">
          <p:pic>
            <p:nvPicPr>
              <p:cNvPr id="1365" name="墨迹 1364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8995739" y="5946710"/>
                <a:ext cx="32760" cy="3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407" name="墨迹 1406"/>
              <p14:cNvContentPartPr/>
              <p14:nvPr/>
            </p14:nvContentPartPr>
            <p14:xfrm>
              <a:off x="3381179" y="6261714"/>
              <a:ext cx="159480" cy="276840"/>
            </p14:xfrm>
          </p:contentPart>
        </mc:Choice>
        <mc:Fallback xmlns="">
          <p:pic>
            <p:nvPicPr>
              <p:cNvPr id="1407" name="墨迹 1406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374699" y="6255594"/>
                <a:ext cx="17352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408" name="墨迹 1407"/>
              <p14:cNvContentPartPr/>
              <p14:nvPr/>
            </p14:nvContentPartPr>
            <p14:xfrm>
              <a:off x="3531299" y="6348834"/>
              <a:ext cx="78120" cy="109080"/>
            </p14:xfrm>
          </p:contentPart>
        </mc:Choice>
        <mc:Fallback xmlns="">
          <p:pic>
            <p:nvPicPr>
              <p:cNvPr id="1408" name="墨迹 1407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3525539" y="6343074"/>
                <a:ext cx="910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409" name="墨迹 1408"/>
              <p14:cNvContentPartPr/>
              <p14:nvPr/>
            </p14:nvContentPartPr>
            <p14:xfrm>
              <a:off x="3524819" y="6492834"/>
              <a:ext cx="17640" cy="28800"/>
            </p14:xfrm>
          </p:contentPart>
        </mc:Choice>
        <mc:Fallback xmlns="">
          <p:pic>
            <p:nvPicPr>
              <p:cNvPr id="1409" name="墨迹 1408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3519059" y="6487074"/>
                <a:ext cx="2880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410" name="墨迹 1409"/>
              <p14:cNvContentPartPr/>
              <p14:nvPr/>
            </p14:nvContentPartPr>
            <p14:xfrm>
              <a:off x="3478379" y="6542514"/>
              <a:ext cx="100800" cy="210240"/>
            </p14:xfrm>
          </p:contentPart>
        </mc:Choice>
        <mc:Fallback xmlns="">
          <p:pic>
            <p:nvPicPr>
              <p:cNvPr id="1410" name="墨迹 1409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3472979" y="6534594"/>
                <a:ext cx="11412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411" name="墨迹 1410"/>
              <p14:cNvContentPartPr/>
              <p14:nvPr/>
            </p14:nvContentPartPr>
            <p14:xfrm>
              <a:off x="3530939" y="6616314"/>
              <a:ext cx="59400" cy="144000"/>
            </p14:xfrm>
          </p:contentPart>
        </mc:Choice>
        <mc:Fallback xmlns="">
          <p:pic>
            <p:nvPicPr>
              <p:cNvPr id="1411" name="墨迹 141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3525539" y="6608754"/>
                <a:ext cx="7308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412" name="墨迹 1411"/>
              <p14:cNvContentPartPr/>
              <p14:nvPr/>
            </p14:nvContentPartPr>
            <p14:xfrm>
              <a:off x="3733979" y="6470514"/>
              <a:ext cx="114840" cy="275040"/>
            </p14:xfrm>
          </p:contentPart>
        </mc:Choice>
        <mc:Fallback xmlns="">
          <p:pic>
            <p:nvPicPr>
              <p:cNvPr id="1412" name="墨迹 141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3726059" y="6462594"/>
                <a:ext cx="12996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413" name="墨迹 1412"/>
              <p14:cNvContentPartPr/>
              <p14:nvPr/>
            </p14:nvContentPartPr>
            <p14:xfrm>
              <a:off x="3732179" y="6417594"/>
              <a:ext cx="137520" cy="289800"/>
            </p14:xfrm>
          </p:contentPart>
        </mc:Choice>
        <mc:Fallback xmlns="">
          <p:pic>
            <p:nvPicPr>
              <p:cNvPr id="1413" name="墨迹 141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3725699" y="6408594"/>
                <a:ext cx="15300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414" name="墨迹 1413"/>
              <p14:cNvContentPartPr/>
              <p14:nvPr/>
            </p14:nvContentPartPr>
            <p14:xfrm>
              <a:off x="3778979" y="6366474"/>
              <a:ext cx="31680" cy="53280"/>
            </p14:xfrm>
          </p:contentPart>
        </mc:Choice>
        <mc:Fallback xmlns="">
          <p:pic>
            <p:nvPicPr>
              <p:cNvPr id="1414" name="墨迹 141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3771779" y="6359274"/>
                <a:ext cx="4536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1415" name="墨迹 1414"/>
              <p14:cNvContentPartPr/>
              <p14:nvPr/>
            </p14:nvContentPartPr>
            <p14:xfrm>
              <a:off x="4052579" y="6263154"/>
              <a:ext cx="35280" cy="48600"/>
            </p14:xfrm>
          </p:contentPart>
        </mc:Choice>
        <mc:Fallback xmlns="">
          <p:pic>
            <p:nvPicPr>
              <p:cNvPr id="1415" name="墨迹 141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4045379" y="6255954"/>
                <a:ext cx="4896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1416" name="墨迹 1415"/>
              <p14:cNvContentPartPr/>
              <p14:nvPr/>
            </p14:nvContentPartPr>
            <p14:xfrm>
              <a:off x="3979139" y="6385554"/>
              <a:ext cx="124920" cy="59400"/>
            </p14:xfrm>
          </p:contentPart>
        </mc:Choice>
        <mc:Fallback xmlns="">
          <p:pic>
            <p:nvPicPr>
              <p:cNvPr id="1416" name="墨迹 141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3973379" y="6377274"/>
                <a:ext cx="1378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1417" name="墨迹 1416"/>
              <p14:cNvContentPartPr/>
              <p14:nvPr/>
            </p14:nvContentPartPr>
            <p14:xfrm>
              <a:off x="4013339" y="6473034"/>
              <a:ext cx="124200" cy="268920"/>
            </p14:xfrm>
          </p:contentPart>
        </mc:Choice>
        <mc:Fallback xmlns="">
          <p:pic>
            <p:nvPicPr>
              <p:cNvPr id="1417" name="墨迹 141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4005059" y="6465834"/>
                <a:ext cx="13932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1418" name="墨迹 1417"/>
              <p14:cNvContentPartPr/>
              <p14:nvPr/>
            </p14:nvContentPartPr>
            <p14:xfrm>
              <a:off x="4154819" y="6516954"/>
              <a:ext cx="115200" cy="22680"/>
            </p14:xfrm>
          </p:contentPart>
        </mc:Choice>
        <mc:Fallback xmlns="">
          <p:pic>
            <p:nvPicPr>
              <p:cNvPr id="1418" name="墨迹 1417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4148339" y="6509754"/>
                <a:ext cx="12888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1419" name="墨迹 1418"/>
              <p14:cNvContentPartPr/>
              <p14:nvPr/>
            </p14:nvContentPartPr>
            <p14:xfrm>
              <a:off x="4182179" y="6452874"/>
              <a:ext cx="59400" cy="214920"/>
            </p14:xfrm>
          </p:contentPart>
        </mc:Choice>
        <mc:Fallback xmlns="">
          <p:pic>
            <p:nvPicPr>
              <p:cNvPr id="1419" name="墨迹 141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4174979" y="6445674"/>
                <a:ext cx="738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1420" name="墨迹 1419"/>
              <p14:cNvContentPartPr/>
              <p14:nvPr/>
            </p14:nvContentPartPr>
            <p14:xfrm>
              <a:off x="4261379" y="6582114"/>
              <a:ext cx="78840" cy="127800"/>
            </p14:xfrm>
          </p:contentPart>
        </mc:Choice>
        <mc:Fallback xmlns="">
          <p:pic>
            <p:nvPicPr>
              <p:cNvPr id="1420" name="墨迹 1419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4255979" y="6576714"/>
                <a:ext cx="9072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1421" name="墨迹 1420"/>
              <p14:cNvContentPartPr/>
              <p14:nvPr/>
            </p14:nvContentPartPr>
            <p14:xfrm>
              <a:off x="4318619" y="6404994"/>
              <a:ext cx="8640" cy="79920"/>
            </p14:xfrm>
          </p:contentPart>
        </mc:Choice>
        <mc:Fallback xmlns="">
          <p:pic>
            <p:nvPicPr>
              <p:cNvPr id="1421" name="墨迹 1420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4312139" y="6399234"/>
                <a:ext cx="2160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1422" name="墨迹 1421"/>
              <p14:cNvContentPartPr/>
              <p14:nvPr/>
            </p14:nvContentPartPr>
            <p14:xfrm>
              <a:off x="4420859" y="6352434"/>
              <a:ext cx="110520" cy="150120"/>
            </p14:xfrm>
          </p:contentPart>
        </mc:Choice>
        <mc:Fallback xmlns="">
          <p:pic>
            <p:nvPicPr>
              <p:cNvPr id="1422" name="墨迹 1421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4414739" y="6346314"/>
                <a:ext cx="12564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1423" name="墨迹 1422"/>
              <p14:cNvContentPartPr/>
              <p14:nvPr/>
            </p14:nvContentPartPr>
            <p14:xfrm>
              <a:off x="4411859" y="6536754"/>
              <a:ext cx="175320" cy="207360"/>
            </p14:xfrm>
          </p:contentPart>
        </mc:Choice>
        <mc:Fallback xmlns="">
          <p:pic>
            <p:nvPicPr>
              <p:cNvPr id="1423" name="墨迹 1422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4405019" y="6528834"/>
                <a:ext cx="1886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424" name="墨迹 1423"/>
              <p14:cNvContentPartPr/>
              <p14:nvPr/>
            </p14:nvContentPartPr>
            <p14:xfrm>
              <a:off x="4687259" y="6654474"/>
              <a:ext cx="21960" cy="91080"/>
            </p14:xfrm>
          </p:contentPart>
        </mc:Choice>
        <mc:Fallback xmlns="">
          <p:pic>
            <p:nvPicPr>
              <p:cNvPr id="1424" name="墨迹 142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4681139" y="6648714"/>
                <a:ext cx="352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425" name="墨迹 1424"/>
              <p14:cNvContentPartPr/>
              <p14:nvPr/>
            </p14:nvContentPartPr>
            <p14:xfrm>
              <a:off x="4846739" y="6267474"/>
              <a:ext cx="38160" cy="232920"/>
            </p14:xfrm>
          </p:contentPart>
        </mc:Choice>
        <mc:Fallback xmlns="">
          <p:pic>
            <p:nvPicPr>
              <p:cNvPr id="1425" name="墨迹 142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4840619" y="6260274"/>
                <a:ext cx="5148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426" name="墨迹 1425"/>
              <p14:cNvContentPartPr/>
              <p14:nvPr/>
            </p14:nvContentPartPr>
            <p14:xfrm>
              <a:off x="4819019" y="6395274"/>
              <a:ext cx="15480" cy="41400"/>
            </p14:xfrm>
          </p:contentPart>
        </mc:Choice>
        <mc:Fallback xmlns="">
          <p:pic>
            <p:nvPicPr>
              <p:cNvPr id="1426" name="墨迹 1425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4812539" y="6389514"/>
                <a:ext cx="273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427" name="墨迹 1426"/>
              <p14:cNvContentPartPr/>
              <p14:nvPr/>
            </p14:nvContentPartPr>
            <p14:xfrm>
              <a:off x="4829459" y="6379794"/>
              <a:ext cx="181080" cy="331920"/>
            </p14:xfrm>
          </p:contentPart>
        </mc:Choice>
        <mc:Fallback xmlns="">
          <p:pic>
            <p:nvPicPr>
              <p:cNvPr id="1427" name="墨迹 142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4822619" y="6373674"/>
                <a:ext cx="19656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428" name="墨迹 1427"/>
              <p14:cNvContentPartPr/>
              <p14:nvPr/>
            </p14:nvContentPartPr>
            <p14:xfrm>
              <a:off x="4858619" y="6596514"/>
              <a:ext cx="81000" cy="6840"/>
            </p14:xfrm>
          </p:contentPart>
        </mc:Choice>
        <mc:Fallback xmlns="">
          <p:pic>
            <p:nvPicPr>
              <p:cNvPr id="1428" name="墨迹 1427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852139" y="6589674"/>
                <a:ext cx="932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429" name="墨迹 1428"/>
              <p14:cNvContentPartPr/>
              <p14:nvPr/>
            </p14:nvContentPartPr>
            <p14:xfrm>
              <a:off x="4850699" y="6650154"/>
              <a:ext cx="108000" cy="26280"/>
            </p14:xfrm>
          </p:contentPart>
        </mc:Choice>
        <mc:Fallback xmlns="">
          <p:pic>
            <p:nvPicPr>
              <p:cNvPr id="1429" name="墨迹 1428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844579" y="6644034"/>
                <a:ext cx="1202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430" name="墨迹 1429"/>
              <p14:cNvContentPartPr/>
              <p14:nvPr/>
            </p14:nvContentPartPr>
            <p14:xfrm>
              <a:off x="5103779" y="6344874"/>
              <a:ext cx="63360" cy="120240"/>
            </p14:xfrm>
          </p:contentPart>
        </mc:Choice>
        <mc:Fallback xmlns="">
          <p:pic>
            <p:nvPicPr>
              <p:cNvPr id="1430" name="墨迹 1429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096939" y="6336234"/>
                <a:ext cx="788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431" name="墨迹 1430"/>
              <p14:cNvContentPartPr/>
              <p14:nvPr/>
            </p14:nvContentPartPr>
            <p14:xfrm>
              <a:off x="5145179" y="6406434"/>
              <a:ext cx="27360" cy="252720"/>
            </p14:xfrm>
          </p:contentPart>
        </mc:Choice>
        <mc:Fallback xmlns="">
          <p:pic>
            <p:nvPicPr>
              <p:cNvPr id="1431" name="墨迹 1430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139779" y="6401394"/>
                <a:ext cx="396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432" name="墨迹 1431"/>
              <p14:cNvContentPartPr/>
              <p14:nvPr/>
            </p14:nvContentPartPr>
            <p14:xfrm>
              <a:off x="5098739" y="6478794"/>
              <a:ext cx="156600" cy="38160"/>
            </p14:xfrm>
          </p:contentPart>
        </mc:Choice>
        <mc:Fallback xmlns="">
          <p:pic>
            <p:nvPicPr>
              <p:cNvPr id="1432" name="墨迹 1431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5092979" y="6471594"/>
                <a:ext cx="1688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1433" name="墨迹 1432"/>
              <p14:cNvContentPartPr/>
              <p14:nvPr/>
            </p14:nvContentPartPr>
            <p14:xfrm>
              <a:off x="5100899" y="6385194"/>
              <a:ext cx="232920" cy="337320"/>
            </p14:xfrm>
          </p:contentPart>
        </mc:Choice>
        <mc:Fallback xmlns="">
          <p:pic>
            <p:nvPicPr>
              <p:cNvPr id="1433" name="墨迹 1432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5095859" y="6377634"/>
                <a:ext cx="24372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1434" name="墨迹 1433"/>
              <p14:cNvContentPartPr/>
              <p14:nvPr/>
            </p14:nvContentPartPr>
            <p14:xfrm>
              <a:off x="5300699" y="6368634"/>
              <a:ext cx="7560" cy="19800"/>
            </p14:xfrm>
          </p:contentPart>
        </mc:Choice>
        <mc:Fallback xmlns="">
          <p:pic>
            <p:nvPicPr>
              <p:cNvPr id="1434" name="墨迹 1433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5294219" y="6362514"/>
                <a:ext cx="190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1435" name="墨迹 1434"/>
              <p14:cNvContentPartPr/>
              <p14:nvPr/>
            </p14:nvContentPartPr>
            <p14:xfrm>
              <a:off x="5267939" y="6512634"/>
              <a:ext cx="62640" cy="120960"/>
            </p14:xfrm>
          </p:contentPart>
        </mc:Choice>
        <mc:Fallback xmlns="">
          <p:pic>
            <p:nvPicPr>
              <p:cNvPr id="1435" name="墨迹 1434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5262179" y="6507234"/>
                <a:ext cx="7380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1436" name="墨迹 1435"/>
              <p14:cNvContentPartPr/>
              <p14:nvPr/>
            </p14:nvContentPartPr>
            <p14:xfrm>
              <a:off x="5425619" y="6379434"/>
              <a:ext cx="11520" cy="13320"/>
            </p14:xfrm>
          </p:contentPart>
        </mc:Choice>
        <mc:Fallback xmlns="">
          <p:pic>
            <p:nvPicPr>
              <p:cNvPr id="1436" name="墨迹 1435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420219" y="6373314"/>
                <a:ext cx="2412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1437" name="墨迹 1436"/>
              <p14:cNvContentPartPr/>
              <p14:nvPr/>
            </p14:nvContentPartPr>
            <p14:xfrm>
              <a:off x="5378099" y="6448914"/>
              <a:ext cx="28800" cy="241560"/>
            </p14:xfrm>
          </p:contentPart>
        </mc:Choice>
        <mc:Fallback xmlns="">
          <p:pic>
            <p:nvPicPr>
              <p:cNvPr id="1437" name="墨迹 1436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5372339" y="6443514"/>
                <a:ext cx="4176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1438" name="墨迹 1437"/>
              <p14:cNvContentPartPr/>
              <p14:nvPr/>
            </p14:nvContentPartPr>
            <p14:xfrm>
              <a:off x="5502299" y="6453954"/>
              <a:ext cx="51480" cy="11160"/>
            </p14:xfrm>
          </p:contentPart>
        </mc:Choice>
        <mc:Fallback xmlns="">
          <p:pic>
            <p:nvPicPr>
              <p:cNvPr id="1438" name="墨迹 1437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5496899" y="6447114"/>
                <a:ext cx="6264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1439" name="墨迹 1438"/>
              <p14:cNvContentPartPr/>
              <p14:nvPr/>
            </p14:nvContentPartPr>
            <p14:xfrm>
              <a:off x="5531459" y="6501474"/>
              <a:ext cx="19080" cy="204120"/>
            </p14:xfrm>
          </p:contentPart>
        </mc:Choice>
        <mc:Fallback xmlns="">
          <p:pic>
            <p:nvPicPr>
              <p:cNvPr id="1439" name="墨迹 1438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5523539" y="6496434"/>
                <a:ext cx="320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1440" name="墨迹 1439"/>
              <p14:cNvContentPartPr/>
              <p14:nvPr/>
            </p14:nvContentPartPr>
            <p14:xfrm>
              <a:off x="5613899" y="6386634"/>
              <a:ext cx="55080" cy="347400"/>
            </p14:xfrm>
          </p:contentPart>
        </mc:Choice>
        <mc:Fallback xmlns="">
          <p:pic>
            <p:nvPicPr>
              <p:cNvPr id="1440" name="墨迹 1439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5608499" y="6380154"/>
                <a:ext cx="6912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1441" name="墨迹 1440"/>
              <p14:cNvContentPartPr/>
              <p14:nvPr/>
            </p14:nvContentPartPr>
            <p14:xfrm>
              <a:off x="5756819" y="6374034"/>
              <a:ext cx="216360" cy="43200"/>
            </p14:xfrm>
          </p:contentPart>
        </mc:Choice>
        <mc:Fallback xmlns="">
          <p:pic>
            <p:nvPicPr>
              <p:cNvPr id="1441" name="墨迹 1440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5749619" y="6367914"/>
                <a:ext cx="22968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1442" name="墨迹 1441"/>
              <p14:cNvContentPartPr/>
              <p14:nvPr/>
            </p14:nvContentPartPr>
            <p14:xfrm>
              <a:off x="5762219" y="6314274"/>
              <a:ext cx="92160" cy="379080"/>
            </p14:xfrm>
          </p:contentPart>
        </mc:Choice>
        <mc:Fallback xmlns="">
          <p:pic>
            <p:nvPicPr>
              <p:cNvPr id="1442" name="墨迹 1441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755019" y="6307794"/>
                <a:ext cx="10800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1443" name="墨迹 1442"/>
              <p14:cNvContentPartPr/>
              <p14:nvPr/>
            </p14:nvContentPartPr>
            <p14:xfrm>
              <a:off x="5838899" y="6529914"/>
              <a:ext cx="121680" cy="32760"/>
            </p14:xfrm>
          </p:contentPart>
        </mc:Choice>
        <mc:Fallback xmlns="">
          <p:pic>
            <p:nvPicPr>
              <p:cNvPr id="1443" name="墨迹 1442"/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5833139" y="6523794"/>
                <a:ext cx="1335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">
            <p14:nvContentPartPr>
              <p14:cNvPr id="1444" name="墨迹 1443"/>
              <p14:cNvContentPartPr/>
              <p14:nvPr/>
            </p14:nvContentPartPr>
            <p14:xfrm>
              <a:off x="5882099" y="6477354"/>
              <a:ext cx="159840" cy="219960"/>
            </p14:xfrm>
          </p:contentPart>
        </mc:Choice>
        <mc:Fallback xmlns="">
          <p:pic>
            <p:nvPicPr>
              <p:cNvPr id="1444" name="墨迹 1443"/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5874899" y="6471234"/>
                <a:ext cx="17388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">
            <p14:nvContentPartPr>
              <p14:cNvPr id="1451" name="墨迹 1450"/>
              <p14:cNvContentPartPr/>
              <p14:nvPr/>
            </p14:nvContentPartPr>
            <p14:xfrm>
              <a:off x="6631979" y="6330834"/>
              <a:ext cx="3240" cy="360"/>
            </p14:xfrm>
          </p:contentPart>
        </mc:Choice>
        <mc:Fallback xmlns="">
          <p:pic>
            <p:nvPicPr>
              <p:cNvPr id="1451" name="墨迹 1450"/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6624779" y="6323634"/>
                <a:ext cx="165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">
            <p14:nvContentPartPr>
              <p14:cNvPr id="1452" name="墨迹 1451"/>
              <p14:cNvContentPartPr/>
              <p14:nvPr/>
            </p14:nvContentPartPr>
            <p14:xfrm>
              <a:off x="6130859" y="6362874"/>
              <a:ext cx="9360" cy="361440"/>
            </p14:xfrm>
          </p:contentPart>
        </mc:Choice>
        <mc:Fallback xmlns="">
          <p:pic>
            <p:nvPicPr>
              <p:cNvPr id="1452" name="墨迹 1451"/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6122579" y="6356754"/>
                <a:ext cx="2592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">
            <p14:nvContentPartPr>
              <p14:cNvPr id="1453" name="墨迹 1452"/>
              <p14:cNvContentPartPr/>
              <p14:nvPr/>
            </p14:nvContentPartPr>
            <p14:xfrm>
              <a:off x="6142379" y="6371154"/>
              <a:ext cx="102240" cy="178920"/>
            </p14:xfrm>
          </p:contentPart>
        </mc:Choice>
        <mc:Fallback xmlns="">
          <p:pic>
            <p:nvPicPr>
              <p:cNvPr id="1453" name="墨迹 1452"/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6135899" y="6363594"/>
                <a:ext cx="11772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">
            <p14:nvContentPartPr>
              <p14:cNvPr id="1454" name="墨迹 1453"/>
              <p14:cNvContentPartPr/>
              <p14:nvPr/>
            </p14:nvContentPartPr>
            <p14:xfrm>
              <a:off x="6320219" y="6356754"/>
              <a:ext cx="101160" cy="40320"/>
            </p14:xfrm>
          </p:contentPart>
        </mc:Choice>
        <mc:Fallback xmlns="">
          <p:pic>
            <p:nvPicPr>
              <p:cNvPr id="1454" name="墨迹 1453"/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6312299" y="6349914"/>
                <a:ext cx="1159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1455" name="墨迹 1454"/>
              <p14:cNvContentPartPr/>
              <p14:nvPr/>
            </p14:nvContentPartPr>
            <p14:xfrm>
              <a:off x="6318419" y="6408594"/>
              <a:ext cx="110880" cy="279360"/>
            </p14:xfrm>
          </p:contentPart>
        </mc:Choice>
        <mc:Fallback xmlns="">
          <p:pic>
            <p:nvPicPr>
              <p:cNvPr id="1455" name="墨迹 1454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6310139" y="6402114"/>
                <a:ext cx="12636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">
            <p14:nvContentPartPr>
              <p14:cNvPr id="1456" name="墨迹 1455"/>
              <p14:cNvContentPartPr/>
              <p14:nvPr/>
            </p14:nvContentPartPr>
            <p14:xfrm>
              <a:off x="6517859" y="6388434"/>
              <a:ext cx="36000" cy="31320"/>
            </p14:xfrm>
          </p:contentPart>
        </mc:Choice>
        <mc:Fallback xmlns="">
          <p:pic>
            <p:nvPicPr>
              <p:cNvPr id="1456" name="墨迹 1455"/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6511739" y="6380514"/>
                <a:ext cx="504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">
            <p14:nvContentPartPr>
              <p14:cNvPr id="1457" name="墨迹 1456"/>
              <p14:cNvContentPartPr/>
              <p14:nvPr/>
            </p14:nvContentPartPr>
            <p14:xfrm>
              <a:off x="6518219" y="6522354"/>
              <a:ext cx="21240" cy="241200"/>
            </p14:xfrm>
          </p:contentPart>
        </mc:Choice>
        <mc:Fallback xmlns="">
          <p:pic>
            <p:nvPicPr>
              <p:cNvPr id="1457" name="墨迹 1456"/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6511019" y="6514074"/>
                <a:ext cx="3744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">
            <p14:nvContentPartPr>
              <p14:cNvPr id="1458" name="墨迹 1457"/>
              <p14:cNvContentPartPr/>
              <p14:nvPr/>
            </p14:nvContentPartPr>
            <p14:xfrm>
              <a:off x="6613979" y="6436314"/>
              <a:ext cx="95040" cy="283320"/>
            </p14:xfrm>
          </p:contentPart>
        </mc:Choice>
        <mc:Fallback xmlns="">
          <p:pic>
            <p:nvPicPr>
              <p:cNvPr id="1458" name="墨迹 1457"/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6607859" y="6427674"/>
                <a:ext cx="11124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">
            <p14:nvContentPartPr>
              <p14:cNvPr id="1459" name="墨迹 1458"/>
              <p14:cNvContentPartPr/>
              <p14:nvPr/>
            </p14:nvContentPartPr>
            <p14:xfrm>
              <a:off x="6856259" y="6417234"/>
              <a:ext cx="118440" cy="10800"/>
            </p14:xfrm>
          </p:contentPart>
        </mc:Choice>
        <mc:Fallback xmlns="">
          <p:pic>
            <p:nvPicPr>
              <p:cNvPr id="1459" name="墨迹 1458"/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6848339" y="6408954"/>
                <a:ext cx="1339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">
            <p14:nvContentPartPr>
              <p14:cNvPr id="1460" name="墨迹 1459"/>
              <p14:cNvContentPartPr/>
              <p14:nvPr/>
            </p14:nvContentPartPr>
            <p14:xfrm>
              <a:off x="6824219" y="6500034"/>
              <a:ext cx="185760" cy="271800"/>
            </p14:xfrm>
          </p:contentPart>
        </mc:Choice>
        <mc:Fallback xmlns="">
          <p:pic>
            <p:nvPicPr>
              <p:cNvPr id="1460" name="墨迹 1459"/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6815579" y="6493914"/>
                <a:ext cx="201960" cy="2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">
            <p14:nvContentPartPr>
              <p14:cNvPr id="1461" name="墨迹 1460"/>
              <p14:cNvContentPartPr/>
              <p14:nvPr/>
            </p14:nvContentPartPr>
            <p14:xfrm>
              <a:off x="6851939" y="6448914"/>
              <a:ext cx="15840" cy="203040"/>
            </p14:xfrm>
          </p:contentPart>
        </mc:Choice>
        <mc:Fallback xmlns="">
          <p:pic>
            <p:nvPicPr>
              <p:cNvPr id="1461" name="墨迹 1460"/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6844379" y="6442074"/>
                <a:ext cx="3024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">
            <p14:nvContentPartPr>
              <p14:cNvPr id="1462" name="墨迹 1461"/>
              <p14:cNvContentPartPr/>
              <p14:nvPr/>
            </p14:nvContentPartPr>
            <p14:xfrm>
              <a:off x="6953819" y="6468714"/>
              <a:ext cx="62280" cy="163800"/>
            </p14:xfrm>
          </p:contentPart>
        </mc:Choice>
        <mc:Fallback xmlns="">
          <p:pic>
            <p:nvPicPr>
              <p:cNvPr id="1462" name="墨迹 1461"/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6945179" y="6462234"/>
                <a:ext cx="7740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">
            <p14:nvContentPartPr>
              <p14:cNvPr id="1463" name="墨迹 1462"/>
              <p14:cNvContentPartPr/>
              <p14:nvPr/>
            </p14:nvContentPartPr>
            <p14:xfrm>
              <a:off x="7114379" y="6420474"/>
              <a:ext cx="112320" cy="9000"/>
            </p14:xfrm>
          </p:contentPart>
        </mc:Choice>
        <mc:Fallback xmlns="">
          <p:pic>
            <p:nvPicPr>
              <p:cNvPr id="1463" name="墨迹 1462"/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7106099" y="6413274"/>
                <a:ext cx="12780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">
            <p14:nvContentPartPr>
              <p14:cNvPr id="1464" name="墨迹 1463"/>
              <p14:cNvContentPartPr/>
              <p14:nvPr/>
            </p14:nvContentPartPr>
            <p14:xfrm>
              <a:off x="7108259" y="6529914"/>
              <a:ext cx="9000" cy="201600"/>
            </p14:xfrm>
          </p:contentPart>
        </mc:Choice>
        <mc:Fallback xmlns="">
          <p:pic>
            <p:nvPicPr>
              <p:cNvPr id="1464" name="墨迹 1463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7100699" y="6523794"/>
                <a:ext cx="2376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">
            <p14:nvContentPartPr>
              <p14:cNvPr id="1465" name="墨迹 1464"/>
              <p14:cNvContentPartPr/>
              <p14:nvPr/>
            </p14:nvContentPartPr>
            <p14:xfrm>
              <a:off x="7114739" y="6548994"/>
              <a:ext cx="172440" cy="213840"/>
            </p14:xfrm>
          </p:contentPart>
        </mc:Choice>
        <mc:Fallback xmlns="">
          <p:pic>
            <p:nvPicPr>
              <p:cNvPr id="1465" name="墨迹 1464"/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7107539" y="6539994"/>
                <a:ext cx="18936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">
            <p14:nvContentPartPr>
              <p14:cNvPr id="1466" name="墨迹 1465"/>
              <p14:cNvContentPartPr/>
              <p14:nvPr/>
            </p14:nvContentPartPr>
            <p14:xfrm>
              <a:off x="7147139" y="6434514"/>
              <a:ext cx="50760" cy="244440"/>
            </p14:xfrm>
          </p:contentPart>
        </mc:Choice>
        <mc:Fallback xmlns="">
          <p:pic>
            <p:nvPicPr>
              <p:cNvPr id="1466" name="墨迹 1465"/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7139219" y="6426954"/>
                <a:ext cx="6516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">
            <p14:nvContentPartPr>
              <p14:cNvPr id="1467" name="墨迹 1466"/>
              <p14:cNvContentPartPr/>
              <p14:nvPr/>
            </p14:nvContentPartPr>
            <p14:xfrm>
              <a:off x="7217339" y="6546834"/>
              <a:ext cx="28440" cy="91080"/>
            </p14:xfrm>
          </p:contentPart>
        </mc:Choice>
        <mc:Fallback xmlns="">
          <p:pic>
            <p:nvPicPr>
              <p:cNvPr id="1467" name="墨迹 1466"/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7210859" y="6540714"/>
                <a:ext cx="4212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">
            <p14:nvContentPartPr>
              <p14:cNvPr id="1468" name="墨迹 1467"/>
              <p14:cNvContentPartPr/>
              <p14:nvPr/>
            </p14:nvContentPartPr>
            <p14:xfrm>
              <a:off x="7184939" y="6653034"/>
              <a:ext cx="54720" cy="19080"/>
            </p14:xfrm>
          </p:contentPart>
        </mc:Choice>
        <mc:Fallback xmlns="">
          <p:pic>
            <p:nvPicPr>
              <p:cNvPr id="1468" name="墨迹 1467"/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7178459" y="6646554"/>
                <a:ext cx="6768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">
            <p14:nvContentPartPr>
              <p14:cNvPr id="1469" name="墨迹 1468"/>
              <p14:cNvContentPartPr/>
              <p14:nvPr/>
            </p14:nvContentPartPr>
            <p14:xfrm>
              <a:off x="7164059" y="6745194"/>
              <a:ext cx="78840" cy="14400"/>
            </p14:xfrm>
          </p:contentPart>
        </mc:Choice>
        <mc:Fallback xmlns="">
          <p:pic>
            <p:nvPicPr>
              <p:cNvPr id="1469" name="墨迹 1468"/>
              <p:cNvPicPr/>
              <p:nvPr/>
            </p:nvPicPr>
            <p:blipFill>
              <a:blip r:embed="rId301"/>
              <a:stretch>
                <a:fillRect/>
              </a:stretch>
            </p:blipFill>
            <p:spPr>
              <a:xfrm>
                <a:off x="7158299" y="6738714"/>
                <a:ext cx="910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">
            <p14:nvContentPartPr>
              <p14:cNvPr id="1470" name="墨迹 1469"/>
              <p14:cNvContentPartPr/>
              <p14:nvPr/>
            </p14:nvContentPartPr>
            <p14:xfrm>
              <a:off x="7359899" y="6491394"/>
              <a:ext cx="88560" cy="264600"/>
            </p14:xfrm>
          </p:contentPart>
        </mc:Choice>
        <mc:Fallback xmlns="">
          <p:pic>
            <p:nvPicPr>
              <p:cNvPr id="1470" name="墨迹 1469"/>
              <p:cNvPicPr/>
              <p:nvPr/>
            </p:nvPicPr>
            <p:blipFill>
              <a:blip r:embed="rId303"/>
              <a:stretch>
                <a:fillRect/>
              </a:stretch>
            </p:blipFill>
            <p:spPr>
              <a:xfrm>
                <a:off x="7351619" y="6484194"/>
                <a:ext cx="10368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">
            <p14:nvContentPartPr>
              <p14:cNvPr id="1471" name="墨迹 1470"/>
              <p14:cNvContentPartPr/>
              <p14:nvPr/>
            </p14:nvContentPartPr>
            <p14:xfrm>
              <a:off x="7539539" y="6482754"/>
              <a:ext cx="11880" cy="143640"/>
            </p14:xfrm>
          </p:contentPart>
        </mc:Choice>
        <mc:Fallback xmlns="">
          <p:pic>
            <p:nvPicPr>
              <p:cNvPr id="1471" name="墨迹 1470"/>
              <p:cNvPicPr/>
              <p:nvPr/>
            </p:nvPicPr>
            <p:blipFill>
              <a:blip r:embed="rId305"/>
              <a:stretch>
                <a:fillRect/>
              </a:stretch>
            </p:blipFill>
            <p:spPr>
              <a:xfrm>
                <a:off x="7531619" y="6473754"/>
                <a:ext cx="2880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">
            <p14:nvContentPartPr>
              <p14:cNvPr id="1472" name="墨迹 1471"/>
              <p14:cNvContentPartPr/>
              <p14:nvPr/>
            </p14:nvContentPartPr>
            <p14:xfrm>
              <a:off x="7574099" y="6518394"/>
              <a:ext cx="70200" cy="3600"/>
            </p14:xfrm>
          </p:contentPart>
        </mc:Choice>
        <mc:Fallback xmlns="">
          <p:pic>
            <p:nvPicPr>
              <p:cNvPr id="1472" name="墨迹 1471"/>
              <p:cNvPicPr/>
              <p:nvPr/>
            </p:nvPicPr>
            <p:blipFill>
              <a:blip r:embed="rId307"/>
              <a:stretch>
                <a:fillRect/>
              </a:stretch>
            </p:blipFill>
            <p:spPr>
              <a:xfrm>
                <a:off x="7567979" y="6509394"/>
                <a:ext cx="849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">
            <p14:nvContentPartPr>
              <p14:cNvPr id="1473" name="墨迹 1472"/>
              <p14:cNvContentPartPr/>
              <p14:nvPr/>
            </p14:nvContentPartPr>
            <p14:xfrm>
              <a:off x="7558619" y="6592194"/>
              <a:ext cx="103680" cy="22680"/>
            </p14:xfrm>
          </p:contentPart>
        </mc:Choice>
        <mc:Fallback xmlns="">
          <p:pic>
            <p:nvPicPr>
              <p:cNvPr id="1473" name="墨迹 1472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7550699" y="6586074"/>
                <a:ext cx="11772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1474" name="墨迹 1473"/>
              <p14:cNvContentPartPr/>
              <p14:nvPr/>
            </p14:nvContentPartPr>
            <p14:xfrm>
              <a:off x="7586699" y="6416514"/>
              <a:ext cx="35640" cy="280800"/>
            </p14:xfrm>
          </p:contentPart>
        </mc:Choice>
        <mc:Fallback xmlns="">
          <p:pic>
            <p:nvPicPr>
              <p:cNvPr id="1474" name="墨迹 1473"/>
              <p:cNvPicPr/>
              <p:nvPr/>
            </p:nvPicPr>
            <p:blipFill>
              <a:blip r:embed="rId311"/>
              <a:stretch>
                <a:fillRect/>
              </a:stretch>
            </p:blipFill>
            <p:spPr>
              <a:xfrm>
                <a:off x="7579499" y="6408594"/>
                <a:ext cx="5184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1475" name="墨迹 1474"/>
              <p14:cNvContentPartPr/>
              <p14:nvPr/>
            </p14:nvContentPartPr>
            <p14:xfrm>
              <a:off x="7625219" y="6630354"/>
              <a:ext cx="76680" cy="74160"/>
            </p14:xfrm>
          </p:contentPart>
        </mc:Choice>
        <mc:Fallback xmlns="">
          <p:pic>
            <p:nvPicPr>
              <p:cNvPr id="1475" name="墨迹 1474"/>
              <p:cNvPicPr/>
              <p:nvPr/>
            </p:nvPicPr>
            <p:blipFill>
              <a:blip r:embed="rId313"/>
              <a:stretch>
                <a:fillRect/>
              </a:stretch>
            </p:blipFill>
            <p:spPr>
              <a:xfrm>
                <a:off x="7618739" y="6623874"/>
                <a:ext cx="9036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1476" name="墨迹 1475"/>
              <p14:cNvContentPartPr/>
              <p14:nvPr/>
            </p14:nvContentPartPr>
            <p14:xfrm>
              <a:off x="7738979" y="6465474"/>
              <a:ext cx="19440" cy="160920"/>
            </p14:xfrm>
          </p:contentPart>
        </mc:Choice>
        <mc:Fallback xmlns="">
          <p:pic>
            <p:nvPicPr>
              <p:cNvPr id="1476" name="墨迹 1475"/>
              <p:cNvPicPr/>
              <p:nvPr/>
            </p:nvPicPr>
            <p:blipFill>
              <a:blip r:embed="rId315"/>
              <a:stretch>
                <a:fillRect/>
              </a:stretch>
            </p:blipFill>
            <p:spPr>
              <a:xfrm>
                <a:off x="7731779" y="6458274"/>
                <a:ext cx="34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1477" name="墨迹 1476"/>
              <p14:cNvContentPartPr/>
              <p14:nvPr/>
            </p14:nvContentPartPr>
            <p14:xfrm>
              <a:off x="7780379" y="6444594"/>
              <a:ext cx="61560" cy="190440"/>
            </p14:xfrm>
          </p:contentPart>
        </mc:Choice>
        <mc:Fallback xmlns="">
          <p:pic>
            <p:nvPicPr>
              <p:cNvPr id="1477" name="墨迹 1476"/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7774619" y="6436314"/>
                <a:ext cx="7704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1478" name="墨迹 1477"/>
              <p14:cNvContentPartPr/>
              <p14:nvPr/>
            </p14:nvContentPartPr>
            <p14:xfrm>
              <a:off x="7758419" y="6532794"/>
              <a:ext cx="95040" cy="222840"/>
            </p14:xfrm>
          </p:contentPart>
        </mc:Choice>
        <mc:Fallback xmlns="">
          <p:pic>
            <p:nvPicPr>
              <p:cNvPr id="1478" name="墨迹 1477"/>
              <p:cNvPicPr/>
              <p:nvPr/>
            </p:nvPicPr>
            <p:blipFill>
              <a:blip r:embed="rId319"/>
              <a:stretch>
                <a:fillRect/>
              </a:stretch>
            </p:blipFill>
            <p:spPr>
              <a:xfrm>
                <a:off x="7751939" y="6526674"/>
                <a:ext cx="10836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1479" name="墨迹 1478"/>
              <p14:cNvContentPartPr/>
              <p14:nvPr/>
            </p14:nvContentPartPr>
            <p14:xfrm>
              <a:off x="7935899" y="6433794"/>
              <a:ext cx="83160" cy="269280"/>
            </p14:xfrm>
          </p:contentPart>
        </mc:Choice>
        <mc:Fallback xmlns="">
          <p:pic>
            <p:nvPicPr>
              <p:cNvPr id="1479" name="墨迹 1478"/>
              <p:cNvPicPr/>
              <p:nvPr/>
            </p:nvPicPr>
            <p:blipFill>
              <a:blip r:embed="rId321"/>
              <a:stretch>
                <a:fillRect/>
              </a:stretch>
            </p:blipFill>
            <p:spPr>
              <a:xfrm>
                <a:off x="7926899" y="6425514"/>
                <a:ext cx="10224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1480" name="墨迹 1479"/>
              <p14:cNvContentPartPr/>
              <p14:nvPr/>
            </p14:nvContentPartPr>
            <p14:xfrm>
              <a:off x="7883339" y="6602994"/>
              <a:ext cx="163080" cy="97200"/>
            </p14:xfrm>
          </p:contentPart>
        </mc:Choice>
        <mc:Fallback xmlns="">
          <p:pic>
            <p:nvPicPr>
              <p:cNvPr id="1480" name="墨迹 1479"/>
              <p:cNvPicPr/>
              <p:nvPr/>
            </p:nvPicPr>
            <p:blipFill>
              <a:blip r:embed="rId323"/>
              <a:stretch>
                <a:fillRect/>
              </a:stretch>
            </p:blipFill>
            <p:spPr>
              <a:xfrm>
                <a:off x="7876859" y="6594714"/>
                <a:ext cx="17568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">
            <p14:nvContentPartPr>
              <p14:cNvPr id="1481" name="墨迹 1480"/>
              <p14:cNvContentPartPr/>
              <p14:nvPr/>
            </p14:nvContentPartPr>
            <p14:xfrm>
              <a:off x="8104379" y="6522714"/>
              <a:ext cx="235800" cy="143640"/>
            </p14:xfrm>
          </p:contentPart>
        </mc:Choice>
        <mc:Fallback xmlns="">
          <p:pic>
            <p:nvPicPr>
              <p:cNvPr id="1481" name="墨迹 1480"/>
              <p:cNvPicPr/>
              <p:nvPr/>
            </p:nvPicPr>
            <p:blipFill>
              <a:blip r:embed="rId325"/>
              <a:stretch>
                <a:fillRect/>
              </a:stretch>
            </p:blipFill>
            <p:spPr>
              <a:xfrm>
                <a:off x="8097899" y="6514074"/>
                <a:ext cx="24912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">
            <p14:nvContentPartPr>
              <p14:cNvPr id="1482" name="墨迹 1481"/>
              <p14:cNvContentPartPr/>
              <p14:nvPr/>
            </p14:nvContentPartPr>
            <p14:xfrm>
              <a:off x="8253059" y="6439194"/>
              <a:ext cx="67680" cy="292680"/>
            </p14:xfrm>
          </p:contentPart>
        </mc:Choice>
        <mc:Fallback xmlns="">
          <p:pic>
            <p:nvPicPr>
              <p:cNvPr id="1482" name="墨迹 1481"/>
              <p:cNvPicPr/>
              <p:nvPr/>
            </p:nvPicPr>
            <p:blipFill>
              <a:blip r:embed="rId327"/>
              <a:stretch>
                <a:fillRect/>
              </a:stretch>
            </p:blipFill>
            <p:spPr>
              <a:xfrm>
                <a:off x="8245499" y="6433074"/>
                <a:ext cx="84600" cy="3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">
            <p14:nvContentPartPr>
              <p14:cNvPr id="1483" name="墨迹 1482"/>
              <p14:cNvContentPartPr/>
              <p14:nvPr/>
            </p14:nvContentPartPr>
            <p14:xfrm>
              <a:off x="8475179" y="6642234"/>
              <a:ext cx="46800" cy="109080"/>
            </p14:xfrm>
          </p:contentPart>
        </mc:Choice>
        <mc:Fallback xmlns="">
          <p:pic>
            <p:nvPicPr>
              <p:cNvPr id="1483" name="墨迹 1482"/>
              <p:cNvPicPr/>
              <p:nvPr/>
            </p:nvPicPr>
            <p:blipFill>
              <a:blip r:embed="rId329"/>
              <a:stretch>
                <a:fillRect/>
              </a:stretch>
            </p:blipFill>
            <p:spPr>
              <a:xfrm>
                <a:off x="8468339" y="6634674"/>
                <a:ext cx="6264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">
            <p14:nvContentPartPr>
              <p14:cNvPr id="1484" name="墨迹 1483"/>
              <p14:cNvContentPartPr/>
              <p14:nvPr/>
            </p14:nvContentPartPr>
            <p14:xfrm>
              <a:off x="8628179" y="6388794"/>
              <a:ext cx="142560" cy="152640"/>
            </p14:xfrm>
          </p:contentPart>
        </mc:Choice>
        <mc:Fallback xmlns="">
          <p:pic>
            <p:nvPicPr>
              <p:cNvPr id="1484" name="墨迹 1483"/>
              <p:cNvPicPr/>
              <p:nvPr/>
            </p:nvPicPr>
            <p:blipFill>
              <a:blip r:embed="rId331"/>
              <a:stretch>
                <a:fillRect/>
              </a:stretch>
            </p:blipFill>
            <p:spPr>
              <a:xfrm>
                <a:off x="8622419" y="6380154"/>
                <a:ext cx="15408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">
            <p14:nvContentPartPr>
              <p14:cNvPr id="1485" name="墨迹 1484"/>
              <p14:cNvContentPartPr/>
              <p14:nvPr/>
            </p14:nvContentPartPr>
            <p14:xfrm>
              <a:off x="8703419" y="6453234"/>
              <a:ext cx="48240" cy="286920"/>
            </p14:xfrm>
          </p:contentPart>
        </mc:Choice>
        <mc:Fallback xmlns="">
          <p:pic>
            <p:nvPicPr>
              <p:cNvPr id="1485" name="墨迹 1484"/>
              <p:cNvPicPr/>
              <p:nvPr/>
            </p:nvPicPr>
            <p:blipFill>
              <a:blip r:embed="rId333"/>
              <a:stretch>
                <a:fillRect/>
              </a:stretch>
            </p:blipFill>
            <p:spPr>
              <a:xfrm>
                <a:off x="8697659" y="6447114"/>
                <a:ext cx="6192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">
            <p14:nvContentPartPr>
              <p14:cNvPr id="1486" name="墨迹 1485"/>
              <p14:cNvContentPartPr/>
              <p14:nvPr/>
            </p14:nvContentPartPr>
            <p14:xfrm>
              <a:off x="8660219" y="6481674"/>
              <a:ext cx="194760" cy="74520"/>
            </p14:xfrm>
          </p:contentPart>
        </mc:Choice>
        <mc:Fallback xmlns="">
          <p:pic>
            <p:nvPicPr>
              <p:cNvPr id="1486" name="墨迹 1485"/>
              <p:cNvPicPr/>
              <p:nvPr/>
            </p:nvPicPr>
            <p:blipFill>
              <a:blip r:embed="rId335"/>
              <a:stretch>
                <a:fillRect/>
              </a:stretch>
            </p:blipFill>
            <p:spPr>
              <a:xfrm>
                <a:off x="8654099" y="6475194"/>
                <a:ext cx="2073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">
            <p14:nvContentPartPr>
              <p14:cNvPr id="1487" name="墨迹 1486"/>
              <p14:cNvContentPartPr/>
              <p14:nvPr/>
            </p14:nvContentPartPr>
            <p14:xfrm>
              <a:off x="8701619" y="6554034"/>
              <a:ext cx="86400" cy="100800"/>
            </p14:xfrm>
          </p:contentPart>
        </mc:Choice>
        <mc:Fallback xmlns="">
          <p:pic>
            <p:nvPicPr>
              <p:cNvPr id="1487" name="墨迹 1486"/>
              <p:cNvPicPr/>
              <p:nvPr/>
            </p:nvPicPr>
            <p:blipFill>
              <a:blip r:embed="rId337"/>
              <a:stretch>
                <a:fillRect/>
              </a:stretch>
            </p:blipFill>
            <p:spPr>
              <a:xfrm>
                <a:off x="8694779" y="6547194"/>
                <a:ext cx="10008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">
            <p14:nvContentPartPr>
              <p14:cNvPr id="1488" name="墨迹 1487"/>
              <p14:cNvContentPartPr/>
              <p14:nvPr/>
            </p14:nvContentPartPr>
            <p14:xfrm>
              <a:off x="8812499" y="6415434"/>
              <a:ext cx="82440" cy="347040"/>
            </p14:xfrm>
          </p:contentPart>
        </mc:Choice>
        <mc:Fallback xmlns="">
          <p:pic>
            <p:nvPicPr>
              <p:cNvPr id="1488" name="墨迹 1487"/>
              <p:cNvPicPr/>
              <p:nvPr/>
            </p:nvPicPr>
            <p:blipFill>
              <a:blip r:embed="rId339"/>
              <a:stretch>
                <a:fillRect/>
              </a:stretch>
            </p:blipFill>
            <p:spPr>
              <a:xfrm>
                <a:off x="8805299" y="6408234"/>
                <a:ext cx="9648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">
            <p14:nvContentPartPr>
              <p14:cNvPr id="1489" name="墨迹 1488"/>
              <p14:cNvContentPartPr/>
              <p14:nvPr/>
            </p14:nvContentPartPr>
            <p14:xfrm>
              <a:off x="8786219" y="6487074"/>
              <a:ext cx="100440" cy="300960"/>
            </p14:xfrm>
          </p:contentPart>
        </mc:Choice>
        <mc:Fallback xmlns="">
          <p:pic>
            <p:nvPicPr>
              <p:cNvPr id="1489" name="墨迹 1488"/>
              <p:cNvPicPr/>
              <p:nvPr/>
            </p:nvPicPr>
            <p:blipFill>
              <a:blip r:embed="rId341"/>
              <a:stretch>
                <a:fillRect/>
              </a:stretch>
            </p:blipFill>
            <p:spPr>
              <a:xfrm>
                <a:off x="8779019" y="6479514"/>
                <a:ext cx="11628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">
            <p14:nvContentPartPr>
              <p14:cNvPr id="1490" name="墨迹 1489"/>
              <p14:cNvContentPartPr/>
              <p14:nvPr/>
            </p14:nvContentPartPr>
            <p14:xfrm>
              <a:off x="8977739" y="6399234"/>
              <a:ext cx="172440" cy="118800"/>
            </p14:xfrm>
          </p:contentPart>
        </mc:Choice>
        <mc:Fallback xmlns="">
          <p:pic>
            <p:nvPicPr>
              <p:cNvPr id="1490" name="墨迹 1489"/>
              <p:cNvPicPr/>
              <p:nvPr/>
            </p:nvPicPr>
            <p:blipFill>
              <a:blip r:embed="rId343"/>
              <a:stretch>
                <a:fillRect/>
              </a:stretch>
            </p:blipFill>
            <p:spPr>
              <a:xfrm>
                <a:off x="8971259" y="6392394"/>
                <a:ext cx="1857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">
            <p14:nvContentPartPr>
              <p14:cNvPr id="1491" name="墨迹 1490"/>
              <p14:cNvContentPartPr/>
              <p14:nvPr/>
            </p14:nvContentPartPr>
            <p14:xfrm>
              <a:off x="8932019" y="6390594"/>
              <a:ext cx="93960" cy="345240"/>
            </p14:xfrm>
          </p:contentPart>
        </mc:Choice>
        <mc:Fallback xmlns="">
          <p:pic>
            <p:nvPicPr>
              <p:cNvPr id="1491" name="墨迹 1490"/>
              <p:cNvPicPr/>
              <p:nvPr/>
            </p:nvPicPr>
            <p:blipFill>
              <a:blip r:embed="rId345"/>
              <a:stretch>
                <a:fillRect/>
              </a:stretch>
            </p:blipFill>
            <p:spPr>
              <a:xfrm>
                <a:off x="8924099" y="6382674"/>
                <a:ext cx="1076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">
            <p14:nvContentPartPr>
              <p14:cNvPr id="1492" name="墨迹 1491"/>
              <p14:cNvContentPartPr/>
              <p14:nvPr/>
            </p14:nvContentPartPr>
            <p14:xfrm>
              <a:off x="9089339" y="6407874"/>
              <a:ext cx="31680" cy="9000"/>
            </p14:xfrm>
          </p:contentPart>
        </mc:Choice>
        <mc:Fallback xmlns="">
          <p:pic>
            <p:nvPicPr>
              <p:cNvPr id="1492" name="墨迹 1491"/>
              <p:cNvPicPr/>
              <p:nvPr/>
            </p:nvPicPr>
            <p:blipFill>
              <a:blip r:embed="rId347"/>
              <a:stretch>
                <a:fillRect/>
              </a:stretch>
            </p:blipFill>
            <p:spPr>
              <a:xfrm>
                <a:off x="9082859" y="6399234"/>
                <a:ext cx="460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">
            <p14:nvContentPartPr>
              <p14:cNvPr id="1493" name="墨迹 1492"/>
              <p14:cNvContentPartPr/>
              <p14:nvPr/>
            </p14:nvContentPartPr>
            <p14:xfrm>
              <a:off x="9079619" y="6525594"/>
              <a:ext cx="10080" cy="205920"/>
            </p14:xfrm>
          </p:contentPart>
        </mc:Choice>
        <mc:Fallback xmlns="">
          <p:pic>
            <p:nvPicPr>
              <p:cNvPr id="1493" name="墨迹 1492"/>
              <p:cNvPicPr/>
              <p:nvPr/>
            </p:nvPicPr>
            <p:blipFill>
              <a:blip r:embed="rId349"/>
              <a:stretch>
                <a:fillRect/>
              </a:stretch>
            </p:blipFill>
            <p:spPr>
              <a:xfrm>
                <a:off x="9071339" y="6519834"/>
                <a:ext cx="2412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">
            <p14:nvContentPartPr>
              <p14:cNvPr id="1547" name="墨迹 1546"/>
              <p14:cNvContentPartPr/>
              <p14:nvPr/>
            </p14:nvContentPartPr>
            <p14:xfrm>
              <a:off x="9050099" y="4200350"/>
              <a:ext cx="3128760" cy="2614684"/>
            </p14:xfrm>
          </p:contentPart>
        </mc:Choice>
        <mc:Fallback xmlns="">
          <p:pic>
            <p:nvPicPr>
              <p:cNvPr id="1547" name="墨迹 1546"/>
              <p:cNvPicPr/>
              <p:nvPr/>
            </p:nvPicPr>
            <p:blipFill>
              <a:blip r:embed="rId351"/>
              <a:stretch>
                <a:fillRect/>
              </a:stretch>
            </p:blipFill>
            <p:spPr>
              <a:xfrm>
                <a:off x="9041459" y="4193510"/>
                <a:ext cx="3143880" cy="26283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">
            <p14:nvContentPartPr>
              <p14:cNvPr id="1548" name="墨迹 1547"/>
              <p14:cNvContentPartPr/>
              <p14:nvPr/>
            </p14:nvContentPartPr>
            <p14:xfrm>
              <a:off x="2764139" y="-65290"/>
              <a:ext cx="9037080" cy="3979800"/>
            </p14:xfrm>
          </p:contentPart>
        </mc:Choice>
        <mc:Fallback xmlns="">
          <p:pic>
            <p:nvPicPr>
              <p:cNvPr id="1548" name="墨迹 1547"/>
              <p:cNvPicPr/>
              <p:nvPr/>
            </p:nvPicPr>
            <p:blipFill>
              <a:blip r:embed="rId353"/>
              <a:stretch>
                <a:fillRect/>
              </a:stretch>
            </p:blipFill>
            <p:spPr>
              <a:xfrm>
                <a:off x="2757659" y="-71411"/>
                <a:ext cx="9052200" cy="3995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">
            <p14:nvContentPartPr>
              <p14:cNvPr id="1549" name="墨迹 1548"/>
              <p14:cNvContentPartPr/>
              <p14:nvPr/>
            </p14:nvContentPartPr>
            <p14:xfrm>
              <a:off x="6987659" y="4043030"/>
              <a:ext cx="724680" cy="567720"/>
            </p14:xfrm>
          </p:contentPart>
        </mc:Choice>
        <mc:Fallback xmlns="">
          <p:pic>
            <p:nvPicPr>
              <p:cNvPr id="1549" name="墨迹 1548"/>
              <p:cNvPicPr/>
              <p:nvPr/>
            </p:nvPicPr>
            <p:blipFill>
              <a:blip r:embed="rId355"/>
              <a:stretch>
                <a:fillRect/>
              </a:stretch>
            </p:blipFill>
            <p:spPr>
              <a:xfrm>
                <a:off x="6981539" y="4037266"/>
                <a:ext cx="738360" cy="5799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6367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墨迹 10"/>
              <p14:cNvContentPartPr/>
              <p14:nvPr/>
            </p14:nvContentPartPr>
            <p14:xfrm>
              <a:off x="1482539" y="500051"/>
              <a:ext cx="10457280" cy="6054120"/>
            </p14:xfrm>
          </p:contentPart>
        </mc:Choice>
        <mc:Fallback xmlns="">
          <p:pic>
            <p:nvPicPr>
              <p:cNvPr id="11" name="墨迹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5699" y="492851"/>
                <a:ext cx="10472400" cy="60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8" name="墨迹 237"/>
              <p14:cNvContentPartPr/>
              <p14:nvPr/>
            </p14:nvContentPartPr>
            <p14:xfrm>
              <a:off x="10266179" y="1294211"/>
              <a:ext cx="2160" cy="0"/>
            </p14:xfrm>
          </p:contentPart>
        </mc:Choice>
        <mc:Fallback xmlns="">
          <p:pic>
            <p:nvPicPr>
              <p:cNvPr id="238" name="墨迹 2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1" name="墨迹 260"/>
              <p14:cNvContentPartPr/>
              <p14:nvPr/>
            </p14:nvContentPartPr>
            <p14:xfrm>
              <a:off x="7333259" y="1031051"/>
              <a:ext cx="949320" cy="395640"/>
            </p14:xfrm>
          </p:contentPart>
        </mc:Choice>
        <mc:Fallback xmlns="">
          <p:pic>
            <p:nvPicPr>
              <p:cNvPr id="261" name="墨迹 26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28219" y="1023131"/>
                <a:ext cx="96300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" name="墨迹 12"/>
              <p14:cNvContentPartPr/>
              <p14:nvPr/>
            </p14:nvContentPartPr>
            <p14:xfrm>
              <a:off x="9243779" y="4944971"/>
              <a:ext cx="480600" cy="357480"/>
            </p14:xfrm>
          </p:contentPart>
        </mc:Choice>
        <mc:Fallback xmlns="">
          <p:pic>
            <p:nvPicPr>
              <p:cNvPr id="13" name="墨迹 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38379" y="4939571"/>
                <a:ext cx="49500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墨迹 13"/>
              <p14:cNvContentPartPr/>
              <p14:nvPr/>
            </p14:nvContentPartPr>
            <p14:xfrm>
              <a:off x="9088979" y="5146931"/>
              <a:ext cx="1078920" cy="255960"/>
            </p14:xfrm>
          </p:contentPart>
        </mc:Choice>
        <mc:Fallback xmlns="">
          <p:pic>
            <p:nvPicPr>
              <p:cNvPr id="14" name="墨迹 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81059" y="5137931"/>
                <a:ext cx="1094760" cy="27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2868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12</Words>
  <Application>Microsoft Office PowerPoint</Application>
  <PresentationFormat>宽屏</PresentationFormat>
  <Paragraphs>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test</dc:creator>
  <cp:lastModifiedBy>Microsoft</cp:lastModifiedBy>
  <cp:revision>37</cp:revision>
  <dcterms:created xsi:type="dcterms:W3CDTF">2017-03-17T03:10:50Z</dcterms:created>
  <dcterms:modified xsi:type="dcterms:W3CDTF">2017-03-30T16:06:15Z</dcterms:modified>
</cp:coreProperties>
</file>

<file path=docProps/thumbnail.jpeg>
</file>